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9" r:id="rId3"/>
    <p:sldId id="306" r:id="rId5"/>
    <p:sldId id="320" r:id="rId6"/>
    <p:sldId id="321" r:id="rId7"/>
    <p:sldId id="322" r:id="rId8"/>
    <p:sldId id="325" r:id="rId9"/>
    <p:sldId id="324" r:id="rId10"/>
    <p:sldId id="326" r:id="rId11"/>
    <p:sldId id="327" r:id="rId12"/>
    <p:sldId id="328" r:id="rId13"/>
    <p:sldId id="329" r:id="rId14"/>
    <p:sldId id="330" r:id="rId15"/>
    <p:sldId id="313" r:id="rId16"/>
    <p:sldId id="323" r:id="rId17"/>
    <p:sldId id="294" r:id="rId18"/>
    <p:sldId id="310" r:id="rId19"/>
    <p:sldId id="309" r:id="rId20"/>
    <p:sldId id="311" r:id="rId21"/>
    <p:sldId id="314" r:id="rId22"/>
  </p:sldIdLst>
  <p:sldSz cx="9361805" cy="687705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2203"/>
    <a:srgbClr val="BD2B03"/>
    <a:srgbClr val="2006BA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>
        <p:scale>
          <a:sx n="82" d="100"/>
          <a:sy n="82" d="100"/>
        </p:scale>
        <p:origin x="-414" y="342"/>
      </p:cViewPr>
      <p:guideLst>
        <p:guide orient="horz" pos="2166"/>
        <p:guide pos="294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E1EF24-AD37-4E7A-A6A5-14D055589D7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556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095375" y="685800"/>
            <a:ext cx="4667250" cy="34290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>
                <a:latin typeface="Calibri" panose="020F0502020204030204" pitchFamily="34" charset="0"/>
              </a:rPr>
            </a:fld>
            <a:endParaRPr lang="zh-CN" altLang="en-US" sz="12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>
              <a:lnSpc>
                <a:spcPct val="90000"/>
              </a:lnSpc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1508" name="灯片编号占位符 3"/>
          <p:cNvSpPr txBox="1">
            <a:spLocks noGrp="1"/>
          </p:cNvSpPr>
          <p:nvPr>
            <p:ph type="sldNum" sz="quarter"/>
          </p:nvPr>
        </p:nvSpPr>
        <p:spPr bwMode="auto">
          <a:noFill/>
          <a:ln>
            <a:noFill/>
            <a:miter lim="800000"/>
          </a:ln>
        </p:spPr>
        <p:txBody>
          <a:bodyPr wrap="square" lIns="91440" tIns="45720" rIns="91440" bIns="45720" numCol="1" rtlCol="0" anchor="b" anchorCtr="0" compatLnSpc="1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/>
            <a:endParaRPr lang="zh-CN" altLang="en-US" dirty="0"/>
          </a:p>
        </p:txBody>
      </p:sp>
      <p:sp>
        <p:nvSpPr>
          <p:cNvPr id="28676" name="灯片编号占位符 3"/>
          <p:cNvSpPr txBox="1">
            <a:spLocks noGrp="1"/>
          </p:cNvSpPr>
          <p:nvPr>
            <p:ph type="sldNum" sz="quarter"/>
          </p:nvPr>
        </p:nvSpPr>
        <p:spPr bwMode="auto">
          <a:noFill/>
          <a:ln>
            <a:noFill/>
            <a:miter lim="800000"/>
          </a:ln>
        </p:spPr>
        <p:txBody>
          <a:bodyPr wrap="square" lIns="91440" tIns="45720" rIns="91440" bIns="45720" numCol="1" rtlCol="0" anchor="b" anchorCtr="0" compatLnSpc="1"/>
          <a:p>
            <a:pPr lvl="0" algn="r" eaLnBrk="1" hangingPunct="1"/>
            <a:fld id="{9A0DB2DC-4C9A-4742-B13C-FB6460FD3503}" type="slidenum">
              <a:rPr lang="zh-CN" altLang="en-US" sz="1200" dirty="0">
                <a:latin typeface="Calibri" panose="020F0502020204030204" pitchFamily="34" charset="0"/>
              </a:rPr>
            </a:fld>
            <a:endParaRPr lang="zh-CN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>
              <a:lnSpc>
                <a:spcPct val="90000"/>
              </a:lnSpc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2532" name="灯片编号占位符 3"/>
          <p:cNvSpPr txBox="1">
            <a:spLocks noGrp="1"/>
          </p:cNvSpPr>
          <p:nvPr>
            <p:ph type="sldNum" sz="quarter"/>
          </p:nvPr>
        </p:nvSpPr>
        <p:spPr bwMode="auto">
          <a:noFill/>
          <a:ln>
            <a:noFill/>
            <a:miter lim="800000"/>
          </a:ln>
        </p:spPr>
        <p:txBody>
          <a:bodyPr wrap="square" lIns="91440" tIns="45720" rIns="91440" bIns="45720" numCol="1" rtlCol="0" anchor="b" anchorCtr="0" compatLnSpc="1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EC44B9-FF56-4ED4-B94E-15F2E05ADC6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EC44B9-FF56-4ED4-B94E-15F2E05ADC6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EC44B9-FF56-4ED4-B94E-15F2E05ADC6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EC44B9-FF56-4ED4-B94E-15F2E05ADC6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EC44B9-FF56-4ED4-B94E-15F2E05ADC6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EC44B9-FF56-4ED4-B94E-15F2E05ADC6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EC44B9-FF56-4ED4-B94E-15F2E05ADC6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EC44B9-FF56-4ED4-B94E-15F2E05ADC6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EC44B9-FF56-4ED4-B94E-15F2E05ADC6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EC44B9-FF56-4ED4-B94E-15F2E05ADC6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EC44B9-FF56-4ED4-B94E-15F2E05ADC6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68313" y="276225"/>
            <a:ext cx="8424862" cy="11461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68313" y="1603375"/>
            <a:ext cx="8424862" cy="45402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468313" y="6373813"/>
            <a:ext cx="2184400" cy="3667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EC44B9-FF56-4ED4-B94E-15F2E05ADC6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3198813" y="6373813"/>
            <a:ext cx="2963863" cy="3667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6708775" y="6373813"/>
            <a:ext cx="2184400" cy="3667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9.jpeg"/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Group 23"/>
          <p:cNvGrpSpPr/>
          <p:nvPr/>
        </p:nvGrpSpPr>
        <p:grpSpPr>
          <a:xfrm>
            <a:off x="4422775" y="3151188"/>
            <a:ext cx="1843088" cy="1460500"/>
            <a:chOff x="1610" y="698"/>
            <a:chExt cx="1134" cy="918"/>
          </a:xfrm>
        </p:grpSpPr>
        <p:sp>
          <p:nvSpPr>
            <p:cNvPr id="3" name="Cloud"/>
            <p:cNvSpPr>
              <a:spLocks noChangeAspect="1" noEditPoints="1" noChangeArrowheads="1"/>
            </p:cNvSpPr>
            <p:nvPr/>
          </p:nvSpPr>
          <p:spPr bwMode="auto">
            <a:xfrm>
              <a:off x="1915" y="1008"/>
              <a:ext cx="829" cy="463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Cloud"/>
            <p:cNvSpPr>
              <a:spLocks noChangeAspect="1" noEditPoints="1" noChangeArrowheads="1"/>
            </p:cNvSpPr>
            <p:nvPr/>
          </p:nvSpPr>
          <p:spPr bwMode="auto">
            <a:xfrm>
              <a:off x="1610" y="1062"/>
              <a:ext cx="829" cy="464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Cloud"/>
            <p:cNvSpPr>
              <a:spLocks noChangeAspect="1" noEditPoints="1" noChangeArrowheads="1"/>
            </p:cNvSpPr>
            <p:nvPr/>
          </p:nvSpPr>
          <p:spPr bwMode="auto">
            <a:xfrm>
              <a:off x="1915" y="1152"/>
              <a:ext cx="829" cy="464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Cloud"/>
            <p:cNvSpPr>
              <a:spLocks noChangeAspect="1" noEditPoints="1" noChangeArrowheads="1"/>
            </p:cNvSpPr>
            <p:nvPr/>
          </p:nvSpPr>
          <p:spPr bwMode="auto">
            <a:xfrm>
              <a:off x="1837" y="845"/>
              <a:ext cx="651" cy="463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Cloud"/>
            <p:cNvSpPr>
              <a:spLocks noChangeAspect="1" noEditPoints="1" noChangeArrowheads="1"/>
            </p:cNvSpPr>
            <p:nvPr/>
          </p:nvSpPr>
          <p:spPr bwMode="auto">
            <a:xfrm>
              <a:off x="2018" y="698"/>
              <a:ext cx="360" cy="555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051" name="Freeform 4"/>
          <p:cNvSpPr/>
          <p:nvPr/>
        </p:nvSpPr>
        <p:spPr>
          <a:xfrm>
            <a:off x="-38100" y="2860675"/>
            <a:ext cx="9445625" cy="2481263"/>
          </a:xfrm>
          <a:custGeom>
            <a:avLst/>
            <a:gdLst>
              <a:gd name="txL" fmla="*/ 0 w 5811"/>
              <a:gd name="txT" fmla="*/ 0 h 1558"/>
              <a:gd name="txR" fmla="*/ 5811 w 5811"/>
              <a:gd name="txB" fmla="*/ 1558 h 155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11" h="1558">
                <a:moveTo>
                  <a:pt x="23" y="583"/>
                </a:moveTo>
                <a:cubicBezTo>
                  <a:pt x="342" y="689"/>
                  <a:pt x="488" y="937"/>
                  <a:pt x="635" y="953"/>
                </a:cubicBezTo>
                <a:cubicBezTo>
                  <a:pt x="782" y="969"/>
                  <a:pt x="819" y="706"/>
                  <a:pt x="907" y="681"/>
                </a:cubicBezTo>
                <a:cubicBezTo>
                  <a:pt x="995" y="656"/>
                  <a:pt x="1052" y="861"/>
                  <a:pt x="1166" y="800"/>
                </a:cubicBezTo>
                <a:cubicBezTo>
                  <a:pt x="1280" y="739"/>
                  <a:pt x="1451" y="321"/>
                  <a:pt x="1588" y="318"/>
                </a:cubicBezTo>
                <a:cubicBezTo>
                  <a:pt x="1751" y="431"/>
                  <a:pt x="1987" y="781"/>
                  <a:pt x="1987" y="781"/>
                </a:cubicBezTo>
                <a:cubicBezTo>
                  <a:pt x="2100" y="819"/>
                  <a:pt x="2115" y="538"/>
                  <a:pt x="2268" y="544"/>
                </a:cubicBezTo>
                <a:cubicBezTo>
                  <a:pt x="2516" y="809"/>
                  <a:pt x="2903" y="817"/>
                  <a:pt x="2903" y="817"/>
                </a:cubicBezTo>
                <a:cubicBezTo>
                  <a:pt x="3144" y="728"/>
                  <a:pt x="3630" y="30"/>
                  <a:pt x="3715" y="7"/>
                </a:cubicBezTo>
                <a:cubicBezTo>
                  <a:pt x="3809" y="16"/>
                  <a:pt x="3931" y="137"/>
                  <a:pt x="3992" y="136"/>
                </a:cubicBezTo>
                <a:cubicBezTo>
                  <a:pt x="4053" y="135"/>
                  <a:pt x="4008" y="35"/>
                  <a:pt x="4082" y="0"/>
                </a:cubicBezTo>
                <a:cubicBezTo>
                  <a:pt x="4112" y="25"/>
                  <a:pt x="4355" y="227"/>
                  <a:pt x="4355" y="227"/>
                </a:cubicBezTo>
                <a:cubicBezTo>
                  <a:pt x="4437" y="241"/>
                  <a:pt x="4489" y="35"/>
                  <a:pt x="4574" y="82"/>
                </a:cubicBezTo>
                <a:cubicBezTo>
                  <a:pt x="4659" y="129"/>
                  <a:pt x="4967" y="681"/>
                  <a:pt x="5171" y="726"/>
                </a:cubicBezTo>
                <a:cubicBezTo>
                  <a:pt x="5632" y="715"/>
                  <a:pt x="5699" y="44"/>
                  <a:pt x="5802" y="346"/>
                </a:cubicBezTo>
                <a:cubicBezTo>
                  <a:pt x="5811" y="658"/>
                  <a:pt x="5798" y="462"/>
                  <a:pt x="5798" y="1416"/>
                </a:cubicBezTo>
                <a:cubicBezTo>
                  <a:pt x="4656" y="1435"/>
                  <a:pt x="1477" y="1381"/>
                  <a:pt x="23" y="1371"/>
                </a:cubicBezTo>
                <a:cubicBezTo>
                  <a:pt x="41" y="1060"/>
                  <a:pt x="0" y="1558"/>
                  <a:pt x="23" y="583"/>
                </a:cubicBezTo>
                <a:close/>
              </a:path>
            </a:pathLst>
          </a:custGeom>
          <a:gradFill rotWithShape="1">
            <a:gsLst>
              <a:gs pos="0">
                <a:srgbClr val="9BDA07">
                  <a:alpha val="100000"/>
                </a:srgbClr>
              </a:gs>
              <a:gs pos="100000">
                <a:srgbClr val="44B817">
                  <a:alpha val="100000"/>
                </a:srgbClr>
              </a:gs>
            </a:gsLst>
            <a:lin ang="5400000" scaled="1"/>
            <a:tileRect/>
          </a:gra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2052" name="Group 1970"/>
          <p:cNvGrpSpPr/>
          <p:nvPr/>
        </p:nvGrpSpPr>
        <p:grpSpPr>
          <a:xfrm rot="735887">
            <a:off x="3598863" y="4300538"/>
            <a:ext cx="1325562" cy="639762"/>
            <a:chOff x="4177" y="4065"/>
            <a:chExt cx="1606" cy="272"/>
          </a:xfrm>
        </p:grpSpPr>
        <p:sp>
          <p:nvSpPr>
            <p:cNvPr id="3658" name="Freeform 1971"/>
            <p:cNvSpPr/>
            <p:nvPr/>
          </p:nvSpPr>
          <p:spPr>
            <a:xfrm>
              <a:off x="5266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59" name="Freeform 1972"/>
            <p:cNvSpPr/>
            <p:nvPr/>
          </p:nvSpPr>
          <p:spPr>
            <a:xfrm>
              <a:off x="4948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60" name="Freeform 1973"/>
            <p:cNvSpPr/>
            <p:nvPr/>
          </p:nvSpPr>
          <p:spPr>
            <a:xfrm>
              <a:off x="4540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61" name="Freeform 1974"/>
            <p:cNvSpPr/>
            <p:nvPr/>
          </p:nvSpPr>
          <p:spPr>
            <a:xfrm>
              <a:off x="4177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053" name="Group 155"/>
          <p:cNvGrpSpPr/>
          <p:nvPr/>
        </p:nvGrpSpPr>
        <p:grpSpPr>
          <a:xfrm rot="1183816">
            <a:off x="7042150" y="4508500"/>
            <a:ext cx="1400175" cy="639763"/>
            <a:chOff x="4177" y="4065"/>
            <a:chExt cx="1606" cy="272"/>
          </a:xfrm>
        </p:grpSpPr>
        <p:sp>
          <p:nvSpPr>
            <p:cNvPr id="3654" name="Freeform 156"/>
            <p:cNvSpPr/>
            <p:nvPr/>
          </p:nvSpPr>
          <p:spPr>
            <a:xfrm>
              <a:off x="5266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55" name="Freeform 157"/>
            <p:cNvSpPr/>
            <p:nvPr/>
          </p:nvSpPr>
          <p:spPr>
            <a:xfrm>
              <a:off x="4948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56" name="Freeform 158"/>
            <p:cNvSpPr/>
            <p:nvPr/>
          </p:nvSpPr>
          <p:spPr>
            <a:xfrm>
              <a:off x="4540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57" name="Freeform 159"/>
            <p:cNvSpPr/>
            <p:nvPr/>
          </p:nvSpPr>
          <p:spPr>
            <a:xfrm>
              <a:off x="4177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054" name="Group 145"/>
          <p:cNvGrpSpPr/>
          <p:nvPr/>
        </p:nvGrpSpPr>
        <p:grpSpPr>
          <a:xfrm rot="-758645">
            <a:off x="2322513" y="4316413"/>
            <a:ext cx="1325562" cy="855662"/>
            <a:chOff x="4177" y="4065"/>
            <a:chExt cx="1606" cy="272"/>
          </a:xfrm>
        </p:grpSpPr>
        <p:sp>
          <p:nvSpPr>
            <p:cNvPr id="3650" name="Freeform 146"/>
            <p:cNvSpPr/>
            <p:nvPr/>
          </p:nvSpPr>
          <p:spPr>
            <a:xfrm>
              <a:off x="5266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51" name="Freeform 147"/>
            <p:cNvSpPr/>
            <p:nvPr/>
          </p:nvSpPr>
          <p:spPr>
            <a:xfrm>
              <a:off x="4948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52" name="Freeform 148"/>
            <p:cNvSpPr/>
            <p:nvPr/>
          </p:nvSpPr>
          <p:spPr>
            <a:xfrm>
              <a:off x="4540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53" name="Freeform 149"/>
            <p:cNvSpPr/>
            <p:nvPr/>
          </p:nvSpPr>
          <p:spPr>
            <a:xfrm>
              <a:off x="4177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055" name="Group 150"/>
          <p:cNvGrpSpPr/>
          <p:nvPr/>
        </p:nvGrpSpPr>
        <p:grpSpPr>
          <a:xfrm>
            <a:off x="5049838" y="4241800"/>
            <a:ext cx="2211387" cy="639763"/>
            <a:chOff x="4177" y="4065"/>
            <a:chExt cx="1606" cy="272"/>
          </a:xfrm>
        </p:grpSpPr>
        <p:sp>
          <p:nvSpPr>
            <p:cNvPr id="3646" name="Freeform 151"/>
            <p:cNvSpPr/>
            <p:nvPr/>
          </p:nvSpPr>
          <p:spPr>
            <a:xfrm>
              <a:off x="5266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47" name="Freeform 152"/>
            <p:cNvSpPr/>
            <p:nvPr/>
          </p:nvSpPr>
          <p:spPr>
            <a:xfrm>
              <a:off x="4948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48" name="Freeform 153"/>
            <p:cNvSpPr/>
            <p:nvPr/>
          </p:nvSpPr>
          <p:spPr>
            <a:xfrm>
              <a:off x="4540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49" name="Freeform 154"/>
            <p:cNvSpPr/>
            <p:nvPr/>
          </p:nvSpPr>
          <p:spPr>
            <a:xfrm>
              <a:off x="4177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056" name="Group 140"/>
          <p:cNvGrpSpPr/>
          <p:nvPr/>
        </p:nvGrpSpPr>
        <p:grpSpPr>
          <a:xfrm rot="326938">
            <a:off x="-1587" y="4611688"/>
            <a:ext cx="2395537" cy="639762"/>
            <a:chOff x="4177" y="4065"/>
            <a:chExt cx="1606" cy="272"/>
          </a:xfrm>
        </p:grpSpPr>
        <p:sp>
          <p:nvSpPr>
            <p:cNvPr id="3642" name="Freeform 141"/>
            <p:cNvSpPr/>
            <p:nvPr/>
          </p:nvSpPr>
          <p:spPr>
            <a:xfrm>
              <a:off x="5266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43" name="Freeform 142"/>
            <p:cNvSpPr/>
            <p:nvPr/>
          </p:nvSpPr>
          <p:spPr>
            <a:xfrm>
              <a:off x="4948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44" name="Freeform 143"/>
            <p:cNvSpPr/>
            <p:nvPr/>
          </p:nvSpPr>
          <p:spPr>
            <a:xfrm>
              <a:off x="4540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45" name="Freeform 144"/>
            <p:cNvSpPr/>
            <p:nvPr/>
          </p:nvSpPr>
          <p:spPr>
            <a:xfrm>
              <a:off x="4177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2057" name="Freeform 5"/>
          <p:cNvSpPr/>
          <p:nvPr/>
        </p:nvSpPr>
        <p:spPr>
          <a:xfrm>
            <a:off x="-550862" y="4376738"/>
            <a:ext cx="10814050" cy="1662112"/>
          </a:xfrm>
          <a:custGeom>
            <a:avLst/>
            <a:gdLst>
              <a:gd name="txL" fmla="*/ 0 w 6654"/>
              <a:gd name="txT" fmla="*/ 0 h 466"/>
              <a:gd name="txR" fmla="*/ 6654 w 6654"/>
              <a:gd name="txB" fmla="*/ 466 h 46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654" h="466">
                <a:moveTo>
                  <a:pt x="323" y="466"/>
                </a:moveTo>
                <a:cubicBezTo>
                  <a:pt x="0" y="396"/>
                  <a:pt x="3133" y="20"/>
                  <a:pt x="4082" y="15"/>
                </a:cubicBezTo>
                <a:cubicBezTo>
                  <a:pt x="5035" y="0"/>
                  <a:pt x="6654" y="358"/>
                  <a:pt x="6019" y="434"/>
                </a:cubicBezTo>
                <a:lnTo>
                  <a:pt x="323" y="466"/>
                </a:lnTo>
                <a:close/>
              </a:path>
            </a:pathLst>
          </a:custGeom>
          <a:gradFill rotWithShape="1">
            <a:gsLst>
              <a:gs pos="0">
                <a:srgbClr val="CCFF33">
                  <a:alpha val="100000"/>
                </a:srgbClr>
              </a:gs>
              <a:gs pos="100000">
                <a:srgbClr val="009900">
                  <a:alpha val="100000"/>
                </a:srgbClr>
              </a:gs>
            </a:gsLst>
            <a:lin ang="5400000" scaled="1"/>
            <a:tileRect/>
          </a:gra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058" name="Freeform 6"/>
          <p:cNvSpPr/>
          <p:nvPr/>
        </p:nvSpPr>
        <p:spPr>
          <a:xfrm>
            <a:off x="-479425" y="4376738"/>
            <a:ext cx="7262813" cy="1635125"/>
          </a:xfrm>
          <a:custGeom>
            <a:avLst/>
            <a:gdLst>
              <a:gd name="txL" fmla="*/ 0 w 4469"/>
              <a:gd name="txT" fmla="*/ 0 h 1026"/>
              <a:gd name="txR" fmla="*/ 4469 w 4469"/>
              <a:gd name="txB" fmla="*/ 1026 h 102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469" h="1026">
                <a:moveTo>
                  <a:pt x="242" y="1026"/>
                </a:moveTo>
                <a:cubicBezTo>
                  <a:pt x="0" y="890"/>
                  <a:pt x="1917" y="73"/>
                  <a:pt x="2543" y="46"/>
                </a:cubicBezTo>
                <a:cubicBezTo>
                  <a:pt x="3256" y="0"/>
                  <a:pt x="4469" y="706"/>
                  <a:pt x="3997" y="863"/>
                </a:cubicBezTo>
                <a:lnTo>
                  <a:pt x="242" y="1026"/>
                </a:lnTo>
                <a:close/>
              </a:path>
            </a:pathLst>
          </a:custGeom>
          <a:gradFill rotWithShape="1">
            <a:gsLst>
              <a:gs pos="0">
                <a:srgbClr val="CCFF33">
                  <a:alpha val="100000"/>
                </a:srgbClr>
              </a:gs>
              <a:gs pos="100000">
                <a:srgbClr val="99FF33">
                  <a:alpha val="100000"/>
                </a:srgbClr>
              </a:gs>
            </a:gsLst>
            <a:lin ang="5400000" scaled="1"/>
            <a:tileRect/>
          </a:gra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13" name="Group 31"/>
          <p:cNvGrpSpPr/>
          <p:nvPr/>
        </p:nvGrpSpPr>
        <p:grpSpPr>
          <a:xfrm>
            <a:off x="2592388" y="1782763"/>
            <a:ext cx="1620837" cy="928687"/>
            <a:chOff x="567" y="442"/>
            <a:chExt cx="1464" cy="1003"/>
          </a:xfrm>
        </p:grpSpPr>
        <p:sp>
          <p:nvSpPr>
            <p:cNvPr id="15" name="Cloud"/>
            <p:cNvSpPr>
              <a:spLocks noChangeAspect="1" noEditPoints="1" noChangeArrowheads="1"/>
            </p:cNvSpPr>
            <p:nvPr/>
          </p:nvSpPr>
          <p:spPr bwMode="auto">
            <a:xfrm>
              <a:off x="690" y="792"/>
              <a:ext cx="829" cy="463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Cloud"/>
            <p:cNvSpPr>
              <a:spLocks noChangeAspect="1" noEditPoints="1" noChangeArrowheads="1"/>
            </p:cNvSpPr>
            <p:nvPr/>
          </p:nvSpPr>
          <p:spPr bwMode="auto">
            <a:xfrm>
              <a:off x="567" y="847"/>
              <a:ext cx="829" cy="463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Cloud"/>
            <p:cNvSpPr>
              <a:spLocks noChangeAspect="1" noEditPoints="1" noChangeArrowheads="1"/>
            </p:cNvSpPr>
            <p:nvPr/>
          </p:nvSpPr>
          <p:spPr bwMode="auto">
            <a:xfrm>
              <a:off x="1202" y="889"/>
              <a:ext cx="829" cy="465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Cloud"/>
            <p:cNvSpPr>
              <a:spLocks noChangeAspect="1" noEditPoints="1" noChangeArrowheads="1"/>
            </p:cNvSpPr>
            <p:nvPr/>
          </p:nvSpPr>
          <p:spPr bwMode="auto">
            <a:xfrm>
              <a:off x="611" y="629"/>
              <a:ext cx="648" cy="463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Cloud"/>
            <p:cNvSpPr>
              <a:spLocks noChangeAspect="1" noEditPoints="1" noChangeArrowheads="1"/>
            </p:cNvSpPr>
            <p:nvPr/>
          </p:nvSpPr>
          <p:spPr bwMode="auto">
            <a:xfrm>
              <a:off x="611" y="442"/>
              <a:ext cx="499" cy="689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Cloud"/>
            <p:cNvSpPr>
              <a:spLocks noChangeAspect="1" noEditPoints="1" noChangeArrowheads="1"/>
            </p:cNvSpPr>
            <p:nvPr/>
          </p:nvSpPr>
          <p:spPr bwMode="auto">
            <a:xfrm>
              <a:off x="703" y="980"/>
              <a:ext cx="829" cy="465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4" name="Group 32"/>
          <p:cNvGrpSpPr/>
          <p:nvPr/>
        </p:nvGrpSpPr>
        <p:grpSpPr>
          <a:xfrm>
            <a:off x="8256588" y="1706563"/>
            <a:ext cx="958850" cy="577850"/>
            <a:chOff x="567" y="442"/>
            <a:chExt cx="1464" cy="1003"/>
          </a:xfrm>
        </p:grpSpPr>
        <p:sp>
          <p:nvSpPr>
            <p:cNvPr id="21" name="Cloud"/>
            <p:cNvSpPr>
              <a:spLocks noChangeAspect="1" noEditPoints="1" noChangeArrowheads="1"/>
            </p:cNvSpPr>
            <p:nvPr/>
          </p:nvSpPr>
          <p:spPr bwMode="auto">
            <a:xfrm>
              <a:off x="691" y="792"/>
              <a:ext cx="829" cy="463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Cloud"/>
            <p:cNvSpPr>
              <a:spLocks noChangeAspect="1" noEditPoints="1" noChangeArrowheads="1"/>
            </p:cNvSpPr>
            <p:nvPr/>
          </p:nvSpPr>
          <p:spPr bwMode="auto">
            <a:xfrm>
              <a:off x="567" y="844"/>
              <a:ext cx="829" cy="466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Cloud"/>
            <p:cNvSpPr>
              <a:spLocks noChangeAspect="1" noEditPoints="1" noChangeArrowheads="1"/>
            </p:cNvSpPr>
            <p:nvPr/>
          </p:nvSpPr>
          <p:spPr bwMode="auto">
            <a:xfrm>
              <a:off x="1202" y="891"/>
              <a:ext cx="829" cy="463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Cloud"/>
            <p:cNvSpPr>
              <a:spLocks noChangeAspect="1" noEditPoints="1" noChangeArrowheads="1"/>
            </p:cNvSpPr>
            <p:nvPr/>
          </p:nvSpPr>
          <p:spPr bwMode="auto">
            <a:xfrm>
              <a:off x="613" y="629"/>
              <a:ext cx="647" cy="463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Cloud"/>
            <p:cNvSpPr>
              <a:spLocks noChangeAspect="1" noEditPoints="1" noChangeArrowheads="1"/>
            </p:cNvSpPr>
            <p:nvPr/>
          </p:nvSpPr>
          <p:spPr bwMode="auto">
            <a:xfrm>
              <a:off x="613" y="442"/>
              <a:ext cx="497" cy="692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Cloud"/>
            <p:cNvSpPr>
              <a:spLocks noChangeAspect="1" noEditPoints="1" noChangeArrowheads="1"/>
            </p:cNvSpPr>
            <p:nvPr/>
          </p:nvSpPr>
          <p:spPr bwMode="auto">
            <a:xfrm>
              <a:off x="703" y="982"/>
              <a:ext cx="829" cy="463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061" name="AutoShape 41"/>
          <p:cNvSpPr>
            <a:spLocks noChangeAspect="1" noTextEdit="1"/>
          </p:cNvSpPr>
          <p:nvPr/>
        </p:nvSpPr>
        <p:spPr>
          <a:xfrm>
            <a:off x="3943350" y="477838"/>
            <a:ext cx="1871663" cy="1855787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2062" name="Group 134"/>
          <p:cNvGrpSpPr/>
          <p:nvPr/>
        </p:nvGrpSpPr>
        <p:grpSpPr>
          <a:xfrm rot="930165">
            <a:off x="1819275" y="4822825"/>
            <a:ext cx="2541588" cy="741363"/>
            <a:chOff x="4177" y="4065"/>
            <a:chExt cx="1606" cy="272"/>
          </a:xfrm>
        </p:grpSpPr>
        <p:sp>
          <p:nvSpPr>
            <p:cNvPr id="3626" name="Freeform 135"/>
            <p:cNvSpPr/>
            <p:nvPr/>
          </p:nvSpPr>
          <p:spPr>
            <a:xfrm>
              <a:off x="5266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27" name="Freeform 136"/>
            <p:cNvSpPr/>
            <p:nvPr/>
          </p:nvSpPr>
          <p:spPr>
            <a:xfrm>
              <a:off x="4948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28" name="Freeform 137"/>
            <p:cNvSpPr/>
            <p:nvPr/>
          </p:nvSpPr>
          <p:spPr>
            <a:xfrm>
              <a:off x="4540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29" name="Freeform 138"/>
            <p:cNvSpPr/>
            <p:nvPr/>
          </p:nvSpPr>
          <p:spPr>
            <a:xfrm>
              <a:off x="4177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2063" name="Freeform 7"/>
          <p:cNvSpPr/>
          <p:nvPr/>
        </p:nvSpPr>
        <p:spPr>
          <a:xfrm>
            <a:off x="0" y="4799013"/>
            <a:ext cx="7812088" cy="2078037"/>
          </a:xfrm>
          <a:custGeom>
            <a:avLst/>
            <a:gdLst>
              <a:gd name="txL" fmla="*/ 0 w 4807"/>
              <a:gd name="txT" fmla="*/ 0 h 1306"/>
              <a:gd name="txR" fmla="*/ 4807 w 4807"/>
              <a:gd name="txB" fmla="*/ 1306 h 1306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4807" h="1306">
                <a:moveTo>
                  <a:pt x="0" y="106"/>
                </a:moveTo>
                <a:lnTo>
                  <a:pt x="16" y="1306"/>
                </a:lnTo>
                <a:lnTo>
                  <a:pt x="4289" y="1291"/>
                </a:lnTo>
                <a:cubicBezTo>
                  <a:pt x="4807" y="1172"/>
                  <a:pt x="3572" y="776"/>
                  <a:pt x="3124" y="590"/>
                </a:cubicBezTo>
                <a:cubicBezTo>
                  <a:pt x="2676" y="404"/>
                  <a:pt x="2125" y="255"/>
                  <a:pt x="1604" y="174"/>
                </a:cubicBezTo>
                <a:cubicBezTo>
                  <a:pt x="893" y="0"/>
                  <a:pt x="0" y="106"/>
                  <a:pt x="0" y="106"/>
                </a:cubicBezTo>
                <a:close/>
              </a:path>
            </a:pathLst>
          </a:custGeom>
          <a:gradFill rotWithShape="1">
            <a:gsLst>
              <a:gs pos="0">
                <a:srgbClr val="009900">
                  <a:alpha val="100000"/>
                </a:srgbClr>
              </a:gs>
              <a:gs pos="100000">
                <a:srgbClr val="CCFF33">
                  <a:alpha val="100000"/>
                </a:srgbClr>
              </a:gs>
            </a:gsLst>
            <a:lin ang="18900000" scaled="1"/>
            <a:tileRect/>
          </a:gra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2064" name="Group 70"/>
          <p:cNvGrpSpPr/>
          <p:nvPr/>
        </p:nvGrpSpPr>
        <p:grpSpPr>
          <a:xfrm>
            <a:off x="-38100" y="6253163"/>
            <a:ext cx="2611438" cy="650875"/>
            <a:chOff x="4177" y="4065"/>
            <a:chExt cx="1606" cy="272"/>
          </a:xfrm>
        </p:grpSpPr>
        <p:sp>
          <p:nvSpPr>
            <p:cNvPr id="3622" name="Freeform 71"/>
            <p:cNvSpPr/>
            <p:nvPr/>
          </p:nvSpPr>
          <p:spPr>
            <a:xfrm>
              <a:off x="5266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23" name="Freeform 72"/>
            <p:cNvSpPr/>
            <p:nvPr/>
          </p:nvSpPr>
          <p:spPr>
            <a:xfrm>
              <a:off x="4948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24" name="Freeform 73"/>
            <p:cNvSpPr/>
            <p:nvPr/>
          </p:nvSpPr>
          <p:spPr>
            <a:xfrm>
              <a:off x="4540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25" name="Freeform 74"/>
            <p:cNvSpPr/>
            <p:nvPr/>
          </p:nvSpPr>
          <p:spPr>
            <a:xfrm>
              <a:off x="4177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065" name="Group 139"/>
          <p:cNvGrpSpPr/>
          <p:nvPr/>
        </p:nvGrpSpPr>
        <p:grpSpPr>
          <a:xfrm>
            <a:off x="2100263" y="4737100"/>
            <a:ext cx="7321550" cy="1449388"/>
            <a:chOff x="1278" y="2976"/>
            <a:chExt cx="4505" cy="910"/>
          </a:xfrm>
        </p:grpSpPr>
        <p:grpSp>
          <p:nvGrpSpPr>
            <p:cNvPr id="3597" name="Group 99"/>
            <p:cNvGrpSpPr/>
            <p:nvPr/>
          </p:nvGrpSpPr>
          <p:grpSpPr>
            <a:xfrm>
              <a:off x="4150" y="2976"/>
              <a:ext cx="1606" cy="408"/>
              <a:chOff x="4177" y="4065"/>
              <a:chExt cx="1606" cy="272"/>
            </a:xfrm>
          </p:grpSpPr>
          <p:sp>
            <p:nvSpPr>
              <p:cNvPr id="3618" name="Freeform 100"/>
              <p:cNvSpPr/>
              <p:nvPr/>
            </p:nvSpPr>
            <p:spPr>
              <a:xfrm>
                <a:off x="5266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619" name="Freeform 101"/>
              <p:cNvSpPr/>
              <p:nvPr/>
            </p:nvSpPr>
            <p:spPr>
              <a:xfrm>
                <a:off x="4948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620" name="Freeform 102"/>
              <p:cNvSpPr/>
              <p:nvPr/>
            </p:nvSpPr>
            <p:spPr>
              <a:xfrm>
                <a:off x="4540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621" name="Freeform 103"/>
              <p:cNvSpPr/>
              <p:nvPr/>
            </p:nvSpPr>
            <p:spPr>
              <a:xfrm>
                <a:off x="4177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3598" name="Group 104"/>
            <p:cNvGrpSpPr/>
            <p:nvPr/>
          </p:nvGrpSpPr>
          <p:grpSpPr>
            <a:xfrm rot="-1080145">
              <a:off x="1278" y="3387"/>
              <a:ext cx="2241" cy="499"/>
              <a:chOff x="4177" y="4065"/>
              <a:chExt cx="1606" cy="272"/>
            </a:xfrm>
          </p:grpSpPr>
          <p:sp>
            <p:nvSpPr>
              <p:cNvPr id="3614" name="Freeform 105"/>
              <p:cNvSpPr/>
              <p:nvPr/>
            </p:nvSpPr>
            <p:spPr>
              <a:xfrm>
                <a:off x="5266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615" name="Freeform 106"/>
              <p:cNvSpPr/>
              <p:nvPr/>
            </p:nvSpPr>
            <p:spPr>
              <a:xfrm>
                <a:off x="4948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616" name="Freeform 107"/>
              <p:cNvSpPr/>
              <p:nvPr/>
            </p:nvSpPr>
            <p:spPr>
              <a:xfrm>
                <a:off x="4540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617" name="Freeform 108"/>
              <p:cNvSpPr/>
              <p:nvPr/>
            </p:nvSpPr>
            <p:spPr>
              <a:xfrm>
                <a:off x="4177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3599" name="Group 119"/>
            <p:cNvGrpSpPr/>
            <p:nvPr/>
          </p:nvGrpSpPr>
          <p:grpSpPr>
            <a:xfrm rot="-371115">
              <a:off x="2836" y="3067"/>
              <a:ext cx="1270" cy="408"/>
              <a:chOff x="4177" y="4065"/>
              <a:chExt cx="1606" cy="272"/>
            </a:xfrm>
          </p:grpSpPr>
          <p:sp>
            <p:nvSpPr>
              <p:cNvPr id="3610" name="Freeform 120"/>
              <p:cNvSpPr/>
              <p:nvPr/>
            </p:nvSpPr>
            <p:spPr>
              <a:xfrm>
                <a:off x="5266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611" name="Freeform 121"/>
              <p:cNvSpPr/>
              <p:nvPr/>
            </p:nvSpPr>
            <p:spPr>
              <a:xfrm>
                <a:off x="4948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612" name="Freeform 122"/>
              <p:cNvSpPr/>
              <p:nvPr/>
            </p:nvSpPr>
            <p:spPr>
              <a:xfrm>
                <a:off x="4540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613" name="Freeform 123"/>
              <p:cNvSpPr/>
              <p:nvPr/>
            </p:nvSpPr>
            <p:spPr>
              <a:xfrm>
                <a:off x="4177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3600" name="Group 124"/>
            <p:cNvGrpSpPr/>
            <p:nvPr/>
          </p:nvGrpSpPr>
          <p:grpSpPr>
            <a:xfrm>
              <a:off x="3788" y="2977"/>
              <a:ext cx="1270" cy="408"/>
              <a:chOff x="4177" y="4065"/>
              <a:chExt cx="1606" cy="272"/>
            </a:xfrm>
          </p:grpSpPr>
          <p:sp>
            <p:nvSpPr>
              <p:cNvPr id="3606" name="Freeform 125"/>
              <p:cNvSpPr/>
              <p:nvPr/>
            </p:nvSpPr>
            <p:spPr>
              <a:xfrm>
                <a:off x="5266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607" name="Freeform 126"/>
              <p:cNvSpPr/>
              <p:nvPr/>
            </p:nvSpPr>
            <p:spPr>
              <a:xfrm>
                <a:off x="4948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608" name="Freeform 127"/>
              <p:cNvSpPr/>
              <p:nvPr/>
            </p:nvSpPr>
            <p:spPr>
              <a:xfrm>
                <a:off x="4540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609" name="Freeform 128"/>
              <p:cNvSpPr/>
              <p:nvPr/>
            </p:nvSpPr>
            <p:spPr>
              <a:xfrm>
                <a:off x="4177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3601" name="Group 129"/>
            <p:cNvGrpSpPr/>
            <p:nvPr/>
          </p:nvGrpSpPr>
          <p:grpSpPr>
            <a:xfrm>
              <a:off x="4513" y="2976"/>
              <a:ext cx="1270" cy="408"/>
              <a:chOff x="4177" y="4065"/>
              <a:chExt cx="1606" cy="272"/>
            </a:xfrm>
          </p:grpSpPr>
          <p:sp>
            <p:nvSpPr>
              <p:cNvPr id="3602" name="Freeform 130"/>
              <p:cNvSpPr/>
              <p:nvPr/>
            </p:nvSpPr>
            <p:spPr>
              <a:xfrm>
                <a:off x="5266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603" name="Freeform 131"/>
              <p:cNvSpPr/>
              <p:nvPr/>
            </p:nvSpPr>
            <p:spPr>
              <a:xfrm>
                <a:off x="4948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604" name="Freeform 132"/>
              <p:cNvSpPr/>
              <p:nvPr/>
            </p:nvSpPr>
            <p:spPr>
              <a:xfrm>
                <a:off x="4540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605" name="Freeform 133"/>
              <p:cNvSpPr/>
              <p:nvPr/>
            </p:nvSpPr>
            <p:spPr>
              <a:xfrm>
                <a:off x="4177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sp>
        <p:nvSpPr>
          <p:cNvPr id="2066" name="Freeform 9"/>
          <p:cNvSpPr/>
          <p:nvPr/>
        </p:nvSpPr>
        <p:spPr>
          <a:xfrm>
            <a:off x="1577975" y="5041900"/>
            <a:ext cx="7835900" cy="1860550"/>
          </a:xfrm>
          <a:custGeom>
            <a:avLst/>
            <a:gdLst>
              <a:gd name="txL" fmla="*/ 0 w 4821"/>
              <a:gd name="txT" fmla="*/ 0 h 1168"/>
              <a:gd name="txR" fmla="*/ 4821 w 4821"/>
              <a:gd name="txB" fmla="*/ 1168 h 1168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4821" h="1168">
                <a:moveTo>
                  <a:pt x="4821" y="0"/>
                </a:moveTo>
                <a:lnTo>
                  <a:pt x="4821" y="1168"/>
                </a:lnTo>
                <a:lnTo>
                  <a:pt x="469" y="1136"/>
                </a:lnTo>
                <a:cubicBezTo>
                  <a:pt x="0" y="973"/>
                  <a:pt x="1269" y="352"/>
                  <a:pt x="2005" y="192"/>
                </a:cubicBezTo>
                <a:cubicBezTo>
                  <a:pt x="2741" y="32"/>
                  <a:pt x="4821" y="0"/>
                  <a:pt x="4821" y="0"/>
                </a:cubicBezTo>
                <a:close/>
              </a:path>
            </a:pathLst>
          </a:custGeom>
          <a:gradFill rotWithShape="1">
            <a:gsLst>
              <a:gs pos="0">
                <a:srgbClr val="CCFF33">
                  <a:alpha val="100000"/>
                </a:srgbClr>
              </a:gs>
              <a:gs pos="100000">
                <a:srgbClr val="009900">
                  <a:alpha val="100000"/>
                </a:srgbClr>
              </a:gs>
            </a:gsLst>
            <a:lin ang="2700000" scaled="1"/>
            <a:tileRect/>
          </a:gra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2067" name="Group 97"/>
          <p:cNvGrpSpPr/>
          <p:nvPr/>
        </p:nvGrpSpPr>
        <p:grpSpPr>
          <a:xfrm>
            <a:off x="2100263" y="6253163"/>
            <a:ext cx="7299325" cy="650875"/>
            <a:chOff x="1292" y="3929"/>
            <a:chExt cx="4491" cy="408"/>
          </a:xfrm>
        </p:grpSpPr>
        <p:grpSp>
          <p:nvGrpSpPr>
            <p:cNvPr id="3562" name="Group 59"/>
            <p:cNvGrpSpPr/>
            <p:nvPr/>
          </p:nvGrpSpPr>
          <p:grpSpPr>
            <a:xfrm>
              <a:off x="4177" y="3929"/>
              <a:ext cx="1606" cy="408"/>
              <a:chOff x="4177" y="4065"/>
              <a:chExt cx="1606" cy="272"/>
            </a:xfrm>
          </p:grpSpPr>
          <p:sp>
            <p:nvSpPr>
              <p:cNvPr id="3593" name="Freeform 44"/>
              <p:cNvSpPr/>
              <p:nvPr/>
            </p:nvSpPr>
            <p:spPr>
              <a:xfrm>
                <a:off x="5266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594" name="Freeform 56"/>
              <p:cNvSpPr/>
              <p:nvPr/>
            </p:nvSpPr>
            <p:spPr>
              <a:xfrm>
                <a:off x="4948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595" name="Freeform 57"/>
              <p:cNvSpPr/>
              <p:nvPr/>
            </p:nvSpPr>
            <p:spPr>
              <a:xfrm>
                <a:off x="4540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596" name="Freeform 58"/>
              <p:cNvSpPr/>
              <p:nvPr/>
            </p:nvSpPr>
            <p:spPr>
              <a:xfrm>
                <a:off x="4177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3563" name="Group 60"/>
            <p:cNvGrpSpPr/>
            <p:nvPr/>
          </p:nvGrpSpPr>
          <p:grpSpPr>
            <a:xfrm>
              <a:off x="2562" y="3929"/>
              <a:ext cx="1606" cy="408"/>
              <a:chOff x="4177" y="4065"/>
              <a:chExt cx="1606" cy="272"/>
            </a:xfrm>
          </p:grpSpPr>
          <p:sp>
            <p:nvSpPr>
              <p:cNvPr id="3589" name="Freeform 61"/>
              <p:cNvSpPr/>
              <p:nvPr/>
            </p:nvSpPr>
            <p:spPr>
              <a:xfrm>
                <a:off x="5266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590" name="Freeform 62"/>
              <p:cNvSpPr/>
              <p:nvPr/>
            </p:nvSpPr>
            <p:spPr>
              <a:xfrm>
                <a:off x="4948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591" name="Freeform 63"/>
              <p:cNvSpPr/>
              <p:nvPr/>
            </p:nvSpPr>
            <p:spPr>
              <a:xfrm>
                <a:off x="4540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592" name="Freeform 64"/>
              <p:cNvSpPr/>
              <p:nvPr/>
            </p:nvSpPr>
            <p:spPr>
              <a:xfrm>
                <a:off x="4177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3564" name="Group 65"/>
            <p:cNvGrpSpPr/>
            <p:nvPr/>
          </p:nvGrpSpPr>
          <p:grpSpPr>
            <a:xfrm>
              <a:off x="1592" y="3929"/>
              <a:ext cx="1606" cy="408"/>
              <a:chOff x="4177" y="4065"/>
              <a:chExt cx="1606" cy="272"/>
            </a:xfrm>
          </p:grpSpPr>
          <p:sp>
            <p:nvSpPr>
              <p:cNvPr id="3585" name="Freeform 66"/>
              <p:cNvSpPr/>
              <p:nvPr/>
            </p:nvSpPr>
            <p:spPr>
              <a:xfrm>
                <a:off x="5266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586" name="Freeform 67"/>
              <p:cNvSpPr/>
              <p:nvPr/>
            </p:nvSpPr>
            <p:spPr>
              <a:xfrm>
                <a:off x="4948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587" name="Freeform 68"/>
              <p:cNvSpPr/>
              <p:nvPr/>
            </p:nvSpPr>
            <p:spPr>
              <a:xfrm>
                <a:off x="4540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588" name="Freeform 69"/>
              <p:cNvSpPr/>
              <p:nvPr/>
            </p:nvSpPr>
            <p:spPr>
              <a:xfrm>
                <a:off x="4177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3565" name="Group 77"/>
            <p:cNvGrpSpPr/>
            <p:nvPr/>
          </p:nvGrpSpPr>
          <p:grpSpPr>
            <a:xfrm>
              <a:off x="1292" y="3929"/>
              <a:ext cx="1270" cy="408"/>
              <a:chOff x="4177" y="4065"/>
              <a:chExt cx="1606" cy="272"/>
            </a:xfrm>
          </p:grpSpPr>
          <p:sp>
            <p:nvSpPr>
              <p:cNvPr id="3581" name="Freeform 78"/>
              <p:cNvSpPr/>
              <p:nvPr/>
            </p:nvSpPr>
            <p:spPr>
              <a:xfrm>
                <a:off x="5266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582" name="Freeform 79"/>
              <p:cNvSpPr/>
              <p:nvPr/>
            </p:nvSpPr>
            <p:spPr>
              <a:xfrm>
                <a:off x="4948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583" name="Freeform 80"/>
              <p:cNvSpPr/>
              <p:nvPr/>
            </p:nvSpPr>
            <p:spPr>
              <a:xfrm>
                <a:off x="4540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584" name="Freeform 81"/>
              <p:cNvSpPr/>
              <p:nvPr/>
            </p:nvSpPr>
            <p:spPr>
              <a:xfrm>
                <a:off x="4177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3566" name="Group 82"/>
            <p:cNvGrpSpPr/>
            <p:nvPr/>
          </p:nvGrpSpPr>
          <p:grpSpPr>
            <a:xfrm>
              <a:off x="2699" y="3929"/>
              <a:ext cx="1270" cy="408"/>
              <a:chOff x="4177" y="4065"/>
              <a:chExt cx="1606" cy="272"/>
            </a:xfrm>
          </p:grpSpPr>
          <p:sp>
            <p:nvSpPr>
              <p:cNvPr id="3577" name="Freeform 83"/>
              <p:cNvSpPr/>
              <p:nvPr/>
            </p:nvSpPr>
            <p:spPr>
              <a:xfrm>
                <a:off x="5266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578" name="Freeform 84"/>
              <p:cNvSpPr/>
              <p:nvPr/>
            </p:nvSpPr>
            <p:spPr>
              <a:xfrm>
                <a:off x="4948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579" name="Freeform 85"/>
              <p:cNvSpPr/>
              <p:nvPr/>
            </p:nvSpPr>
            <p:spPr>
              <a:xfrm>
                <a:off x="4540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580" name="Freeform 86"/>
              <p:cNvSpPr/>
              <p:nvPr/>
            </p:nvSpPr>
            <p:spPr>
              <a:xfrm>
                <a:off x="4177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3567" name="Group 87"/>
            <p:cNvGrpSpPr/>
            <p:nvPr/>
          </p:nvGrpSpPr>
          <p:grpSpPr>
            <a:xfrm>
              <a:off x="3651" y="3929"/>
              <a:ext cx="1270" cy="408"/>
              <a:chOff x="4177" y="4065"/>
              <a:chExt cx="1606" cy="272"/>
            </a:xfrm>
          </p:grpSpPr>
          <p:sp>
            <p:nvSpPr>
              <p:cNvPr id="3573" name="Freeform 88"/>
              <p:cNvSpPr/>
              <p:nvPr/>
            </p:nvSpPr>
            <p:spPr>
              <a:xfrm>
                <a:off x="5266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574" name="Freeform 89"/>
              <p:cNvSpPr/>
              <p:nvPr/>
            </p:nvSpPr>
            <p:spPr>
              <a:xfrm>
                <a:off x="4948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575" name="Freeform 90"/>
              <p:cNvSpPr/>
              <p:nvPr/>
            </p:nvSpPr>
            <p:spPr>
              <a:xfrm>
                <a:off x="4540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576" name="Freeform 91"/>
              <p:cNvSpPr/>
              <p:nvPr/>
            </p:nvSpPr>
            <p:spPr>
              <a:xfrm>
                <a:off x="4177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3568" name="Group 92"/>
            <p:cNvGrpSpPr/>
            <p:nvPr/>
          </p:nvGrpSpPr>
          <p:grpSpPr>
            <a:xfrm>
              <a:off x="4468" y="3929"/>
              <a:ext cx="1270" cy="408"/>
              <a:chOff x="4177" y="4065"/>
              <a:chExt cx="1606" cy="272"/>
            </a:xfrm>
          </p:grpSpPr>
          <p:sp>
            <p:nvSpPr>
              <p:cNvPr id="3569" name="Freeform 93"/>
              <p:cNvSpPr/>
              <p:nvPr/>
            </p:nvSpPr>
            <p:spPr>
              <a:xfrm>
                <a:off x="5266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570" name="Freeform 94"/>
              <p:cNvSpPr/>
              <p:nvPr/>
            </p:nvSpPr>
            <p:spPr>
              <a:xfrm>
                <a:off x="4948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571" name="Freeform 95"/>
              <p:cNvSpPr/>
              <p:nvPr/>
            </p:nvSpPr>
            <p:spPr>
              <a:xfrm>
                <a:off x="4540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572" name="Freeform 96"/>
              <p:cNvSpPr/>
              <p:nvPr/>
            </p:nvSpPr>
            <p:spPr>
              <a:xfrm>
                <a:off x="4177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pSp>
        <p:nvGrpSpPr>
          <p:cNvPr id="2068" name="Group 160"/>
          <p:cNvGrpSpPr/>
          <p:nvPr/>
        </p:nvGrpSpPr>
        <p:grpSpPr>
          <a:xfrm>
            <a:off x="6745288" y="5172075"/>
            <a:ext cx="371475" cy="365125"/>
            <a:chOff x="4193" y="2725"/>
            <a:chExt cx="456" cy="456"/>
          </a:xfrm>
        </p:grpSpPr>
        <p:grpSp>
          <p:nvGrpSpPr>
            <p:cNvPr id="3547" name="Group 161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556" name="Group 162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560" name="Oval 16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561" name="Oval 16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557" name="Group 165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558" name="Oval 16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559" name="Oval 16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548" name="Group 168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550" name="Group 169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554" name="Oval 17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555" name="Oval 17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551" name="Group 172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552" name="Oval 17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553" name="Oval 17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549" name="Oval 175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69" name="Group 176"/>
          <p:cNvGrpSpPr/>
          <p:nvPr/>
        </p:nvGrpSpPr>
        <p:grpSpPr>
          <a:xfrm>
            <a:off x="6229350" y="5243513"/>
            <a:ext cx="373063" cy="365125"/>
            <a:chOff x="4193" y="2725"/>
            <a:chExt cx="456" cy="456"/>
          </a:xfrm>
        </p:grpSpPr>
        <p:grpSp>
          <p:nvGrpSpPr>
            <p:cNvPr id="3532" name="Group 177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541" name="Group 178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545" name="Oval 17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546" name="Oval 18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542" name="Group 181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543" name="Oval 18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544" name="Oval 18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533" name="Group 184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535" name="Group 185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539" name="Oval 18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540" name="Oval 18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536" name="Group 188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537" name="Oval 18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538" name="Oval 19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534" name="Oval 191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70" name="Group 192"/>
          <p:cNvGrpSpPr/>
          <p:nvPr/>
        </p:nvGrpSpPr>
        <p:grpSpPr>
          <a:xfrm>
            <a:off x="6818313" y="5605463"/>
            <a:ext cx="371475" cy="363537"/>
            <a:chOff x="4193" y="2725"/>
            <a:chExt cx="456" cy="456"/>
          </a:xfrm>
        </p:grpSpPr>
        <p:grpSp>
          <p:nvGrpSpPr>
            <p:cNvPr id="3517" name="Group 193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526" name="Group 194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530" name="Oval 19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531" name="Oval 19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527" name="Group 197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528" name="Oval 19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529" name="Oval 19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518" name="Group 200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520" name="Group 201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524" name="Oval 20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525" name="Oval 20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521" name="Group 204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522" name="Oval 20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523" name="Oval 20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519" name="Oval 207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71" name="Group 224"/>
          <p:cNvGrpSpPr/>
          <p:nvPr/>
        </p:nvGrpSpPr>
        <p:grpSpPr>
          <a:xfrm>
            <a:off x="7629525" y="5678488"/>
            <a:ext cx="220663" cy="215900"/>
            <a:chOff x="4193" y="2725"/>
            <a:chExt cx="456" cy="456"/>
          </a:xfrm>
        </p:grpSpPr>
        <p:grpSp>
          <p:nvGrpSpPr>
            <p:cNvPr id="3502" name="Group 225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511" name="Group 226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515" name="Oval 22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516" name="Oval 22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512" name="Group 229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513" name="Oval 23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514" name="Oval 23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503" name="Group 232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505" name="Group 233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509" name="Oval 23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510" name="Oval 23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506" name="Group 236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507" name="Oval 23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508" name="Oval 23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504" name="Oval 239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72" name="Group 240"/>
          <p:cNvGrpSpPr/>
          <p:nvPr/>
        </p:nvGrpSpPr>
        <p:grpSpPr>
          <a:xfrm>
            <a:off x="4529138" y="5387975"/>
            <a:ext cx="373062" cy="365125"/>
            <a:chOff x="4193" y="2725"/>
            <a:chExt cx="456" cy="456"/>
          </a:xfrm>
        </p:grpSpPr>
        <p:grpSp>
          <p:nvGrpSpPr>
            <p:cNvPr id="3487" name="Group 241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496" name="Group 242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500" name="Oval 24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501" name="Oval 24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497" name="Group 245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498" name="Oval 24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99" name="Oval 24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488" name="Group 248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490" name="Group 249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494" name="Oval 25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95" name="Oval 25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491" name="Group 252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492" name="Oval 25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93" name="Oval 25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489" name="Oval 255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73" name="Group 256"/>
          <p:cNvGrpSpPr/>
          <p:nvPr/>
        </p:nvGrpSpPr>
        <p:grpSpPr>
          <a:xfrm>
            <a:off x="4087813" y="5532438"/>
            <a:ext cx="371475" cy="363537"/>
            <a:chOff x="4193" y="2725"/>
            <a:chExt cx="456" cy="456"/>
          </a:xfrm>
        </p:grpSpPr>
        <p:grpSp>
          <p:nvGrpSpPr>
            <p:cNvPr id="3472" name="Group 257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481" name="Group 258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485" name="Oval 25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86" name="Oval 26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482" name="Group 261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483" name="Oval 26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84" name="Oval 26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473" name="Group 264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475" name="Group 265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479" name="Oval 26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80" name="Oval 26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476" name="Group 268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477" name="Oval 26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78" name="Oval 27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474" name="Oval 271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74" name="Group 288"/>
          <p:cNvGrpSpPr/>
          <p:nvPr/>
        </p:nvGrpSpPr>
        <p:grpSpPr>
          <a:xfrm>
            <a:off x="3795713" y="5822950"/>
            <a:ext cx="220662" cy="217488"/>
            <a:chOff x="4193" y="2725"/>
            <a:chExt cx="456" cy="456"/>
          </a:xfrm>
        </p:grpSpPr>
        <p:grpSp>
          <p:nvGrpSpPr>
            <p:cNvPr id="3457" name="Group 289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466" name="Group 290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470" name="Oval 29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71" name="Oval 29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467" name="Group 293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468" name="Oval 29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69" name="Oval 29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458" name="Group 296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460" name="Group 297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464" name="Oval 29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65" name="Oval 29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461" name="Group 300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462" name="Oval 30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63" name="Oval 30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459" name="Oval 303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75" name="Group 304"/>
          <p:cNvGrpSpPr/>
          <p:nvPr/>
        </p:nvGrpSpPr>
        <p:grpSpPr>
          <a:xfrm>
            <a:off x="8661400" y="5316538"/>
            <a:ext cx="220663" cy="217487"/>
            <a:chOff x="4193" y="2725"/>
            <a:chExt cx="456" cy="456"/>
          </a:xfrm>
        </p:grpSpPr>
        <p:grpSp>
          <p:nvGrpSpPr>
            <p:cNvPr id="3442" name="Group 305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451" name="Group 306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455" name="Oval 30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56" name="Oval 30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452" name="Group 309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453" name="Oval 31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54" name="Oval 31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443" name="Group 312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445" name="Group 313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449" name="Oval 31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50" name="Oval 31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446" name="Group 316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447" name="Oval 31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48" name="Oval 31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444" name="Oval 319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76" name="Group 320"/>
          <p:cNvGrpSpPr/>
          <p:nvPr/>
        </p:nvGrpSpPr>
        <p:grpSpPr>
          <a:xfrm>
            <a:off x="5268913" y="5462588"/>
            <a:ext cx="220662" cy="215900"/>
            <a:chOff x="4193" y="2725"/>
            <a:chExt cx="456" cy="456"/>
          </a:xfrm>
        </p:grpSpPr>
        <p:grpSp>
          <p:nvGrpSpPr>
            <p:cNvPr id="3427" name="Group 321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436" name="Group 322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440" name="Oval 32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41" name="Oval 32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437" name="Group 325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438" name="Oval 32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39" name="Oval 32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428" name="Group 328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430" name="Group 329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434" name="Oval 33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35" name="Oval 33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431" name="Group 332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432" name="Oval 33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33" name="Oval 33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429" name="Oval 335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77" name="Group 336"/>
          <p:cNvGrpSpPr/>
          <p:nvPr/>
        </p:nvGrpSpPr>
        <p:grpSpPr>
          <a:xfrm>
            <a:off x="8291513" y="5245100"/>
            <a:ext cx="222250" cy="217488"/>
            <a:chOff x="4193" y="2725"/>
            <a:chExt cx="456" cy="456"/>
          </a:xfrm>
        </p:grpSpPr>
        <p:grpSp>
          <p:nvGrpSpPr>
            <p:cNvPr id="3412" name="Group 337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421" name="Group 338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425" name="Oval 33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26" name="Oval 34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422" name="Group 341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423" name="Oval 34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24" name="Oval 34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413" name="Group 344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415" name="Group 345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419" name="Oval 34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20" name="Oval 34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416" name="Group 348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417" name="Oval 34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18" name="Oval 35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414" name="Oval 351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78" name="Group 352"/>
          <p:cNvGrpSpPr/>
          <p:nvPr/>
        </p:nvGrpSpPr>
        <p:grpSpPr>
          <a:xfrm>
            <a:off x="5786438" y="5387975"/>
            <a:ext cx="220662" cy="217488"/>
            <a:chOff x="4193" y="2725"/>
            <a:chExt cx="456" cy="456"/>
          </a:xfrm>
        </p:grpSpPr>
        <p:grpSp>
          <p:nvGrpSpPr>
            <p:cNvPr id="3397" name="Group 353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406" name="Group 354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410" name="Oval 35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11" name="Oval 35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407" name="Group 357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408" name="Oval 35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09" name="Oval 35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398" name="Group 360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400" name="Group 361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404" name="Oval 36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05" name="Oval 36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401" name="Group 364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402" name="Oval 36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03" name="Oval 36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399" name="Oval 367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79" name="Group 368"/>
          <p:cNvGrpSpPr/>
          <p:nvPr/>
        </p:nvGrpSpPr>
        <p:grpSpPr>
          <a:xfrm>
            <a:off x="7777163" y="6040438"/>
            <a:ext cx="147637" cy="144462"/>
            <a:chOff x="4193" y="2725"/>
            <a:chExt cx="456" cy="456"/>
          </a:xfrm>
        </p:grpSpPr>
        <p:grpSp>
          <p:nvGrpSpPr>
            <p:cNvPr id="3382" name="Group 369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391" name="Group 370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395" name="Oval 37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96" name="Oval 37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392" name="Group 373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393" name="Oval 37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94" name="Oval 37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383" name="Group 376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385" name="Group 377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389" name="Oval 37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90" name="Oval 37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386" name="Group 380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387" name="Oval 38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88" name="Oval 38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384" name="Oval 383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80" name="Group 384"/>
          <p:cNvGrpSpPr/>
          <p:nvPr/>
        </p:nvGrpSpPr>
        <p:grpSpPr>
          <a:xfrm>
            <a:off x="3943350" y="6184900"/>
            <a:ext cx="147638" cy="144463"/>
            <a:chOff x="4193" y="2725"/>
            <a:chExt cx="456" cy="456"/>
          </a:xfrm>
        </p:grpSpPr>
        <p:grpSp>
          <p:nvGrpSpPr>
            <p:cNvPr id="3367" name="Group 385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376" name="Group 386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380" name="Oval 38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81" name="Oval 38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377" name="Group 389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378" name="Oval 39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79" name="Oval 39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368" name="Group 392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370" name="Group 393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374" name="Oval 39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75" name="Oval 39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371" name="Group 396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372" name="Oval 39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73" name="Oval 39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369" name="Oval 399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81" name="Group 400"/>
          <p:cNvGrpSpPr/>
          <p:nvPr/>
        </p:nvGrpSpPr>
        <p:grpSpPr>
          <a:xfrm>
            <a:off x="8809038" y="5678488"/>
            <a:ext cx="147637" cy="144462"/>
            <a:chOff x="4193" y="2725"/>
            <a:chExt cx="456" cy="456"/>
          </a:xfrm>
        </p:grpSpPr>
        <p:grpSp>
          <p:nvGrpSpPr>
            <p:cNvPr id="3352" name="Group 401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361" name="Group 402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365" name="Oval 40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66" name="Oval 40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362" name="Group 405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363" name="Oval 40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64" name="Oval 40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353" name="Group 408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355" name="Group 409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359" name="Oval 41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60" name="Oval 41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356" name="Group 412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357" name="Oval 41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58" name="Oval 41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354" name="Oval 415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82" name="Group 416"/>
          <p:cNvGrpSpPr/>
          <p:nvPr/>
        </p:nvGrpSpPr>
        <p:grpSpPr>
          <a:xfrm>
            <a:off x="5416550" y="5822950"/>
            <a:ext cx="147638" cy="144463"/>
            <a:chOff x="4193" y="2725"/>
            <a:chExt cx="456" cy="456"/>
          </a:xfrm>
        </p:grpSpPr>
        <p:grpSp>
          <p:nvGrpSpPr>
            <p:cNvPr id="3337" name="Group 417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346" name="Group 418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350" name="Oval 41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51" name="Oval 42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347" name="Group 421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348" name="Oval 42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49" name="Oval 42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338" name="Group 424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340" name="Group 425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344" name="Oval 42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45" name="Oval 42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341" name="Group 428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342" name="Oval 42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43" name="Oval 43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339" name="Oval 431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83" name="Group 432"/>
          <p:cNvGrpSpPr/>
          <p:nvPr/>
        </p:nvGrpSpPr>
        <p:grpSpPr>
          <a:xfrm>
            <a:off x="8440738" y="5607050"/>
            <a:ext cx="147637" cy="144463"/>
            <a:chOff x="4193" y="2725"/>
            <a:chExt cx="456" cy="456"/>
          </a:xfrm>
        </p:grpSpPr>
        <p:grpSp>
          <p:nvGrpSpPr>
            <p:cNvPr id="3322" name="Group 433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331" name="Group 434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335" name="Oval 43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36" name="Oval 43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332" name="Group 437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333" name="Oval 43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34" name="Oval 43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323" name="Group 440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325" name="Group 441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329" name="Oval 44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30" name="Oval 44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326" name="Group 444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327" name="Oval 44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28" name="Oval 44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324" name="Oval 447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84" name="Group 448"/>
          <p:cNvGrpSpPr/>
          <p:nvPr/>
        </p:nvGrpSpPr>
        <p:grpSpPr>
          <a:xfrm>
            <a:off x="5489575" y="5462588"/>
            <a:ext cx="149225" cy="144462"/>
            <a:chOff x="4193" y="2725"/>
            <a:chExt cx="456" cy="456"/>
          </a:xfrm>
        </p:grpSpPr>
        <p:grpSp>
          <p:nvGrpSpPr>
            <p:cNvPr id="3307" name="Group 449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316" name="Group 450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320" name="Oval 45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21" name="Oval 45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317" name="Group 453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318" name="Oval 45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19" name="Oval 45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308" name="Group 456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310" name="Group 457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314" name="Oval 45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15" name="Oval 45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311" name="Group 460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312" name="Oval 46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13" name="Oval 46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309" name="Oval 463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85" name="Group 464"/>
          <p:cNvGrpSpPr/>
          <p:nvPr/>
        </p:nvGrpSpPr>
        <p:grpSpPr>
          <a:xfrm>
            <a:off x="1436688" y="5676900"/>
            <a:ext cx="371475" cy="365125"/>
            <a:chOff x="4193" y="2725"/>
            <a:chExt cx="456" cy="456"/>
          </a:xfrm>
        </p:grpSpPr>
        <p:grpSp>
          <p:nvGrpSpPr>
            <p:cNvPr id="3292" name="Group 465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301" name="Group 466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305" name="Oval 46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06" name="Oval 46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302" name="Group 469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303" name="Oval 47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04" name="Oval 47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293" name="Group 472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295" name="Group 473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299" name="Oval 47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00" name="Oval 47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296" name="Group 476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297" name="Oval 47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98" name="Oval 47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294" name="Oval 479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86" name="Group 480"/>
          <p:cNvGrpSpPr/>
          <p:nvPr/>
        </p:nvGrpSpPr>
        <p:grpSpPr>
          <a:xfrm>
            <a:off x="2247900" y="5678488"/>
            <a:ext cx="371475" cy="365125"/>
            <a:chOff x="4193" y="2725"/>
            <a:chExt cx="456" cy="456"/>
          </a:xfrm>
        </p:grpSpPr>
        <p:grpSp>
          <p:nvGrpSpPr>
            <p:cNvPr id="3277" name="Group 481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286" name="Group 482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290" name="Oval 48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91" name="Oval 48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287" name="Group 485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288" name="Oval 48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89" name="Oval 48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278" name="Group 488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280" name="Group 489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284" name="Oval 49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85" name="Oval 49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281" name="Group 492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282" name="Oval 49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83" name="Oval 49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279" name="Oval 495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87" name="Group 496"/>
          <p:cNvGrpSpPr/>
          <p:nvPr/>
        </p:nvGrpSpPr>
        <p:grpSpPr>
          <a:xfrm>
            <a:off x="1143000" y="5099050"/>
            <a:ext cx="371475" cy="365125"/>
            <a:chOff x="4193" y="2725"/>
            <a:chExt cx="456" cy="456"/>
          </a:xfrm>
        </p:grpSpPr>
        <p:grpSp>
          <p:nvGrpSpPr>
            <p:cNvPr id="3262" name="Group 497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271" name="Group 498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275" name="Oval 49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76" name="Oval 50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272" name="Group 501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273" name="Oval 50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74" name="Oval 50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263" name="Group 504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265" name="Group 505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269" name="Oval 50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70" name="Oval 50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266" name="Group 508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267" name="Oval 50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68" name="Oval 51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264" name="Oval 511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88" name="Group 528"/>
          <p:cNvGrpSpPr/>
          <p:nvPr/>
        </p:nvGrpSpPr>
        <p:grpSpPr>
          <a:xfrm>
            <a:off x="1952625" y="5316538"/>
            <a:ext cx="371475" cy="363537"/>
            <a:chOff x="4193" y="2725"/>
            <a:chExt cx="456" cy="456"/>
          </a:xfrm>
        </p:grpSpPr>
        <p:grpSp>
          <p:nvGrpSpPr>
            <p:cNvPr id="3247" name="Group 529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256" name="Group 530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260" name="Oval 53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61" name="Oval 53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257" name="Group 533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258" name="Oval 53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59" name="Oval 53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248" name="Group 536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250" name="Group 537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254" name="Oval 53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55" name="Oval 53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251" name="Group 540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252" name="Oval 54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53" name="Oval 54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249" name="Oval 543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89" name="Group 544"/>
          <p:cNvGrpSpPr/>
          <p:nvPr/>
        </p:nvGrpSpPr>
        <p:grpSpPr>
          <a:xfrm>
            <a:off x="2689225" y="5822950"/>
            <a:ext cx="222250" cy="217488"/>
            <a:chOff x="4193" y="2725"/>
            <a:chExt cx="456" cy="456"/>
          </a:xfrm>
        </p:grpSpPr>
        <p:grpSp>
          <p:nvGrpSpPr>
            <p:cNvPr id="3232" name="Group 545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241" name="Group 546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245" name="Oval 54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46" name="Oval 54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242" name="Group 549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243" name="Oval 55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44" name="Oval 55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233" name="Group 552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235" name="Group 553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239" name="Oval 55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40" name="Oval 55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236" name="Group 556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237" name="Oval 55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38" name="Oval 55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234" name="Oval 559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90" name="Group 560"/>
          <p:cNvGrpSpPr/>
          <p:nvPr/>
        </p:nvGrpSpPr>
        <p:grpSpPr>
          <a:xfrm>
            <a:off x="919163" y="5822950"/>
            <a:ext cx="222250" cy="217488"/>
            <a:chOff x="4193" y="2725"/>
            <a:chExt cx="456" cy="456"/>
          </a:xfrm>
        </p:grpSpPr>
        <p:grpSp>
          <p:nvGrpSpPr>
            <p:cNvPr id="3217" name="Group 561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226" name="Group 562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230" name="Oval 56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31" name="Oval 56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227" name="Group 565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228" name="Oval 56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29" name="Oval 56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218" name="Group 568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220" name="Group 569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224" name="Oval 57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25" name="Oval 57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221" name="Group 572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222" name="Oval 57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23" name="Oval 57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219" name="Oval 575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91" name="Group 576"/>
          <p:cNvGrpSpPr/>
          <p:nvPr/>
        </p:nvGrpSpPr>
        <p:grpSpPr>
          <a:xfrm>
            <a:off x="3279775" y="6038850"/>
            <a:ext cx="147638" cy="144463"/>
            <a:chOff x="4193" y="2725"/>
            <a:chExt cx="456" cy="456"/>
          </a:xfrm>
        </p:grpSpPr>
        <p:grpSp>
          <p:nvGrpSpPr>
            <p:cNvPr id="3202" name="Group 577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211" name="Group 578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215" name="Oval 57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16" name="Oval 58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212" name="Group 581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213" name="Oval 58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14" name="Oval 58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203" name="Group 584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205" name="Group 585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209" name="Oval 58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10" name="Oval 58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206" name="Group 588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207" name="Oval 58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08" name="Oval 59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204" name="Oval 591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92" name="Group 592"/>
          <p:cNvGrpSpPr/>
          <p:nvPr/>
        </p:nvGrpSpPr>
        <p:grpSpPr>
          <a:xfrm>
            <a:off x="2838450" y="6184900"/>
            <a:ext cx="147638" cy="144463"/>
            <a:chOff x="4193" y="2725"/>
            <a:chExt cx="456" cy="456"/>
          </a:xfrm>
        </p:grpSpPr>
        <p:grpSp>
          <p:nvGrpSpPr>
            <p:cNvPr id="3187" name="Group 593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196" name="Group 594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200" name="Oval 59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01" name="Oval 59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197" name="Group 597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198" name="Oval 59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99" name="Oval 59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188" name="Group 600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190" name="Group 601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194" name="Oval 60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95" name="Oval 60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191" name="Group 604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192" name="Oval 60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93" name="Oval 60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189" name="Oval 607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93" name="Group 608"/>
          <p:cNvGrpSpPr/>
          <p:nvPr/>
        </p:nvGrpSpPr>
        <p:grpSpPr>
          <a:xfrm>
            <a:off x="5491163" y="5964238"/>
            <a:ext cx="222250" cy="217487"/>
            <a:chOff x="4193" y="2725"/>
            <a:chExt cx="456" cy="456"/>
          </a:xfrm>
        </p:grpSpPr>
        <p:grpSp>
          <p:nvGrpSpPr>
            <p:cNvPr id="3172" name="Group 609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181" name="Group 610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185" name="Oval 61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86" name="Oval 61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182" name="Group 613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183" name="Oval 61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84" name="Oval 61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173" name="Group 616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175" name="Group 617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179" name="Oval 61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80" name="Oval 61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176" name="Group 620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177" name="Oval 62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78" name="Oval 62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174" name="Oval 623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94" name="Group 624"/>
          <p:cNvGrpSpPr/>
          <p:nvPr/>
        </p:nvGrpSpPr>
        <p:grpSpPr>
          <a:xfrm>
            <a:off x="6523038" y="5603875"/>
            <a:ext cx="222250" cy="215900"/>
            <a:chOff x="4193" y="2725"/>
            <a:chExt cx="456" cy="456"/>
          </a:xfrm>
        </p:grpSpPr>
        <p:grpSp>
          <p:nvGrpSpPr>
            <p:cNvPr id="3157" name="Group 625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166" name="Group 626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170" name="Oval 62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71" name="Oval 62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167" name="Group 629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168" name="Oval 63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69" name="Oval 63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158" name="Group 632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160" name="Group 633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164" name="Oval 63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65" name="Oval 63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161" name="Group 636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162" name="Oval 63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63" name="Oval 63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159" name="Oval 639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95" name="Group 640"/>
          <p:cNvGrpSpPr/>
          <p:nvPr/>
        </p:nvGrpSpPr>
        <p:grpSpPr>
          <a:xfrm>
            <a:off x="6154738" y="5532438"/>
            <a:ext cx="220662" cy="215900"/>
            <a:chOff x="4193" y="2725"/>
            <a:chExt cx="456" cy="456"/>
          </a:xfrm>
        </p:grpSpPr>
        <p:grpSp>
          <p:nvGrpSpPr>
            <p:cNvPr id="3142" name="Group 641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151" name="Group 642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155" name="Oval 64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56" name="Oval 64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152" name="Group 645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153" name="Oval 64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54" name="Oval 64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143" name="Group 648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145" name="Group 649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149" name="Oval 65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50" name="Oval 65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146" name="Group 652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147" name="Oval 65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48" name="Oval 65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144" name="Oval 655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96" name="Group 656"/>
          <p:cNvGrpSpPr/>
          <p:nvPr/>
        </p:nvGrpSpPr>
        <p:grpSpPr>
          <a:xfrm>
            <a:off x="5934075" y="5892800"/>
            <a:ext cx="147638" cy="146050"/>
            <a:chOff x="4193" y="2725"/>
            <a:chExt cx="456" cy="456"/>
          </a:xfrm>
        </p:grpSpPr>
        <p:grpSp>
          <p:nvGrpSpPr>
            <p:cNvPr id="3127" name="Group 657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136" name="Group 658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140" name="Oval 65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41" name="Oval 66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137" name="Group 661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138" name="Oval 66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39" name="Oval 66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128" name="Group 664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130" name="Group 665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134" name="Oval 66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35" name="Oval 66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131" name="Group 668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132" name="Oval 66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33" name="Oval 67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129" name="Oval 671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97" name="Group 672"/>
          <p:cNvGrpSpPr/>
          <p:nvPr/>
        </p:nvGrpSpPr>
        <p:grpSpPr>
          <a:xfrm>
            <a:off x="6672263" y="5964238"/>
            <a:ext cx="147637" cy="146050"/>
            <a:chOff x="4193" y="2725"/>
            <a:chExt cx="456" cy="456"/>
          </a:xfrm>
        </p:grpSpPr>
        <p:grpSp>
          <p:nvGrpSpPr>
            <p:cNvPr id="3112" name="Group 673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121" name="Group 674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125" name="Oval 67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26" name="Oval 67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122" name="Group 677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123" name="Oval 67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24" name="Oval 67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113" name="Group 680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115" name="Group 681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119" name="Oval 68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20" name="Oval 68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116" name="Group 684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117" name="Oval 68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18" name="Oval 68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114" name="Oval 687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98" name="Group 688"/>
          <p:cNvGrpSpPr/>
          <p:nvPr/>
        </p:nvGrpSpPr>
        <p:grpSpPr>
          <a:xfrm>
            <a:off x="6302375" y="5892800"/>
            <a:ext cx="147638" cy="146050"/>
            <a:chOff x="4193" y="2725"/>
            <a:chExt cx="456" cy="456"/>
          </a:xfrm>
        </p:grpSpPr>
        <p:grpSp>
          <p:nvGrpSpPr>
            <p:cNvPr id="3097" name="Group 689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106" name="Group 690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110" name="Oval 69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11" name="Oval 69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107" name="Group 693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108" name="Oval 69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09" name="Oval 69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098" name="Group 696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100" name="Group 697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104" name="Oval 69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05" name="Oval 69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101" name="Group 700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102" name="Oval 70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03" name="Oval 70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099" name="Oval 703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99" name="Group 704"/>
          <p:cNvGrpSpPr/>
          <p:nvPr/>
        </p:nvGrpSpPr>
        <p:grpSpPr>
          <a:xfrm>
            <a:off x="368300" y="5748338"/>
            <a:ext cx="222250" cy="215900"/>
            <a:chOff x="4193" y="2725"/>
            <a:chExt cx="456" cy="456"/>
          </a:xfrm>
        </p:grpSpPr>
        <p:grpSp>
          <p:nvGrpSpPr>
            <p:cNvPr id="3082" name="Group 705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091" name="Group 706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095" name="Oval 70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96" name="Oval 70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092" name="Group 709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093" name="Oval 71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94" name="Oval 71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083" name="Group 712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085" name="Group 713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089" name="Oval 71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90" name="Oval 71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086" name="Group 716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087" name="Oval 71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88" name="Oval 71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084" name="Oval 719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100" name="Group 720"/>
          <p:cNvGrpSpPr/>
          <p:nvPr/>
        </p:nvGrpSpPr>
        <p:grpSpPr>
          <a:xfrm>
            <a:off x="0" y="5676900"/>
            <a:ext cx="220663" cy="215900"/>
            <a:chOff x="4193" y="2725"/>
            <a:chExt cx="456" cy="456"/>
          </a:xfrm>
        </p:grpSpPr>
        <p:grpSp>
          <p:nvGrpSpPr>
            <p:cNvPr id="3067" name="Group 721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076" name="Group 722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080" name="Oval 72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81" name="Oval 72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077" name="Group 725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078" name="Oval 72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79" name="Oval 72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068" name="Group 728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070" name="Group 729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074" name="Oval 73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75" name="Oval 73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071" name="Group 732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072" name="Oval 73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73" name="Oval 73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069" name="Oval 735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101" name="Group 736"/>
          <p:cNvGrpSpPr/>
          <p:nvPr/>
        </p:nvGrpSpPr>
        <p:grpSpPr>
          <a:xfrm>
            <a:off x="517525" y="6110288"/>
            <a:ext cx="147638" cy="142875"/>
            <a:chOff x="4193" y="2725"/>
            <a:chExt cx="456" cy="456"/>
          </a:xfrm>
        </p:grpSpPr>
        <p:grpSp>
          <p:nvGrpSpPr>
            <p:cNvPr id="3052" name="Group 737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061" name="Group 738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065" name="Oval 73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66" name="Oval 74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062" name="Group 741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063" name="Oval 74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64" name="Oval 74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053" name="Group 744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055" name="Group 745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059" name="Oval 74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60" name="Oval 74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056" name="Group 748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057" name="Oval 74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58" name="Oval 75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054" name="Oval 751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102" name="Group 752"/>
          <p:cNvGrpSpPr/>
          <p:nvPr/>
        </p:nvGrpSpPr>
        <p:grpSpPr>
          <a:xfrm>
            <a:off x="147638" y="6038850"/>
            <a:ext cx="147637" cy="144463"/>
            <a:chOff x="4193" y="2725"/>
            <a:chExt cx="456" cy="456"/>
          </a:xfrm>
        </p:grpSpPr>
        <p:grpSp>
          <p:nvGrpSpPr>
            <p:cNvPr id="3037" name="Group 753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046" name="Group 754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050" name="Oval 75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51" name="Oval 75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047" name="Group 757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048" name="Oval 75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49" name="Oval 75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038" name="Group 760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040" name="Group 761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044" name="Oval 76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45" name="Oval 76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041" name="Group 764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042" name="Oval 76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43" name="Oval 76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039" name="Oval 767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103" name="Group 768"/>
          <p:cNvGrpSpPr/>
          <p:nvPr/>
        </p:nvGrpSpPr>
        <p:grpSpPr>
          <a:xfrm>
            <a:off x="7777163" y="5243513"/>
            <a:ext cx="371475" cy="365125"/>
            <a:chOff x="4193" y="2725"/>
            <a:chExt cx="456" cy="456"/>
          </a:xfrm>
        </p:grpSpPr>
        <p:grpSp>
          <p:nvGrpSpPr>
            <p:cNvPr id="3022" name="Group 769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031" name="Group 770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035" name="Oval 77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36" name="Oval 77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032" name="Group 773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033" name="Oval 77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34" name="Oval 77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023" name="Group 776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025" name="Group 777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029" name="Oval 77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30" name="Oval 77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026" name="Group 780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027" name="Oval 78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28" name="Oval 78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024" name="Oval 783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104" name="Group 784"/>
          <p:cNvGrpSpPr/>
          <p:nvPr/>
        </p:nvGrpSpPr>
        <p:grpSpPr>
          <a:xfrm>
            <a:off x="7997825" y="5676900"/>
            <a:ext cx="220663" cy="215900"/>
            <a:chOff x="4193" y="2725"/>
            <a:chExt cx="456" cy="456"/>
          </a:xfrm>
        </p:grpSpPr>
        <p:grpSp>
          <p:nvGrpSpPr>
            <p:cNvPr id="3007" name="Group 785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016" name="Group 786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020" name="Oval 78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21" name="Oval 78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017" name="Group 789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018" name="Oval 79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19" name="Oval 79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008" name="Group 792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010" name="Group 793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014" name="Oval 79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15" name="Oval 79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011" name="Group 796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012" name="Oval 79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13" name="Oval 79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009" name="Oval 799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105" name="Group 800"/>
          <p:cNvGrpSpPr/>
          <p:nvPr/>
        </p:nvGrpSpPr>
        <p:grpSpPr>
          <a:xfrm>
            <a:off x="8515350" y="5749925"/>
            <a:ext cx="371475" cy="365125"/>
            <a:chOff x="4193" y="2725"/>
            <a:chExt cx="456" cy="456"/>
          </a:xfrm>
        </p:grpSpPr>
        <p:grpSp>
          <p:nvGrpSpPr>
            <p:cNvPr id="2992" name="Group 801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3001" name="Group 802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3005" name="Oval 80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06" name="Oval 80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002" name="Group 805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3003" name="Oval 80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04" name="Oval 80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2993" name="Group 808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2995" name="Group 809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2999" name="Oval 81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00" name="Oval 81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2996" name="Group 812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2997" name="Oval 81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998" name="Oval 81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2994" name="Oval 815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106" name="Group 816"/>
          <p:cNvGrpSpPr/>
          <p:nvPr/>
        </p:nvGrpSpPr>
        <p:grpSpPr>
          <a:xfrm>
            <a:off x="8990013" y="5172075"/>
            <a:ext cx="371475" cy="365125"/>
            <a:chOff x="4193" y="2725"/>
            <a:chExt cx="456" cy="456"/>
          </a:xfrm>
        </p:grpSpPr>
        <p:grpSp>
          <p:nvGrpSpPr>
            <p:cNvPr id="2977" name="Group 817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2986" name="Group 818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2990" name="Oval 81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991" name="Oval 82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2987" name="Group 821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2988" name="Oval 82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989" name="Oval 82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2978" name="Group 824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2980" name="Group 825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2984" name="Oval 82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985" name="Oval 82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2981" name="Group 828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2982" name="Oval 82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983" name="Oval 83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2979" name="Oval 831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107" name="Group 999"/>
          <p:cNvGrpSpPr/>
          <p:nvPr/>
        </p:nvGrpSpPr>
        <p:grpSpPr>
          <a:xfrm rot="7023159" flipH="1">
            <a:off x="349250" y="-815975"/>
            <a:ext cx="1143000" cy="2800350"/>
            <a:chOff x="3718" y="2557"/>
            <a:chExt cx="708" cy="1053"/>
          </a:xfrm>
        </p:grpSpPr>
        <p:sp>
          <p:nvSpPr>
            <p:cNvPr id="2785" name="Freeform 1000"/>
            <p:cNvSpPr/>
            <p:nvPr/>
          </p:nvSpPr>
          <p:spPr>
            <a:xfrm>
              <a:off x="4025" y="2690"/>
              <a:ext cx="171" cy="828"/>
            </a:xfrm>
            <a:custGeom>
              <a:avLst/>
              <a:gdLst>
                <a:gd name="txL" fmla="*/ 0 w 2573"/>
                <a:gd name="txT" fmla="*/ 0 h 12419"/>
                <a:gd name="txR" fmla="*/ 2573 w 2573"/>
                <a:gd name="txB" fmla="*/ 12419 h 1241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573" h="12419">
                  <a:moveTo>
                    <a:pt x="103" y="11997"/>
                  </a:moveTo>
                  <a:lnTo>
                    <a:pt x="103" y="11955"/>
                  </a:lnTo>
                  <a:lnTo>
                    <a:pt x="113" y="11851"/>
                  </a:lnTo>
                  <a:lnTo>
                    <a:pt x="124" y="11788"/>
                  </a:lnTo>
                  <a:lnTo>
                    <a:pt x="135" y="11737"/>
                  </a:lnTo>
                  <a:lnTo>
                    <a:pt x="150" y="11690"/>
                  </a:lnTo>
                  <a:lnTo>
                    <a:pt x="160" y="11669"/>
                  </a:lnTo>
                  <a:lnTo>
                    <a:pt x="170" y="11658"/>
                  </a:lnTo>
                  <a:lnTo>
                    <a:pt x="228" y="11596"/>
                  </a:lnTo>
                  <a:lnTo>
                    <a:pt x="264" y="11555"/>
                  </a:lnTo>
                  <a:lnTo>
                    <a:pt x="300" y="11503"/>
                  </a:lnTo>
                  <a:lnTo>
                    <a:pt x="332" y="11445"/>
                  </a:lnTo>
                  <a:lnTo>
                    <a:pt x="368" y="11378"/>
                  </a:lnTo>
                  <a:lnTo>
                    <a:pt x="394" y="11305"/>
                  </a:lnTo>
                  <a:lnTo>
                    <a:pt x="410" y="11221"/>
                  </a:lnTo>
                  <a:lnTo>
                    <a:pt x="447" y="11071"/>
                  </a:lnTo>
                  <a:lnTo>
                    <a:pt x="504" y="10821"/>
                  </a:lnTo>
                  <a:lnTo>
                    <a:pt x="670" y="10144"/>
                  </a:lnTo>
                  <a:lnTo>
                    <a:pt x="831" y="9488"/>
                  </a:lnTo>
                  <a:lnTo>
                    <a:pt x="883" y="9254"/>
                  </a:lnTo>
                  <a:lnTo>
                    <a:pt x="904" y="9140"/>
                  </a:lnTo>
                  <a:lnTo>
                    <a:pt x="909" y="9056"/>
                  </a:lnTo>
                  <a:lnTo>
                    <a:pt x="914" y="9004"/>
                  </a:lnTo>
                  <a:lnTo>
                    <a:pt x="919" y="8983"/>
                  </a:lnTo>
                  <a:lnTo>
                    <a:pt x="930" y="8973"/>
                  </a:lnTo>
                  <a:lnTo>
                    <a:pt x="946" y="8963"/>
                  </a:lnTo>
                  <a:lnTo>
                    <a:pt x="966" y="8958"/>
                  </a:lnTo>
                  <a:lnTo>
                    <a:pt x="981" y="8946"/>
                  </a:lnTo>
                  <a:lnTo>
                    <a:pt x="1003" y="8921"/>
                  </a:lnTo>
                  <a:lnTo>
                    <a:pt x="1023" y="8884"/>
                  </a:lnTo>
                  <a:lnTo>
                    <a:pt x="1050" y="8833"/>
                  </a:lnTo>
                  <a:lnTo>
                    <a:pt x="1106" y="8708"/>
                  </a:lnTo>
                  <a:lnTo>
                    <a:pt x="1169" y="8556"/>
                  </a:lnTo>
                  <a:lnTo>
                    <a:pt x="1231" y="8395"/>
                  </a:lnTo>
                  <a:lnTo>
                    <a:pt x="1288" y="8239"/>
                  </a:lnTo>
                  <a:lnTo>
                    <a:pt x="1335" y="8104"/>
                  </a:lnTo>
                  <a:lnTo>
                    <a:pt x="1367" y="7999"/>
                  </a:lnTo>
                  <a:lnTo>
                    <a:pt x="1445" y="7755"/>
                  </a:lnTo>
                  <a:lnTo>
                    <a:pt x="1554" y="7401"/>
                  </a:lnTo>
                  <a:lnTo>
                    <a:pt x="1606" y="7213"/>
                  </a:lnTo>
                  <a:lnTo>
                    <a:pt x="1647" y="7026"/>
                  </a:lnTo>
                  <a:lnTo>
                    <a:pt x="1669" y="6943"/>
                  </a:lnTo>
                  <a:lnTo>
                    <a:pt x="1679" y="6860"/>
                  </a:lnTo>
                  <a:lnTo>
                    <a:pt x="1689" y="6786"/>
                  </a:lnTo>
                  <a:lnTo>
                    <a:pt x="1689" y="6719"/>
                  </a:lnTo>
                  <a:lnTo>
                    <a:pt x="1694" y="6651"/>
                  </a:lnTo>
                  <a:lnTo>
                    <a:pt x="1699" y="6558"/>
                  </a:lnTo>
                  <a:lnTo>
                    <a:pt x="1731" y="6318"/>
                  </a:lnTo>
                  <a:lnTo>
                    <a:pt x="1772" y="6032"/>
                  </a:lnTo>
                  <a:lnTo>
                    <a:pt x="1814" y="5730"/>
                  </a:lnTo>
                  <a:lnTo>
                    <a:pt x="1902" y="5163"/>
                  </a:lnTo>
                  <a:lnTo>
                    <a:pt x="1934" y="4955"/>
                  </a:lnTo>
                  <a:lnTo>
                    <a:pt x="1939" y="4877"/>
                  </a:lnTo>
                  <a:lnTo>
                    <a:pt x="1944" y="4830"/>
                  </a:lnTo>
                  <a:lnTo>
                    <a:pt x="1949" y="4236"/>
                  </a:lnTo>
                  <a:lnTo>
                    <a:pt x="1964" y="3133"/>
                  </a:lnTo>
                  <a:lnTo>
                    <a:pt x="1970" y="2555"/>
                  </a:lnTo>
                  <a:lnTo>
                    <a:pt x="1970" y="2050"/>
                  </a:lnTo>
                  <a:lnTo>
                    <a:pt x="1964" y="1686"/>
                  </a:lnTo>
                  <a:lnTo>
                    <a:pt x="1959" y="1571"/>
                  </a:lnTo>
                  <a:lnTo>
                    <a:pt x="1954" y="1541"/>
                  </a:lnTo>
                  <a:lnTo>
                    <a:pt x="1954" y="1524"/>
                  </a:lnTo>
                  <a:lnTo>
                    <a:pt x="1918" y="1457"/>
                  </a:lnTo>
                  <a:lnTo>
                    <a:pt x="1892" y="1399"/>
                  </a:lnTo>
                  <a:lnTo>
                    <a:pt x="1887" y="1374"/>
                  </a:lnTo>
                  <a:lnTo>
                    <a:pt x="1882" y="1347"/>
                  </a:lnTo>
                  <a:lnTo>
                    <a:pt x="1882" y="1327"/>
                  </a:lnTo>
                  <a:lnTo>
                    <a:pt x="1892" y="1311"/>
                  </a:lnTo>
                  <a:lnTo>
                    <a:pt x="1897" y="1306"/>
                  </a:lnTo>
                  <a:lnTo>
                    <a:pt x="1907" y="1301"/>
                  </a:lnTo>
                  <a:lnTo>
                    <a:pt x="1923" y="1306"/>
                  </a:lnTo>
                  <a:lnTo>
                    <a:pt x="1944" y="1311"/>
                  </a:lnTo>
                  <a:lnTo>
                    <a:pt x="1964" y="1322"/>
                  </a:lnTo>
                  <a:lnTo>
                    <a:pt x="1986" y="1332"/>
                  </a:lnTo>
                  <a:lnTo>
                    <a:pt x="2006" y="1337"/>
                  </a:lnTo>
                  <a:lnTo>
                    <a:pt x="2022" y="1337"/>
                  </a:lnTo>
                  <a:lnTo>
                    <a:pt x="2027" y="1332"/>
                  </a:lnTo>
                  <a:lnTo>
                    <a:pt x="2032" y="1322"/>
                  </a:lnTo>
                  <a:lnTo>
                    <a:pt x="2214" y="775"/>
                  </a:lnTo>
                  <a:lnTo>
                    <a:pt x="2386" y="265"/>
                  </a:lnTo>
                  <a:lnTo>
                    <a:pt x="2376" y="228"/>
                  </a:lnTo>
                  <a:lnTo>
                    <a:pt x="2360" y="140"/>
                  </a:lnTo>
                  <a:lnTo>
                    <a:pt x="2360" y="93"/>
                  </a:lnTo>
                  <a:lnTo>
                    <a:pt x="2360" y="51"/>
                  </a:lnTo>
                  <a:lnTo>
                    <a:pt x="2365" y="20"/>
                  </a:lnTo>
                  <a:lnTo>
                    <a:pt x="2376" y="10"/>
                  </a:lnTo>
                  <a:lnTo>
                    <a:pt x="2386" y="5"/>
                  </a:lnTo>
                  <a:lnTo>
                    <a:pt x="2396" y="0"/>
                  </a:lnTo>
                  <a:lnTo>
                    <a:pt x="2401" y="5"/>
                  </a:lnTo>
                  <a:lnTo>
                    <a:pt x="2417" y="15"/>
                  </a:lnTo>
                  <a:lnTo>
                    <a:pt x="2423" y="36"/>
                  </a:lnTo>
                  <a:lnTo>
                    <a:pt x="2428" y="67"/>
                  </a:lnTo>
                  <a:lnTo>
                    <a:pt x="2438" y="130"/>
                  </a:lnTo>
                  <a:lnTo>
                    <a:pt x="2448" y="155"/>
                  </a:lnTo>
                  <a:lnTo>
                    <a:pt x="2464" y="177"/>
                  </a:lnTo>
                  <a:lnTo>
                    <a:pt x="2485" y="187"/>
                  </a:lnTo>
                  <a:lnTo>
                    <a:pt x="2505" y="197"/>
                  </a:lnTo>
                  <a:lnTo>
                    <a:pt x="2547" y="213"/>
                  </a:lnTo>
                  <a:lnTo>
                    <a:pt x="2563" y="218"/>
                  </a:lnTo>
                  <a:lnTo>
                    <a:pt x="2568" y="228"/>
                  </a:lnTo>
                  <a:lnTo>
                    <a:pt x="2573" y="233"/>
                  </a:lnTo>
                  <a:lnTo>
                    <a:pt x="2568" y="245"/>
                  </a:lnTo>
                  <a:lnTo>
                    <a:pt x="2531" y="275"/>
                  </a:lnTo>
                  <a:lnTo>
                    <a:pt x="2490" y="327"/>
                  </a:lnTo>
                  <a:lnTo>
                    <a:pt x="2443" y="390"/>
                  </a:lnTo>
                  <a:lnTo>
                    <a:pt x="2423" y="421"/>
                  </a:lnTo>
                  <a:lnTo>
                    <a:pt x="2406" y="457"/>
                  </a:lnTo>
                  <a:lnTo>
                    <a:pt x="2334" y="650"/>
                  </a:lnTo>
                  <a:lnTo>
                    <a:pt x="2219" y="999"/>
                  </a:lnTo>
                  <a:lnTo>
                    <a:pt x="2163" y="1186"/>
                  </a:lnTo>
                  <a:lnTo>
                    <a:pt x="2116" y="1363"/>
                  </a:lnTo>
                  <a:lnTo>
                    <a:pt x="2084" y="1504"/>
                  </a:lnTo>
                  <a:lnTo>
                    <a:pt x="2074" y="1556"/>
                  </a:lnTo>
                  <a:lnTo>
                    <a:pt x="2074" y="1592"/>
                  </a:lnTo>
                  <a:lnTo>
                    <a:pt x="2074" y="1706"/>
                  </a:lnTo>
                  <a:lnTo>
                    <a:pt x="2074" y="1915"/>
                  </a:lnTo>
                  <a:lnTo>
                    <a:pt x="2069" y="2456"/>
                  </a:lnTo>
                  <a:lnTo>
                    <a:pt x="2053" y="3195"/>
                  </a:lnTo>
                  <a:lnTo>
                    <a:pt x="2064" y="3185"/>
                  </a:lnTo>
                  <a:lnTo>
                    <a:pt x="2089" y="3164"/>
                  </a:lnTo>
                  <a:lnTo>
                    <a:pt x="2106" y="3154"/>
                  </a:lnTo>
                  <a:lnTo>
                    <a:pt x="2116" y="3154"/>
                  </a:lnTo>
                  <a:lnTo>
                    <a:pt x="2121" y="3159"/>
                  </a:lnTo>
                  <a:lnTo>
                    <a:pt x="2121" y="3174"/>
                  </a:lnTo>
                  <a:lnTo>
                    <a:pt x="2111" y="3227"/>
                  </a:lnTo>
                  <a:lnTo>
                    <a:pt x="2089" y="3284"/>
                  </a:lnTo>
                  <a:lnTo>
                    <a:pt x="2069" y="3352"/>
                  </a:lnTo>
                  <a:lnTo>
                    <a:pt x="2064" y="3394"/>
                  </a:lnTo>
                  <a:lnTo>
                    <a:pt x="2064" y="3435"/>
                  </a:lnTo>
                  <a:lnTo>
                    <a:pt x="2058" y="3747"/>
                  </a:lnTo>
                  <a:lnTo>
                    <a:pt x="2043" y="4356"/>
                  </a:lnTo>
                  <a:lnTo>
                    <a:pt x="2032" y="4705"/>
                  </a:lnTo>
                  <a:lnTo>
                    <a:pt x="2022" y="5048"/>
                  </a:lnTo>
                  <a:lnTo>
                    <a:pt x="2001" y="5360"/>
                  </a:lnTo>
                  <a:lnTo>
                    <a:pt x="1981" y="5610"/>
                  </a:lnTo>
                  <a:lnTo>
                    <a:pt x="1954" y="5834"/>
                  </a:lnTo>
                  <a:lnTo>
                    <a:pt x="1923" y="6058"/>
                  </a:lnTo>
                  <a:lnTo>
                    <a:pt x="1850" y="6490"/>
                  </a:lnTo>
                  <a:lnTo>
                    <a:pt x="1819" y="6673"/>
                  </a:lnTo>
                  <a:lnTo>
                    <a:pt x="1799" y="6818"/>
                  </a:lnTo>
                  <a:lnTo>
                    <a:pt x="1794" y="6922"/>
                  </a:lnTo>
                  <a:lnTo>
                    <a:pt x="1794" y="6953"/>
                  </a:lnTo>
                  <a:lnTo>
                    <a:pt x="1804" y="6974"/>
                  </a:lnTo>
                  <a:lnTo>
                    <a:pt x="1819" y="6985"/>
                  </a:lnTo>
                  <a:lnTo>
                    <a:pt x="1834" y="6990"/>
                  </a:lnTo>
                  <a:lnTo>
                    <a:pt x="1866" y="6990"/>
                  </a:lnTo>
                  <a:lnTo>
                    <a:pt x="1876" y="6990"/>
                  </a:lnTo>
                  <a:lnTo>
                    <a:pt x="1887" y="6995"/>
                  </a:lnTo>
                  <a:lnTo>
                    <a:pt x="1897" y="7010"/>
                  </a:lnTo>
                  <a:lnTo>
                    <a:pt x="1902" y="7031"/>
                  </a:lnTo>
                  <a:lnTo>
                    <a:pt x="1897" y="7063"/>
                  </a:lnTo>
                  <a:lnTo>
                    <a:pt x="1887" y="7100"/>
                  </a:lnTo>
                  <a:lnTo>
                    <a:pt x="1866" y="7130"/>
                  </a:lnTo>
                  <a:lnTo>
                    <a:pt x="1845" y="7162"/>
                  </a:lnTo>
                  <a:lnTo>
                    <a:pt x="1804" y="7208"/>
                  </a:lnTo>
                  <a:lnTo>
                    <a:pt x="1782" y="7224"/>
                  </a:lnTo>
                  <a:lnTo>
                    <a:pt x="1076" y="9108"/>
                  </a:lnTo>
                  <a:lnTo>
                    <a:pt x="571" y="11174"/>
                  </a:lnTo>
                  <a:lnTo>
                    <a:pt x="582" y="11201"/>
                  </a:lnTo>
                  <a:lnTo>
                    <a:pt x="587" y="11243"/>
                  </a:lnTo>
                  <a:lnTo>
                    <a:pt x="582" y="11294"/>
                  </a:lnTo>
                  <a:lnTo>
                    <a:pt x="571" y="11331"/>
                  </a:lnTo>
                  <a:lnTo>
                    <a:pt x="550" y="11378"/>
                  </a:lnTo>
                  <a:lnTo>
                    <a:pt x="487" y="11492"/>
                  </a:lnTo>
                  <a:lnTo>
                    <a:pt x="457" y="11550"/>
                  </a:lnTo>
                  <a:lnTo>
                    <a:pt x="431" y="11606"/>
                  </a:lnTo>
                  <a:lnTo>
                    <a:pt x="410" y="11658"/>
                  </a:lnTo>
                  <a:lnTo>
                    <a:pt x="405" y="11695"/>
                  </a:lnTo>
                  <a:lnTo>
                    <a:pt x="399" y="11737"/>
                  </a:lnTo>
                  <a:lnTo>
                    <a:pt x="389" y="11783"/>
                  </a:lnTo>
                  <a:lnTo>
                    <a:pt x="352" y="11898"/>
                  </a:lnTo>
                  <a:lnTo>
                    <a:pt x="312" y="12018"/>
                  </a:lnTo>
                  <a:lnTo>
                    <a:pt x="259" y="12122"/>
                  </a:lnTo>
                  <a:lnTo>
                    <a:pt x="197" y="12220"/>
                  </a:lnTo>
                  <a:lnTo>
                    <a:pt x="113" y="12330"/>
                  </a:lnTo>
                  <a:lnTo>
                    <a:pt x="77" y="12377"/>
                  </a:lnTo>
                  <a:lnTo>
                    <a:pt x="40" y="12408"/>
                  </a:lnTo>
                  <a:lnTo>
                    <a:pt x="25" y="12419"/>
                  </a:lnTo>
                  <a:lnTo>
                    <a:pt x="15" y="12419"/>
                  </a:lnTo>
                  <a:lnTo>
                    <a:pt x="5" y="12419"/>
                  </a:lnTo>
                  <a:lnTo>
                    <a:pt x="0" y="12413"/>
                  </a:lnTo>
                  <a:lnTo>
                    <a:pt x="0" y="12397"/>
                  </a:lnTo>
                  <a:lnTo>
                    <a:pt x="0" y="12377"/>
                  </a:lnTo>
                  <a:lnTo>
                    <a:pt x="10" y="12320"/>
                  </a:lnTo>
                  <a:lnTo>
                    <a:pt x="40" y="12185"/>
                  </a:lnTo>
                  <a:lnTo>
                    <a:pt x="82" y="12055"/>
                  </a:lnTo>
                  <a:lnTo>
                    <a:pt x="103" y="11997"/>
                  </a:lnTo>
                  <a:close/>
                </a:path>
              </a:pathLst>
            </a:custGeom>
            <a:solidFill>
              <a:srgbClr val="00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786" name="Freeform 1001"/>
            <p:cNvSpPr/>
            <p:nvPr/>
          </p:nvSpPr>
          <p:spPr>
            <a:xfrm>
              <a:off x="4026" y="3484"/>
              <a:ext cx="19" cy="32"/>
            </a:xfrm>
            <a:custGeom>
              <a:avLst/>
              <a:gdLst>
                <a:gd name="txL" fmla="*/ 0 w 297"/>
                <a:gd name="txT" fmla="*/ 0 h 479"/>
                <a:gd name="txR" fmla="*/ 297 w 297"/>
                <a:gd name="txB" fmla="*/ 479 h 47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97" h="479">
                  <a:moveTo>
                    <a:pt x="265" y="0"/>
                  </a:moveTo>
                  <a:lnTo>
                    <a:pt x="249" y="5"/>
                  </a:lnTo>
                  <a:lnTo>
                    <a:pt x="228" y="10"/>
                  </a:lnTo>
                  <a:lnTo>
                    <a:pt x="202" y="22"/>
                  </a:lnTo>
                  <a:lnTo>
                    <a:pt x="177" y="37"/>
                  </a:lnTo>
                  <a:lnTo>
                    <a:pt x="145" y="57"/>
                  </a:lnTo>
                  <a:lnTo>
                    <a:pt x="120" y="89"/>
                  </a:lnTo>
                  <a:lnTo>
                    <a:pt x="93" y="130"/>
                  </a:lnTo>
                  <a:lnTo>
                    <a:pt x="73" y="182"/>
                  </a:lnTo>
                  <a:lnTo>
                    <a:pt x="52" y="245"/>
                  </a:lnTo>
                  <a:lnTo>
                    <a:pt x="31" y="312"/>
                  </a:lnTo>
                  <a:lnTo>
                    <a:pt x="10" y="375"/>
                  </a:lnTo>
                  <a:lnTo>
                    <a:pt x="5" y="427"/>
                  </a:lnTo>
                  <a:lnTo>
                    <a:pt x="0" y="464"/>
                  </a:lnTo>
                  <a:lnTo>
                    <a:pt x="5" y="474"/>
                  </a:lnTo>
                  <a:lnTo>
                    <a:pt x="10" y="479"/>
                  </a:lnTo>
                  <a:lnTo>
                    <a:pt x="20" y="474"/>
                  </a:lnTo>
                  <a:lnTo>
                    <a:pt x="36" y="464"/>
                  </a:lnTo>
                  <a:lnTo>
                    <a:pt x="73" y="422"/>
                  </a:lnTo>
                  <a:lnTo>
                    <a:pt x="125" y="359"/>
                  </a:lnTo>
                  <a:lnTo>
                    <a:pt x="177" y="282"/>
                  </a:lnTo>
                  <a:lnTo>
                    <a:pt x="228" y="204"/>
                  </a:lnTo>
                  <a:lnTo>
                    <a:pt x="270" y="125"/>
                  </a:lnTo>
                  <a:lnTo>
                    <a:pt x="280" y="89"/>
                  </a:lnTo>
                  <a:lnTo>
                    <a:pt x="290" y="63"/>
                  </a:lnTo>
                  <a:lnTo>
                    <a:pt x="297" y="37"/>
                  </a:lnTo>
                  <a:lnTo>
                    <a:pt x="297" y="16"/>
                  </a:lnTo>
                  <a:lnTo>
                    <a:pt x="285" y="5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rgbClr val="33CC3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2787" name="Group 1002"/>
            <p:cNvGrpSpPr/>
            <p:nvPr/>
          </p:nvGrpSpPr>
          <p:grpSpPr>
            <a:xfrm rot="-4224404">
              <a:off x="3746" y="3293"/>
              <a:ext cx="289" cy="345"/>
              <a:chOff x="3805" y="3002"/>
              <a:chExt cx="289" cy="345"/>
            </a:xfrm>
          </p:grpSpPr>
          <p:grpSp>
            <p:nvGrpSpPr>
              <p:cNvPr id="2951" name="Group 1003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2955" name="Freeform 1004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56" name="Freeform 1005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57" name="Freeform 1006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58" name="Freeform 1007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59" name="Freeform 1008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60" name="Freeform 1009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61" name="Freeform 1010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62" name="Freeform 1011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63" name="Freeform 1012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64" name="Freeform 1013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65" name="Freeform 1014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66" name="Freeform 1015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67" name="Freeform 1016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68" name="Freeform 1017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69" name="Freeform 1018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70" name="Freeform 1019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71" name="Freeform 1020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72" name="Freeform 1021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73" name="Freeform 1022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74" name="Freeform 1023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75" name="Freeform 1024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76" name="Freeform 1025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2952" name="Group 1026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2953" name="Freeform 1027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54" name="Freeform 1028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2788" name="Group 1029"/>
            <p:cNvGrpSpPr/>
            <p:nvPr/>
          </p:nvGrpSpPr>
          <p:grpSpPr>
            <a:xfrm rot="538596">
              <a:off x="3803" y="3055"/>
              <a:ext cx="289" cy="345"/>
              <a:chOff x="3805" y="3002"/>
              <a:chExt cx="289" cy="345"/>
            </a:xfrm>
          </p:grpSpPr>
          <p:grpSp>
            <p:nvGrpSpPr>
              <p:cNvPr id="2925" name="Group 1030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2929" name="Freeform 1031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30" name="Freeform 1032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31" name="Freeform 1033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32" name="Freeform 1034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33" name="Freeform 1035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34" name="Freeform 1036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35" name="Freeform 1037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36" name="Freeform 1038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37" name="Freeform 1039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38" name="Freeform 1040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39" name="Freeform 1041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40" name="Freeform 1042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41" name="Freeform 1043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42" name="Freeform 1044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43" name="Freeform 1045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44" name="Freeform 1046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45" name="Freeform 1047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46" name="Freeform 1048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47" name="Freeform 1049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48" name="Freeform 1050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49" name="Freeform 1051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50" name="Freeform 1052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2926" name="Group 1053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2927" name="Freeform 1054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928" name="Freeform 1055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2789" name="Group 1056"/>
            <p:cNvGrpSpPr/>
            <p:nvPr/>
          </p:nvGrpSpPr>
          <p:grpSpPr>
            <a:xfrm flipH="1">
              <a:off x="4097" y="2988"/>
              <a:ext cx="329" cy="513"/>
              <a:chOff x="4785" y="2889"/>
              <a:chExt cx="358" cy="558"/>
            </a:xfrm>
          </p:grpSpPr>
          <p:grpSp>
            <p:nvGrpSpPr>
              <p:cNvPr id="2871" name="Group 1057"/>
              <p:cNvGrpSpPr/>
              <p:nvPr/>
            </p:nvGrpSpPr>
            <p:grpSpPr>
              <a:xfrm rot="-4224404">
                <a:off x="4813" y="3130"/>
                <a:ext cx="289" cy="345"/>
                <a:chOff x="3805" y="3002"/>
                <a:chExt cx="289" cy="345"/>
              </a:xfrm>
            </p:grpSpPr>
            <p:grpSp>
              <p:nvGrpSpPr>
                <p:cNvPr id="2899" name="Group 1058"/>
                <p:cNvGrpSpPr/>
                <p:nvPr/>
              </p:nvGrpSpPr>
              <p:grpSpPr>
                <a:xfrm rot="4364787">
                  <a:off x="3769" y="3037"/>
                  <a:ext cx="345" cy="274"/>
                  <a:chOff x="3560" y="3203"/>
                  <a:chExt cx="345" cy="274"/>
                </a:xfrm>
              </p:grpSpPr>
              <p:sp>
                <p:nvSpPr>
                  <p:cNvPr id="2903" name="Freeform 1059"/>
                  <p:cNvSpPr/>
                  <p:nvPr/>
                </p:nvSpPr>
                <p:spPr>
                  <a:xfrm>
                    <a:off x="3560" y="3203"/>
                    <a:ext cx="264" cy="274"/>
                  </a:xfrm>
                  <a:custGeom>
                    <a:avLst/>
                    <a:gdLst>
                      <a:gd name="txL" fmla="*/ 0 w 3962"/>
                      <a:gd name="txT" fmla="*/ 0 h 4106"/>
                      <a:gd name="txR" fmla="*/ 3962 w 3962"/>
                      <a:gd name="txB" fmla="*/ 4106 h 41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962" h="4106">
                        <a:moveTo>
                          <a:pt x="0" y="3065"/>
                        </a:moveTo>
                        <a:lnTo>
                          <a:pt x="47" y="3055"/>
                        </a:lnTo>
                        <a:lnTo>
                          <a:pt x="150" y="3044"/>
                        </a:lnTo>
                        <a:lnTo>
                          <a:pt x="260" y="3034"/>
                        </a:lnTo>
                        <a:lnTo>
                          <a:pt x="302" y="3034"/>
                        </a:lnTo>
                        <a:lnTo>
                          <a:pt x="317" y="3034"/>
                        </a:lnTo>
                        <a:lnTo>
                          <a:pt x="327" y="3039"/>
                        </a:lnTo>
                        <a:lnTo>
                          <a:pt x="281" y="3117"/>
                        </a:lnTo>
                        <a:lnTo>
                          <a:pt x="322" y="3102"/>
                        </a:lnTo>
                        <a:lnTo>
                          <a:pt x="421" y="3065"/>
                        </a:lnTo>
                        <a:lnTo>
                          <a:pt x="474" y="3055"/>
                        </a:lnTo>
                        <a:lnTo>
                          <a:pt x="526" y="3049"/>
                        </a:lnTo>
                        <a:lnTo>
                          <a:pt x="546" y="3049"/>
                        </a:lnTo>
                        <a:lnTo>
                          <a:pt x="562" y="3060"/>
                        </a:lnTo>
                        <a:lnTo>
                          <a:pt x="577" y="3065"/>
                        </a:lnTo>
                        <a:lnTo>
                          <a:pt x="582" y="3080"/>
                        </a:lnTo>
                        <a:lnTo>
                          <a:pt x="536" y="3169"/>
                        </a:lnTo>
                        <a:lnTo>
                          <a:pt x="593" y="3154"/>
                        </a:lnTo>
                        <a:lnTo>
                          <a:pt x="723" y="3127"/>
                        </a:lnTo>
                        <a:lnTo>
                          <a:pt x="796" y="3122"/>
                        </a:lnTo>
                        <a:lnTo>
                          <a:pt x="863" y="3117"/>
                        </a:lnTo>
                        <a:lnTo>
                          <a:pt x="910" y="3117"/>
                        </a:lnTo>
                        <a:lnTo>
                          <a:pt x="926" y="3122"/>
                        </a:lnTo>
                        <a:lnTo>
                          <a:pt x="936" y="3132"/>
                        </a:lnTo>
                        <a:lnTo>
                          <a:pt x="941" y="3159"/>
                        </a:lnTo>
                        <a:lnTo>
                          <a:pt x="936" y="3185"/>
                        </a:lnTo>
                        <a:lnTo>
                          <a:pt x="926" y="3211"/>
                        </a:lnTo>
                        <a:lnTo>
                          <a:pt x="915" y="3242"/>
                        </a:lnTo>
                        <a:lnTo>
                          <a:pt x="884" y="3289"/>
                        </a:lnTo>
                        <a:lnTo>
                          <a:pt x="873" y="3310"/>
                        </a:lnTo>
                        <a:lnTo>
                          <a:pt x="900" y="3294"/>
                        </a:lnTo>
                        <a:lnTo>
                          <a:pt x="936" y="3284"/>
                        </a:lnTo>
                        <a:lnTo>
                          <a:pt x="978" y="3268"/>
                        </a:lnTo>
                        <a:lnTo>
                          <a:pt x="1030" y="3257"/>
                        </a:lnTo>
                        <a:lnTo>
                          <a:pt x="1082" y="3257"/>
                        </a:lnTo>
                        <a:lnTo>
                          <a:pt x="1133" y="3262"/>
                        </a:lnTo>
                        <a:lnTo>
                          <a:pt x="1160" y="3268"/>
                        </a:lnTo>
                        <a:lnTo>
                          <a:pt x="1185" y="3279"/>
                        </a:lnTo>
                        <a:lnTo>
                          <a:pt x="1191" y="3299"/>
                        </a:lnTo>
                        <a:lnTo>
                          <a:pt x="1201" y="3341"/>
                        </a:lnTo>
                        <a:lnTo>
                          <a:pt x="1196" y="3367"/>
                        </a:lnTo>
                        <a:lnTo>
                          <a:pt x="1196" y="3387"/>
                        </a:lnTo>
                        <a:lnTo>
                          <a:pt x="1180" y="3404"/>
                        </a:lnTo>
                        <a:lnTo>
                          <a:pt x="1175" y="3409"/>
                        </a:lnTo>
                        <a:lnTo>
                          <a:pt x="1165" y="3414"/>
                        </a:lnTo>
                        <a:lnTo>
                          <a:pt x="1155" y="3409"/>
                        </a:lnTo>
                        <a:lnTo>
                          <a:pt x="1165" y="3404"/>
                        </a:lnTo>
                        <a:lnTo>
                          <a:pt x="1191" y="3392"/>
                        </a:lnTo>
                        <a:lnTo>
                          <a:pt x="1227" y="3382"/>
                        </a:lnTo>
                        <a:lnTo>
                          <a:pt x="1269" y="3377"/>
                        </a:lnTo>
                        <a:lnTo>
                          <a:pt x="1305" y="3382"/>
                        </a:lnTo>
                        <a:lnTo>
                          <a:pt x="1320" y="3387"/>
                        </a:lnTo>
                        <a:lnTo>
                          <a:pt x="1337" y="3392"/>
                        </a:lnTo>
                        <a:lnTo>
                          <a:pt x="1347" y="3404"/>
                        </a:lnTo>
                        <a:lnTo>
                          <a:pt x="1357" y="3419"/>
                        </a:lnTo>
                        <a:lnTo>
                          <a:pt x="1357" y="3450"/>
                        </a:lnTo>
                        <a:lnTo>
                          <a:pt x="1352" y="3487"/>
                        </a:lnTo>
                        <a:lnTo>
                          <a:pt x="1342" y="3517"/>
                        </a:lnTo>
                        <a:lnTo>
                          <a:pt x="1326" y="3544"/>
                        </a:lnTo>
                        <a:lnTo>
                          <a:pt x="1290" y="3591"/>
                        </a:lnTo>
                        <a:lnTo>
                          <a:pt x="1274" y="3612"/>
                        </a:lnTo>
                        <a:lnTo>
                          <a:pt x="1315" y="3596"/>
                        </a:lnTo>
                        <a:lnTo>
                          <a:pt x="1409" y="3570"/>
                        </a:lnTo>
                        <a:lnTo>
                          <a:pt x="1456" y="3559"/>
                        </a:lnTo>
                        <a:lnTo>
                          <a:pt x="1503" y="3549"/>
                        </a:lnTo>
                        <a:lnTo>
                          <a:pt x="1534" y="3549"/>
                        </a:lnTo>
                        <a:lnTo>
                          <a:pt x="1550" y="3554"/>
                        </a:lnTo>
                        <a:lnTo>
                          <a:pt x="1555" y="3559"/>
                        </a:lnTo>
                        <a:lnTo>
                          <a:pt x="1560" y="3570"/>
                        </a:lnTo>
                        <a:lnTo>
                          <a:pt x="1560" y="3586"/>
                        </a:lnTo>
                        <a:lnTo>
                          <a:pt x="1555" y="3606"/>
                        </a:lnTo>
                        <a:lnTo>
                          <a:pt x="1550" y="3617"/>
                        </a:lnTo>
                        <a:lnTo>
                          <a:pt x="1544" y="3622"/>
                        </a:lnTo>
                        <a:lnTo>
                          <a:pt x="1565" y="3612"/>
                        </a:lnTo>
                        <a:lnTo>
                          <a:pt x="1622" y="3581"/>
                        </a:lnTo>
                        <a:lnTo>
                          <a:pt x="1659" y="3570"/>
                        </a:lnTo>
                        <a:lnTo>
                          <a:pt x="1695" y="3559"/>
                        </a:lnTo>
                        <a:lnTo>
                          <a:pt x="1737" y="3559"/>
                        </a:lnTo>
                        <a:lnTo>
                          <a:pt x="1779" y="3564"/>
                        </a:lnTo>
                        <a:lnTo>
                          <a:pt x="1799" y="3575"/>
                        </a:lnTo>
                        <a:lnTo>
                          <a:pt x="1814" y="3586"/>
                        </a:lnTo>
                        <a:lnTo>
                          <a:pt x="1856" y="3622"/>
                        </a:lnTo>
                        <a:lnTo>
                          <a:pt x="1898" y="3669"/>
                        </a:lnTo>
                        <a:lnTo>
                          <a:pt x="1929" y="3731"/>
                        </a:lnTo>
                        <a:lnTo>
                          <a:pt x="1951" y="3794"/>
                        </a:lnTo>
                        <a:lnTo>
                          <a:pt x="1956" y="3824"/>
                        </a:lnTo>
                        <a:lnTo>
                          <a:pt x="1961" y="3861"/>
                        </a:lnTo>
                        <a:lnTo>
                          <a:pt x="1956" y="3893"/>
                        </a:lnTo>
                        <a:lnTo>
                          <a:pt x="1951" y="3929"/>
                        </a:lnTo>
                        <a:lnTo>
                          <a:pt x="1939" y="3961"/>
                        </a:lnTo>
                        <a:lnTo>
                          <a:pt x="1924" y="3991"/>
                        </a:lnTo>
                        <a:lnTo>
                          <a:pt x="2116" y="3893"/>
                        </a:lnTo>
                        <a:lnTo>
                          <a:pt x="2106" y="3971"/>
                        </a:lnTo>
                        <a:lnTo>
                          <a:pt x="2132" y="3949"/>
                        </a:lnTo>
                        <a:lnTo>
                          <a:pt x="2189" y="3903"/>
                        </a:lnTo>
                        <a:lnTo>
                          <a:pt x="2226" y="3882"/>
                        </a:lnTo>
                        <a:lnTo>
                          <a:pt x="2257" y="3866"/>
                        </a:lnTo>
                        <a:lnTo>
                          <a:pt x="2268" y="3866"/>
                        </a:lnTo>
                        <a:lnTo>
                          <a:pt x="2283" y="3866"/>
                        </a:lnTo>
                        <a:lnTo>
                          <a:pt x="2293" y="3872"/>
                        </a:lnTo>
                        <a:lnTo>
                          <a:pt x="2303" y="3882"/>
                        </a:lnTo>
                        <a:lnTo>
                          <a:pt x="2314" y="3903"/>
                        </a:lnTo>
                        <a:lnTo>
                          <a:pt x="2314" y="3919"/>
                        </a:lnTo>
                        <a:lnTo>
                          <a:pt x="2308" y="3929"/>
                        </a:lnTo>
                        <a:lnTo>
                          <a:pt x="2298" y="3934"/>
                        </a:lnTo>
                        <a:lnTo>
                          <a:pt x="2278" y="3944"/>
                        </a:lnTo>
                        <a:lnTo>
                          <a:pt x="2268" y="3944"/>
                        </a:lnTo>
                        <a:lnTo>
                          <a:pt x="2548" y="3789"/>
                        </a:lnTo>
                        <a:lnTo>
                          <a:pt x="2574" y="3914"/>
                        </a:lnTo>
                        <a:lnTo>
                          <a:pt x="2595" y="3887"/>
                        </a:lnTo>
                        <a:lnTo>
                          <a:pt x="2620" y="3861"/>
                        </a:lnTo>
                        <a:lnTo>
                          <a:pt x="2652" y="3836"/>
                        </a:lnTo>
                        <a:lnTo>
                          <a:pt x="2688" y="3809"/>
                        </a:lnTo>
                        <a:lnTo>
                          <a:pt x="2709" y="3804"/>
                        </a:lnTo>
                        <a:lnTo>
                          <a:pt x="2725" y="3799"/>
                        </a:lnTo>
                        <a:lnTo>
                          <a:pt x="2745" y="3799"/>
                        </a:lnTo>
                        <a:lnTo>
                          <a:pt x="2767" y="3804"/>
                        </a:lnTo>
                        <a:lnTo>
                          <a:pt x="2782" y="3809"/>
                        </a:lnTo>
                        <a:lnTo>
                          <a:pt x="2803" y="3824"/>
                        </a:lnTo>
                        <a:lnTo>
                          <a:pt x="2814" y="3846"/>
                        </a:lnTo>
                        <a:lnTo>
                          <a:pt x="2829" y="3866"/>
                        </a:lnTo>
                        <a:lnTo>
                          <a:pt x="2844" y="3914"/>
                        </a:lnTo>
                        <a:lnTo>
                          <a:pt x="2850" y="3961"/>
                        </a:lnTo>
                        <a:lnTo>
                          <a:pt x="2844" y="4002"/>
                        </a:lnTo>
                        <a:lnTo>
                          <a:pt x="2839" y="4044"/>
                        </a:lnTo>
                        <a:lnTo>
                          <a:pt x="2829" y="4075"/>
                        </a:lnTo>
                        <a:lnTo>
                          <a:pt x="2819" y="4106"/>
                        </a:lnTo>
                        <a:lnTo>
                          <a:pt x="3074" y="3903"/>
                        </a:lnTo>
                        <a:lnTo>
                          <a:pt x="3099" y="3991"/>
                        </a:lnTo>
                        <a:lnTo>
                          <a:pt x="3286" y="3726"/>
                        </a:lnTo>
                        <a:lnTo>
                          <a:pt x="3307" y="3804"/>
                        </a:lnTo>
                        <a:lnTo>
                          <a:pt x="3338" y="3757"/>
                        </a:lnTo>
                        <a:lnTo>
                          <a:pt x="3411" y="3654"/>
                        </a:lnTo>
                        <a:lnTo>
                          <a:pt x="3453" y="3591"/>
                        </a:lnTo>
                        <a:lnTo>
                          <a:pt x="3489" y="3523"/>
                        </a:lnTo>
                        <a:lnTo>
                          <a:pt x="3521" y="3466"/>
                        </a:lnTo>
                        <a:lnTo>
                          <a:pt x="3541" y="3419"/>
                        </a:lnTo>
                        <a:lnTo>
                          <a:pt x="3551" y="3529"/>
                        </a:lnTo>
                        <a:lnTo>
                          <a:pt x="3562" y="3507"/>
                        </a:lnTo>
                        <a:lnTo>
                          <a:pt x="3593" y="3455"/>
                        </a:lnTo>
                        <a:lnTo>
                          <a:pt x="3635" y="3372"/>
                        </a:lnTo>
                        <a:lnTo>
                          <a:pt x="3650" y="3325"/>
                        </a:lnTo>
                        <a:lnTo>
                          <a:pt x="3666" y="3274"/>
                        </a:lnTo>
                        <a:lnTo>
                          <a:pt x="3692" y="3180"/>
                        </a:lnTo>
                        <a:lnTo>
                          <a:pt x="3723" y="3102"/>
                        </a:lnTo>
                        <a:lnTo>
                          <a:pt x="3760" y="3023"/>
                        </a:lnTo>
                        <a:lnTo>
                          <a:pt x="3807" y="3117"/>
                        </a:lnTo>
                        <a:lnTo>
                          <a:pt x="3832" y="3080"/>
                        </a:lnTo>
                        <a:lnTo>
                          <a:pt x="3858" y="3039"/>
                        </a:lnTo>
                        <a:lnTo>
                          <a:pt x="3890" y="2977"/>
                        </a:lnTo>
                        <a:lnTo>
                          <a:pt x="3920" y="2898"/>
                        </a:lnTo>
                        <a:lnTo>
                          <a:pt x="3947" y="2805"/>
                        </a:lnTo>
                        <a:lnTo>
                          <a:pt x="3952" y="2753"/>
                        </a:lnTo>
                        <a:lnTo>
                          <a:pt x="3957" y="2695"/>
                        </a:lnTo>
                        <a:lnTo>
                          <a:pt x="3962" y="2633"/>
                        </a:lnTo>
                        <a:lnTo>
                          <a:pt x="3957" y="2565"/>
                        </a:lnTo>
                        <a:lnTo>
                          <a:pt x="3942" y="2410"/>
                        </a:lnTo>
                        <a:lnTo>
                          <a:pt x="3915" y="2222"/>
                        </a:lnTo>
                        <a:lnTo>
                          <a:pt x="3885" y="2019"/>
                        </a:lnTo>
                        <a:lnTo>
                          <a:pt x="3853" y="1821"/>
                        </a:lnTo>
                        <a:lnTo>
                          <a:pt x="3791" y="1483"/>
                        </a:lnTo>
                        <a:lnTo>
                          <a:pt x="3760" y="1342"/>
                        </a:lnTo>
                        <a:lnTo>
                          <a:pt x="3728" y="1327"/>
                        </a:lnTo>
                        <a:lnTo>
                          <a:pt x="3692" y="1306"/>
                        </a:lnTo>
                        <a:lnTo>
                          <a:pt x="3640" y="1269"/>
                        </a:lnTo>
                        <a:lnTo>
                          <a:pt x="3583" y="1227"/>
                        </a:lnTo>
                        <a:lnTo>
                          <a:pt x="3521" y="1165"/>
                        </a:lnTo>
                        <a:lnTo>
                          <a:pt x="3448" y="1092"/>
                        </a:lnTo>
                        <a:lnTo>
                          <a:pt x="3375" y="1004"/>
                        </a:lnTo>
                        <a:lnTo>
                          <a:pt x="3209" y="770"/>
                        </a:lnTo>
                        <a:lnTo>
                          <a:pt x="3109" y="629"/>
                        </a:lnTo>
                        <a:lnTo>
                          <a:pt x="3001" y="488"/>
                        </a:lnTo>
                        <a:lnTo>
                          <a:pt x="2881" y="348"/>
                        </a:lnTo>
                        <a:lnTo>
                          <a:pt x="2824" y="285"/>
                        </a:lnTo>
                        <a:lnTo>
                          <a:pt x="2762" y="223"/>
                        </a:lnTo>
                        <a:lnTo>
                          <a:pt x="2699" y="166"/>
                        </a:lnTo>
                        <a:lnTo>
                          <a:pt x="2632" y="120"/>
                        </a:lnTo>
                        <a:lnTo>
                          <a:pt x="2569" y="72"/>
                        </a:lnTo>
                        <a:lnTo>
                          <a:pt x="2501" y="36"/>
                        </a:lnTo>
                        <a:lnTo>
                          <a:pt x="2532" y="113"/>
                        </a:lnTo>
                        <a:lnTo>
                          <a:pt x="2485" y="88"/>
                        </a:lnTo>
                        <a:lnTo>
                          <a:pt x="2433" y="67"/>
                        </a:lnTo>
                        <a:lnTo>
                          <a:pt x="2371" y="46"/>
                        </a:lnTo>
                        <a:lnTo>
                          <a:pt x="2298" y="20"/>
                        </a:lnTo>
                        <a:lnTo>
                          <a:pt x="2221" y="5"/>
                        </a:lnTo>
                        <a:lnTo>
                          <a:pt x="2148" y="0"/>
                        </a:lnTo>
                        <a:lnTo>
                          <a:pt x="2116" y="0"/>
                        </a:lnTo>
                        <a:lnTo>
                          <a:pt x="2080" y="5"/>
                        </a:lnTo>
                        <a:lnTo>
                          <a:pt x="2184" y="108"/>
                        </a:lnTo>
                        <a:lnTo>
                          <a:pt x="2002" y="93"/>
                        </a:lnTo>
                        <a:lnTo>
                          <a:pt x="1841" y="88"/>
                        </a:lnTo>
                        <a:lnTo>
                          <a:pt x="1768" y="88"/>
                        </a:lnTo>
                        <a:lnTo>
                          <a:pt x="1711" y="98"/>
                        </a:lnTo>
                        <a:lnTo>
                          <a:pt x="1804" y="140"/>
                        </a:lnTo>
                        <a:lnTo>
                          <a:pt x="1679" y="140"/>
                        </a:lnTo>
                        <a:lnTo>
                          <a:pt x="1565" y="150"/>
                        </a:lnTo>
                        <a:lnTo>
                          <a:pt x="1513" y="155"/>
                        </a:lnTo>
                        <a:lnTo>
                          <a:pt x="1467" y="166"/>
                        </a:lnTo>
                        <a:lnTo>
                          <a:pt x="1503" y="250"/>
                        </a:lnTo>
                        <a:lnTo>
                          <a:pt x="1373" y="260"/>
                        </a:lnTo>
                        <a:lnTo>
                          <a:pt x="1258" y="270"/>
                        </a:lnTo>
                        <a:lnTo>
                          <a:pt x="1201" y="280"/>
                        </a:lnTo>
                        <a:lnTo>
                          <a:pt x="1150" y="296"/>
                        </a:lnTo>
                        <a:lnTo>
                          <a:pt x="1232" y="353"/>
                        </a:lnTo>
                        <a:lnTo>
                          <a:pt x="1248" y="369"/>
                        </a:lnTo>
                        <a:lnTo>
                          <a:pt x="1263" y="390"/>
                        </a:lnTo>
                        <a:lnTo>
                          <a:pt x="1285" y="415"/>
                        </a:lnTo>
                        <a:lnTo>
                          <a:pt x="1300" y="452"/>
                        </a:lnTo>
                        <a:lnTo>
                          <a:pt x="1310" y="488"/>
                        </a:lnTo>
                        <a:lnTo>
                          <a:pt x="1310" y="535"/>
                        </a:lnTo>
                        <a:lnTo>
                          <a:pt x="1305" y="562"/>
                        </a:lnTo>
                        <a:lnTo>
                          <a:pt x="1300" y="587"/>
                        </a:lnTo>
                        <a:lnTo>
                          <a:pt x="1180" y="577"/>
                        </a:lnTo>
                        <a:lnTo>
                          <a:pt x="1269" y="645"/>
                        </a:lnTo>
                        <a:lnTo>
                          <a:pt x="1332" y="697"/>
                        </a:lnTo>
                        <a:lnTo>
                          <a:pt x="1357" y="723"/>
                        </a:lnTo>
                        <a:lnTo>
                          <a:pt x="1368" y="744"/>
                        </a:lnTo>
                        <a:lnTo>
                          <a:pt x="1368" y="754"/>
                        </a:lnTo>
                        <a:lnTo>
                          <a:pt x="1368" y="759"/>
                        </a:lnTo>
                        <a:lnTo>
                          <a:pt x="1352" y="764"/>
                        </a:lnTo>
                        <a:lnTo>
                          <a:pt x="1332" y="770"/>
                        </a:lnTo>
                        <a:lnTo>
                          <a:pt x="1305" y="764"/>
                        </a:lnTo>
                        <a:lnTo>
                          <a:pt x="1258" y="759"/>
                        </a:lnTo>
                        <a:lnTo>
                          <a:pt x="1232" y="754"/>
                        </a:lnTo>
                        <a:lnTo>
                          <a:pt x="1285" y="884"/>
                        </a:lnTo>
                        <a:lnTo>
                          <a:pt x="1160" y="894"/>
                        </a:lnTo>
                        <a:lnTo>
                          <a:pt x="1056" y="910"/>
                        </a:lnTo>
                        <a:lnTo>
                          <a:pt x="968" y="926"/>
                        </a:lnTo>
                        <a:lnTo>
                          <a:pt x="983" y="931"/>
                        </a:lnTo>
                        <a:lnTo>
                          <a:pt x="1019" y="952"/>
                        </a:lnTo>
                        <a:lnTo>
                          <a:pt x="1035" y="962"/>
                        </a:lnTo>
                        <a:lnTo>
                          <a:pt x="1050" y="977"/>
                        </a:lnTo>
                        <a:lnTo>
                          <a:pt x="1061" y="994"/>
                        </a:lnTo>
                        <a:lnTo>
                          <a:pt x="1071" y="1014"/>
                        </a:lnTo>
                        <a:lnTo>
                          <a:pt x="1066" y="1019"/>
                        </a:lnTo>
                        <a:lnTo>
                          <a:pt x="1061" y="1030"/>
                        </a:lnTo>
                        <a:lnTo>
                          <a:pt x="1035" y="1040"/>
                        </a:lnTo>
                        <a:lnTo>
                          <a:pt x="998" y="1051"/>
                        </a:lnTo>
                        <a:lnTo>
                          <a:pt x="951" y="1061"/>
                        </a:lnTo>
                        <a:lnTo>
                          <a:pt x="873" y="1072"/>
                        </a:lnTo>
                        <a:lnTo>
                          <a:pt x="838" y="1072"/>
                        </a:lnTo>
                        <a:lnTo>
                          <a:pt x="926" y="1139"/>
                        </a:lnTo>
                        <a:lnTo>
                          <a:pt x="936" y="1155"/>
                        </a:lnTo>
                        <a:lnTo>
                          <a:pt x="941" y="1171"/>
                        </a:lnTo>
                        <a:lnTo>
                          <a:pt x="941" y="1197"/>
                        </a:lnTo>
                        <a:lnTo>
                          <a:pt x="941" y="1222"/>
                        </a:lnTo>
                        <a:lnTo>
                          <a:pt x="926" y="1249"/>
                        </a:lnTo>
                        <a:lnTo>
                          <a:pt x="900" y="1279"/>
                        </a:lnTo>
                        <a:lnTo>
                          <a:pt x="863" y="1306"/>
                        </a:lnTo>
                        <a:lnTo>
                          <a:pt x="879" y="1311"/>
                        </a:lnTo>
                        <a:lnTo>
                          <a:pt x="894" y="1316"/>
                        </a:lnTo>
                        <a:lnTo>
                          <a:pt x="915" y="1327"/>
                        </a:lnTo>
                        <a:lnTo>
                          <a:pt x="931" y="1337"/>
                        </a:lnTo>
                        <a:lnTo>
                          <a:pt x="941" y="1358"/>
                        </a:lnTo>
                        <a:lnTo>
                          <a:pt x="941" y="1379"/>
                        </a:lnTo>
                        <a:lnTo>
                          <a:pt x="936" y="1409"/>
                        </a:lnTo>
                        <a:lnTo>
                          <a:pt x="921" y="1436"/>
                        </a:lnTo>
                        <a:lnTo>
                          <a:pt x="900" y="1462"/>
                        </a:lnTo>
                        <a:lnTo>
                          <a:pt x="879" y="1477"/>
                        </a:lnTo>
                        <a:lnTo>
                          <a:pt x="858" y="1488"/>
                        </a:lnTo>
                        <a:lnTo>
                          <a:pt x="821" y="1499"/>
                        </a:lnTo>
                        <a:lnTo>
                          <a:pt x="806" y="1499"/>
                        </a:lnTo>
                        <a:lnTo>
                          <a:pt x="821" y="1509"/>
                        </a:lnTo>
                        <a:lnTo>
                          <a:pt x="858" y="1524"/>
                        </a:lnTo>
                        <a:lnTo>
                          <a:pt x="873" y="1539"/>
                        </a:lnTo>
                        <a:lnTo>
                          <a:pt x="889" y="1556"/>
                        </a:lnTo>
                        <a:lnTo>
                          <a:pt x="894" y="1571"/>
                        </a:lnTo>
                        <a:lnTo>
                          <a:pt x="884" y="1592"/>
                        </a:lnTo>
                        <a:lnTo>
                          <a:pt x="868" y="1613"/>
                        </a:lnTo>
                        <a:lnTo>
                          <a:pt x="838" y="1623"/>
                        </a:lnTo>
                        <a:lnTo>
                          <a:pt x="806" y="1639"/>
                        </a:lnTo>
                        <a:lnTo>
                          <a:pt x="769" y="1649"/>
                        </a:lnTo>
                        <a:lnTo>
                          <a:pt x="713" y="1659"/>
                        </a:lnTo>
                        <a:lnTo>
                          <a:pt x="686" y="1664"/>
                        </a:lnTo>
                        <a:lnTo>
                          <a:pt x="702" y="1676"/>
                        </a:lnTo>
                        <a:lnTo>
                          <a:pt x="738" y="1701"/>
                        </a:lnTo>
                        <a:lnTo>
                          <a:pt x="754" y="1717"/>
                        </a:lnTo>
                        <a:lnTo>
                          <a:pt x="759" y="1728"/>
                        </a:lnTo>
                        <a:lnTo>
                          <a:pt x="759" y="1738"/>
                        </a:lnTo>
                        <a:lnTo>
                          <a:pt x="754" y="1743"/>
                        </a:lnTo>
                        <a:lnTo>
                          <a:pt x="733" y="1753"/>
                        </a:lnTo>
                        <a:lnTo>
                          <a:pt x="666" y="1779"/>
                        </a:lnTo>
                        <a:lnTo>
                          <a:pt x="588" y="1806"/>
                        </a:lnTo>
                        <a:lnTo>
                          <a:pt x="499" y="1847"/>
                        </a:lnTo>
                        <a:lnTo>
                          <a:pt x="531" y="1847"/>
                        </a:lnTo>
                        <a:lnTo>
                          <a:pt x="593" y="1858"/>
                        </a:lnTo>
                        <a:lnTo>
                          <a:pt x="629" y="1868"/>
                        </a:lnTo>
                        <a:lnTo>
                          <a:pt x="666" y="1883"/>
                        </a:lnTo>
                        <a:lnTo>
                          <a:pt x="691" y="1904"/>
                        </a:lnTo>
                        <a:lnTo>
                          <a:pt x="697" y="1915"/>
                        </a:lnTo>
                        <a:lnTo>
                          <a:pt x="702" y="1931"/>
                        </a:lnTo>
                        <a:lnTo>
                          <a:pt x="702" y="1961"/>
                        </a:lnTo>
                        <a:lnTo>
                          <a:pt x="691" y="1993"/>
                        </a:lnTo>
                        <a:lnTo>
                          <a:pt x="676" y="2024"/>
                        </a:lnTo>
                        <a:lnTo>
                          <a:pt x="656" y="2055"/>
                        </a:lnTo>
                        <a:lnTo>
                          <a:pt x="629" y="2081"/>
                        </a:lnTo>
                        <a:lnTo>
                          <a:pt x="609" y="2103"/>
                        </a:lnTo>
                        <a:lnTo>
                          <a:pt x="582" y="2123"/>
                        </a:lnTo>
                        <a:lnTo>
                          <a:pt x="562" y="2128"/>
                        </a:lnTo>
                        <a:lnTo>
                          <a:pt x="551" y="2133"/>
                        </a:lnTo>
                        <a:lnTo>
                          <a:pt x="551" y="2138"/>
                        </a:lnTo>
                        <a:lnTo>
                          <a:pt x="582" y="2149"/>
                        </a:lnTo>
                        <a:lnTo>
                          <a:pt x="598" y="2154"/>
                        </a:lnTo>
                        <a:lnTo>
                          <a:pt x="619" y="2165"/>
                        </a:lnTo>
                        <a:lnTo>
                          <a:pt x="629" y="2175"/>
                        </a:lnTo>
                        <a:lnTo>
                          <a:pt x="634" y="2191"/>
                        </a:lnTo>
                        <a:lnTo>
                          <a:pt x="624" y="2211"/>
                        </a:lnTo>
                        <a:lnTo>
                          <a:pt x="614" y="2233"/>
                        </a:lnTo>
                        <a:lnTo>
                          <a:pt x="593" y="2248"/>
                        </a:lnTo>
                        <a:lnTo>
                          <a:pt x="567" y="2263"/>
                        </a:lnTo>
                        <a:lnTo>
                          <a:pt x="526" y="2285"/>
                        </a:lnTo>
                        <a:lnTo>
                          <a:pt x="504" y="2295"/>
                        </a:lnTo>
                        <a:lnTo>
                          <a:pt x="531" y="2295"/>
                        </a:lnTo>
                        <a:lnTo>
                          <a:pt x="582" y="2305"/>
                        </a:lnTo>
                        <a:lnTo>
                          <a:pt x="603" y="2315"/>
                        </a:lnTo>
                        <a:lnTo>
                          <a:pt x="624" y="2326"/>
                        </a:lnTo>
                        <a:lnTo>
                          <a:pt x="629" y="2336"/>
                        </a:lnTo>
                        <a:lnTo>
                          <a:pt x="629" y="2341"/>
                        </a:lnTo>
                        <a:lnTo>
                          <a:pt x="629" y="2352"/>
                        </a:lnTo>
                        <a:lnTo>
                          <a:pt x="624" y="2363"/>
                        </a:lnTo>
                        <a:lnTo>
                          <a:pt x="603" y="2388"/>
                        </a:lnTo>
                        <a:lnTo>
                          <a:pt x="577" y="2398"/>
                        </a:lnTo>
                        <a:lnTo>
                          <a:pt x="556" y="2410"/>
                        </a:lnTo>
                        <a:lnTo>
                          <a:pt x="531" y="2420"/>
                        </a:lnTo>
                        <a:lnTo>
                          <a:pt x="489" y="2420"/>
                        </a:lnTo>
                        <a:lnTo>
                          <a:pt x="468" y="2420"/>
                        </a:lnTo>
                        <a:lnTo>
                          <a:pt x="484" y="2425"/>
                        </a:lnTo>
                        <a:lnTo>
                          <a:pt x="514" y="2430"/>
                        </a:lnTo>
                        <a:lnTo>
                          <a:pt x="526" y="2440"/>
                        </a:lnTo>
                        <a:lnTo>
                          <a:pt x="536" y="2451"/>
                        </a:lnTo>
                        <a:lnTo>
                          <a:pt x="536" y="2461"/>
                        </a:lnTo>
                        <a:lnTo>
                          <a:pt x="531" y="2477"/>
                        </a:lnTo>
                        <a:lnTo>
                          <a:pt x="509" y="2498"/>
                        </a:lnTo>
                        <a:lnTo>
                          <a:pt x="479" y="2518"/>
                        </a:lnTo>
                        <a:lnTo>
                          <a:pt x="400" y="2565"/>
                        </a:lnTo>
                        <a:lnTo>
                          <a:pt x="297" y="2617"/>
                        </a:lnTo>
                        <a:lnTo>
                          <a:pt x="317" y="2623"/>
                        </a:lnTo>
                        <a:lnTo>
                          <a:pt x="364" y="2633"/>
                        </a:lnTo>
                        <a:lnTo>
                          <a:pt x="379" y="2643"/>
                        </a:lnTo>
                        <a:lnTo>
                          <a:pt x="390" y="2654"/>
                        </a:lnTo>
                        <a:lnTo>
                          <a:pt x="395" y="2659"/>
                        </a:lnTo>
                        <a:lnTo>
                          <a:pt x="395" y="2665"/>
                        </a:lnTo>
                        <a:lnTo>
                          <a:pt x="379" y="2680"/>
                        </a:lnTo>
                        <a:lnTo>
                          <a:pt x="317" y="2711"/>
                        </a:lnTo>
                        <a:lnTo>
                          <a:pt x="250" y="2737"/>
                        </a:lnTo>
                        <a:lnTo>
                          <a:pt x="162" y="2763"/>
                        </a:lnTo>
                        <a:lnTo>
                          <a:pt x="182" y="2779"/>
                        </a:lnTo>
                        <a:lnTo>
                          <a:pt x="213" y="2810"/>
                        </a:lnTo>
                        <a:lnTo>
                          <a:pt x="229" y="2825"/>
                        </a:lnTo>
                        <a:lnTo>
                          <a:pt x="234" y="2847"/>
                        </a:lnTo>
                        <a:lnTo>
                          <a:pt x="234" y="2852"/>
                        </a:lnTo>
                        <a:lnTo>
                          <a:pt x="234" y="2862"/>
                        </a:lnTo>
                        <a:lnTo>
                          <a:pt x="229" y="2867"/>
                        </a:lnTo>
                        <a:lnTo>
                          <a:pt x="219" y="2872"/>
                        </a:lnTo>
                        <a:lnTo>
                          <a:pt x="187" y="2893"/>
                        </a:lnTo>
                        <a:lnTo>
                          <a:pt x="156" y="2919"/>
                        </a:lnTo>
                        <a:lnTo>
                          <a:pt x="83" y="2982"/>
                        </a:lnTo>
                        <a:lnTo>
                          <a:pt x="0" y="3065"/>
                        </a:lnTo>
                        <a:close/>
                      </a:path>
                    </a:pathLst>
                  </a:custGeom>
                  <a:solidFill>
                    <a:srgbClr val="33CC33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904" name="Freeform 1060"/>
                  <p:cNvSpPr/>
                  <p:nvPr/>
                </p:nvSpPr>
                <p:spPr>
                  <a:xfrm>
                    <a:off x="3591" y="3265"/>
                    <a:ext cx="224" cy="130"/>
                  </a:xfrm>
                  <a:custGeom>
                    <a:avLst/>
                    <a:gdLst>
                      <a:gd name="txL" fmla="*/ 0 w 3364"/>
                      <a:gd name="txT" fmla="*/ 0 h 1941"/>
                      <a:gd name="txR" fmla="*/ 3364 w 3364"/>
                      <a:gd name="txB" fmla="*/ 1941 h 194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64" h="1941">
                        <a:moveTo>
                          <a:pt x="0" y="1941"/>
                        </a:moveTo>
                        <a:lnTo>
                          <a:pt x="141" y="1936"/>
                        </a:lnTo>
                        <a:lnTo>
                          <a:pt x="463" y="1916"/>
                        </a:lnTo>
                        <a:lnTo>
                          <a:pt x="655" y="1899"/>
                        </a:lnTo>
                        <a:lnTo>
                          <a:pt x="842" y="1874"/>
                        </a:lnTo>
                        <a:lnTo>
                          <a:pt x="1014" y="1848"/>
                        </a:lnTo>
                        <a:lnTo>
                          <a:pt x="1087" y="1837"/>
                        </a:lnTo>
                        <a:lnTo>
                          <a:pt x="1149" y="1822"/>
                        </a:lnTo>
                        <a:lnTo>
                          <a:pt x="1311" y="1775"/>
                        </a:lnTo>
                        <a:lnTo>
                          <a:pt x="1550" y="1717"/>
                        </a:lnTo>
                        <a:lnTo>
                          <a:pt x="1846" y="1644"/>
                        </a:lnTo>
                        <a:lnTo>
                          <a:pt x="2179" y="1551"/>
                        </a:lnTo>
                        <a:lnTo>
                          <a:pt x="2346" y="1499"/>
                        </a:lnTo>
                        <a:lnTo>
                          <a:pt x="2517" y="1442"/>
                        </a:lnTo>
                        <a:lnTo>
                          <a:pt x="2683" y="1379"/>
                        </a:lnTo>
                        <a:lnTo>
                          <a:pt x="2845" y="1312"/>
                        </a:lnTo>
                        <a:lnTo>
                          <a:pt x="2995" y="1244"/>
                        </a:lnTo>
                        <a:lnTo>
                          <a:pt x="3135" y="1172"/>
                        </a:lnTo>
                        <a:lnTo>
                          <a:pt x="3260" y="1093"/>
                        </a:lnTo>
                        <a:lnTo>
                          <a:pt x="3317" y="1052"/>
                        </a:lnTo>
                        <a:lnTo>
                          <a:pt x="3364" y="1010"/>
                        </a:lnTo>
                        <a:lnTo>
                          <a:pt x="3235" y="432"/>
                        </a:lnTo>
                        <a:lnTo>
                          <a:pt x="3177" y="380"/>
                        </a:lnTo>
                        <a:lnTo>
                          <a:pt x="3053" y="266"/>
                        </a:lnTo>
                        <a:lnTo>
                          <a:pt x="2975" y="198"/>
                        </a:lnTo>
                        <a:lnTo>
                          <a:pt x="2907" y="125"/>
                        </a:lnTo>
                        <a:lnTo>
                          <a:pt x="2845" y="58"/>
                        </a:lnTo>
                        <a:lnTo>
                          <a:pt x="2803" y="0"/>
                        </a:lnTo>
                        <a:lnTo>
                          <a:pt x="2704" y="52"/>
                        </a:lnTo>
                        <a:lnTo>
                          <a:pt x="2444" y="193"/>
                        </a:lnTo>
                        <a:lnTo>
                          <a:pt x="2064" y="401"/>
                        </a:lnTo>
                        <a:lnTo>
                          <a:pt x="1840" y="531"/>
                        </a:lnTo>
                        <a:lnTo>
                          <a:pt x="1612" y="672"/>
                        </a:lnTo>
                        <a:lnTo>
                          <a:pt x="1373" y="817"/>
                        </a:lnTo>
                        <a:lnTo>
                          <a:pt x="1134" y="973"/>
                        </a:lnTo>
                        <a:lnTo>
                          <a:pt x="900" y="1135"/>
                        </a:lnTo>
                        <a:lnTo>
                          <a:pt x="677" y="1296"/>
                        </a:lnTo>
                        <a:lnTo>
                          <a:pt x="468" y="1462"/>
                        </a:lnTo>
                        <a:lnTo>
                          <a:pt x="370" y="1546"/>
                        </a:lnTo>
                        <a:lnTo>
                          <a:pt x="281" y="1629"/>
                        </a:lnTo>
                        <a:lnTo>
                          <a:pt x="198" y="1707"/>
                        </a:lnTo>
                        <a:lnTo>
                          <a:pt x="125" y="1786"/>
                        </a:lnTo>
                        <a:lnTo>
                          <a:pt x="58" y="1864"/>
                        </a:lnTo>
                        <a:lnTo>
                          <a:pt x="0" y="194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9900">
                          <a:alpha val="100000"/>
                        </a:srgbClr>
                      </a:gs>
                      <a:gs pos="100000">
                        <a:srgbClr val="43B443">
                          <a:alpha val="100000"/>
                        </a:srgbClr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905" name="Freeform 1061"/>
                  <p:cNvSpPr/>
                  <p:nvPr/>
                </p:nvSpPr>
                <p:spPr>
                  <a:xfrm>
                    <a:off x="3579" y="3237"/>
                    <a:ext cx="326" cy="162"/>
                  </a:xfrm>
                  <a:custGeom>
                    <a:avLst/>
                    <a:gdLst>
                      <a:gd name="txL" fmla="*/ 0 w 4888"/>
                      <a:gd name="txT" fmla="*/ 0 h 2436"/>
                      <a:gd name="txR" fmla="*/ 4888 w 4888"/>
                      <a:gd name="txB" fmla="*/ 2436 h 243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888" h="2436">
                        <a:moveTo>
                          <a:pt x="0" y="2436"/>
                        </a:moveTo>
                        <a:lnTo>
                          <a:pt x="358" y="2296"/>
                        </a:lnTo>
                        <a:lnTo>
                          <a:pt x="1169" y="1968"/>
                        </a:lnTo>
                        <a:lnTo>
                          <a:pt x="1628" y="1786"/>
                        </a:lnTo>
                        <a:lnTo>
                          <a:pt x="2044" y="1609"/>
                        </a:lnTo>
                        <a:lnTo>
                          <a:pt x="2381" y="1457"/>
                        </a:lnTo>
                        <a:lnTo>
                          <a:pt x="2501" y="1400"/>
                        </a:lnTo>
                        <a:lnTo>
                          <a:pt x="2584" y="1359"/>
                        </a:lnTo>
                        <a:lnTo>
                          <a:pt x="2828" y="1213"/>
                        </a:lnTo>
                        <a:lnTo>
                          <a:pt x="3057" y="1083"/>
                        </a:lnTo>
                        <a:lnTo>
                          <a:pt x="3250" y="979"/>
                        </a:lnTo>
                        <a:lnTo>
                          <a:pt x="3322" y="942"/>
                        </a:lnTo>
                        <a:lnTo>
                          <a:pt x="3380" y="922"/>
                        </a:lnTo>
                        <a:lnTo>
                          <a:pt x="3469" y="885"/>
                        </a:lnTo>
                        <a:lnTo>
                          <a:pt x="3634" y="812"/>
                        </a:lnTo>
                        <a:lnTo>
                          <a:pt x="3853" y="708"/>
                        </a:lnTo>
                        <a:lnTo>
                          <a:pt x="4103" y="583"/>
                        </a:lnTo>
                        <a:lnTo>
                          <a:pt x="4352" y="458"/>
                        </a:lnTo>
                        <a:lnTo>
                          <a:pt x="4587" y="333"/>
                        </a:lnTo>
                        <a:lnTo>
                          <a:pt x="4685" y="276"/>
                        </a:lnTo>
                        <a:lnTo>
                          <a:pt x="4774" y="219"/>
                        </a:lnTo>
                        <a:lnTo>
                          <a:pt x="4841" y="172"/>
                        </a:lnTo>
                        <a:lnTo>
                          <a:pt x="4888" y="136"/>
                        </a:lnTo>
                        <a:lnTo>
                          <a:pt x="4888" y="115"/>
                        </a:lnTo>
                        <a:lnTo>
                          <a:pt x="4888" y="73"/>
                        </a:lnTo>
                        <a:lnTo>
                          <a:pt x="4882" y="47"/>
                        </a:lnTo>
                        <a:lnTo>
                          <a:pt x="4877" y="26"/>
                        </a:lnTo>
                        <a:lnTo>
                          <a:pt x="4867" y="11"/>
                        </a:lnTo>
                        <a:lnTo>
                          <a:pt x="4846" y="0"/>
                        </a:lnTo>
                        <a:lnTo>
                          <a:pt x="4836" y="0"/>
                        </a:lnTo>
                        <a:lnTo>
                          <a:pt x="4826" y="6"/>
                        </a:lnTo>
                        <a:lnTo>
                          <a:pt x="4799" y="26"/>
                        </a:lnTo>
                        <a:lnTo>
                          <a:pt x="4727" y="109"/>
                        </a:lnTo>
                        <a:lnTo>
                          <a:pt x="4680" y="161"/>
                        </a:lnTo>
                        <a:lnTo>
                          <a:pt x="4628" y="219"/>
                        </a:lnTo>
                        <a:lnTo>
                          <a:pt x="4560" y="271"/>
                        </a:lnTo>
                        <a:lnTo>
                          <a:pt x="4524" y="297"/>
                        </a:lnTo>
                        <a:lnTo>
                          <a:pt x="4482" y="318"/>
                        </a:lnTo>
                        <a:lnTo>
                          <a:pt x="4233" y="443"/>
                        </a:lnTo>
                        <a:lnTo>
                          <a:pt x="3900" y="604"/>
                        </a:lnTo>
                        <a:lnTo>
                          <a:pt x="3593" y="745"/>
                        </a:lnTo>
                        <a:lnTo>
                          <a:pt x="3484" y="792"/>
                        </a:lnTo>
                        <a:lnTo>
                          <a:pt x="3422" y="817"/>
                        </a:lnTo>
                        <a:lnTo>
                          <a:pt x="3380" y="833"/>
                        </a:lnTo>
                        <a:lnTo>
                          <a:pt x="3317" y="864"/>
                        </a:lnTo>
                        <a:lnTo>
                          <a:pt x="3172" y="947"/>
                        </a:lnTo>
                        <a:lnTo>
                          <a:pt x="3010" y="1047"/>
                        </a:lnTo>
                        <a:lnTo>
                          <a:pt x="2875" y="1135"/>
                        </a:lnTo>
                        <a:lnTo>
                          <a:pt x="2730" y="1224"/>
                        </a:lnTo>
                        <a:lnTo>
                          <a:pt x="2533" y="1327"/>
                        </a:lnTo>
                        <a:lnTo>
                          <a:pt x="2329" y="1437"/>
                        </a:lnTo>
                        <a:lnTo>
                          <a:pt x="2152" y="1520"/>
                        </a:lnTo>
                        <a:lnTo>
                          <a:pt x="1726" y="1702"/>
                        </a:lnTo>
                        <a:lnTo>
                          <a:pt x="999" y="2014"/>
                        </a:lnTo>
                        <a:lnTo>
                          <a:pt x="0" y="243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906" name="Freeform 1062"/>
                  <p:cNvSpPr/>
                  <p:nvPr/>
                </p:nvSpPr>
                <p:spPr>
                  <a:xfrm>
                    <a:off x="3615" y="3326"/>
                    <a:ext cx="106" cy="16"/>
                  </a:xfrm>
                  <a:custGeom>
                    <a:avLst/>
                    <a:gdLst>
                      <a:gd name="txL" fmla="*/ 0 w 1597"/>
                      <a:gd name="txT" fmla="*/ 0 h 240"/>
                      <a:gd name="txR" fmla="*/ 1597 w 1597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597" h="240">
                        <a:moveTo>
                          <a:pt x="0" y="5"/>
                        </a:moveTo>
                        <a:lnTo>
                          <a:pt x="198" y="17"/>
                        </a:lnTo>
                        <a:lnTo>
                          <a:pt x="411" y="27"/>
                        </a:lnTo>
                        <a:lnTo>
                          <a:pt x="656" y="47"/>
                        </a:lnTo>
                        <a:lnTo>
                          <a:pt x="921" y="79"/>
                        </a:lnTo>
                        <a:lnTo>
                          <a:pt x="1051" y="95"/>
                        </a:lnTo>
                        <a:lnTo>
                          <a:pt x="1176" y="115"/>
                        </a:lnTo>
                        <a:lnTo>
                          <a:pt x="1285" y="142"/>
                        </a:lnTo>
                        <a:lnTo>
                          <a:pt x="1389" y="172"/>
                        </a:lnTo>
                        <a:lnTo>
                          <a:pt x="1472" y="204"/>
                        </a:lnTo>
                        <a:lnTo>
                          <a:pt x="1509" y="219"/>
                        </a:lnTo>
                        <a:lnTo>
                          <a:pt x="1540" y="240"/>
                        </a:lnTo>
                        <a:lnTo>
                          <a:pt x="1597" y="225"/>
                        </a:lnTo>
                        <a:lnTo>
                          <a:pt x="1571" y="214"/>
                        </a:lnTo>
                        <a:lnTo>
                          <a:pt x="1487" y="183"/>
                        </a:lnTo>
                        <a:lnTo>
                          <a:pt x="1358" y="142"/>
                        </a:lnTo>
                        <a:lnTo>
                          <a:pt x="1176" y="100"/>
                        </a:lnTo>
                        <a:lnTo>
                          <a:pt x="1067" y="73"/>
                        </a:lnTo>
                        <a:lnTo>
                          <a:pt x="947" y="53"/>
                        </a:lnTo>
                        <a:lnTo>
                          <a:pt x="811" y="37"/>
                        </a:lnTo>
                        <a:lnTo>
                          <a:pt x="671" y="22"/>
                        </a:lnTo>
                        <a:lnTo>
                          <a:pt x="521" y="11"/>
                        </a:lnTo>
                        <a:lnTo>
                          <a:pt x="354" y="0"/>
                        </a:lnTo>
                        <a:lnTo>
                          <a:pt x="182" y="0"/>
                        </a:lnTo>
                        <a:lnTo>
                          <a:pt x="0" y="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907" name="Freeform 1063"/>
                  <p:cNvSpPr/>
                  <p:nvPr/>
                </p:nvSpPr>
                <p:spPr>
                  <a:xfrm>
                    <a:off x="3633" y="3256"/>
                    <a:ext cx="137" cy="60"/>
                  </a:xfrm>
                  <a:custGeom>
                    <a:avLst/>
                    <a:gdLst>
                      <a:gd name="txL" fmla="*/ 0 w 2059"/>
                      <a:gd name="txT" fmla="*/ 0 h 906"/>
                      <a:gd name="txR" fmla="*/ 2059 w 2059"/>
                      <a:gd name="txB" fmla="*/ 906 h 9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059" h="906">
                        <a:moveTo>
                          <a:pt x="0" y="427"/>
                        </a:moveTo>
                        <a:lnTo>
                          <a:pt x="141" y="448"/>
                        </a:lnTo>
                        <a:lnTo>
                          <a:pt x="463" y="505"/>
                        </a:lnTo>
                        <a:lnTo>
                          <a:pt x="640" y="542"/>
                        </a:lnTo>
                        <a:lnTo>
                          <a:pt x="806" y="578"/>
                        </a:lnTo>
                        <a:lnTo>
                          <a:pt x="879" y="599"/>
                        </a:lnTo>
                        <a:lnTo>
                          <a:pt x="941" y="619"/>
                        </a:lnTo>
                        <a:lnTo>
                          <a:pt x="989" y="641"/>
                        </a:lnTo>
                        <a:lnTo>
                          <a:pt x="1024" y="661"/>
                        </a:lnTo>
                        <a:lnTo>
                          <a:pt x="1061" y="677"/>
                        </a:lnTo>
                        <a:lnTo>
                          <a:pt x="1108" y="698"/>
                        </a:lnTo>
                        <a:lnTo>
                          <a:pt x="1171" y="719"/>
                        </a:lnTo>
                        <a:lnTo>
                          <a:pt x="1238" y="744"/>
                        </a:lnTo>
                        <a:lnTo>
                          <a:pt x="1404" y="781"/>
                        </a:lnTo>
                        <a:lnTo>
                          <a:pt x="1581" y="823"/>
                        </a:lnTo>
                        <a:lnTo>
                          <a:pt x="1893" y="879"/>
                        </a:lnTo>
                        <a:lnTo>
                          <a:pt x="2034" y="906"/>
                        </a:lnTo>
                        <a:lnTo>
                          <a:pt x="2059" y="854"/>
                        </a:lnTo>
                        <a:lnTo>
                          <a:pt x="1924" y="833"/>
                        </a:lnTo>
                        <a:lnTo>
                          <a:pt x="1623" y="781"/>
                        </a:lnTo>
                        <a:lnTo>
                          <a:pt x="1456" y="749"/>
                        </a:lnTo>
                        <a:lnTo>
                          <a:pt x="1295" y="714"/>
                        </a:lnTo>
                        <a:lnTo>
                          <a:pt x="1165" y="682"/>
                        </a:lnTo>
                        <a:lnTo>
                          <a:pt x="1118" y="666"/>
                        </a:lnTo>
                        <a:lnTo>
                          <a:pt x="1087" y="651"/>
                        </a:lnTo>
                        <a:lnTo>
                          <a:pt x="1056" y="630"/>
                        </a:lnTo>
                        <a:lnTo>
                          <a:pt x="1019" y="604"/>
                        </a:lnTo>
                        <a:lnTo>
                          <a:pt x="936" y="531"/>
                        </a:lnTo>
                        <a:lnTo>
                          <a:pt x="723" y="329"/>
                        </a:lnTo>
                        <a:lnTo>
                          <a:pt x="609" y="219"/>
                        </a:lnTo>
                        <a:lnTo>
                          <a:pt x="495" y="125"/>
                        </a:lnTo>
                        <a:lnTo>
                          <a:pt x="442" y="84"/>
                        </a:lnTo>
                        <a:lnTo>
                          <a:pt x="390" y="47"/>
                        </a:lnTo>
                        <a:lnTo>
                          <a:pt x="343" y="21"/>
                        </a:lnTo>
                        <a:lnTo>
                          <a:pt x="302" y="0"/>
                        </a:lnTo>
                        <a:lnTo>
                          <a:pt x="562" y="234"/>
                        </a:lnTo>
                        <a:lnTo>
                          <a:pt x="759" y="417"/>
                        </a:lnTo>
                        <a:lnTo>
                          <a:pt x="837" y="494"/>
                        </a:lnTo>
                        <a:lnTo>
                          <a:pt x="889" y="552"/>
                        </a:lnTo>
                        <a:lnTo>
                          <a:pt x="775" y="531"/>
                        </a:lnTo>
                        <a:lnTo>
                          <a:pt x="515" y="479"/>
                        </a:lnTo>
                        <a:lnTo>
                          <a:pt x="365" y="459"/>
                        </a:lnTo>
                        <a:lnTo>
                          <a:pt x="218" y="437"/>
                        </a:lnTo>
                        <a:lnTo>
                          <a:pt x="94" y="427"/>
                        </a:lnTo>
                        <a:lnTo>
                          <a:pt x="41" y="427"/>
                        </a:lnTo>
                        <a:lnTo>
                          <a:pt x="0" y="42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908" name="Freeform 1064"/>
                  <p:cNvSpPr/>
                  <p:nvPr/>
                </p:nvSpPr>
                <p:spPr>
                  <a:xfrm>
                    <a:off x="3651" y="3218"/>
                    <a:ext cx="151" cy="79"/>
                  </a:xfrm>
                  <a:custGeom>
                    <a:avLst/>
                    <a:gdLst>
                      <a:gd name="txL" fmla="*/ 0 w 2267"/>
                      <a:gd name="txT" fmla="*/ 0 h 1181"/>
                      <a:gd name="txR" fmla="*/ 2267 w 2267"/>
                      <a:gd name="txB" fmla="*/ 1181 h 118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267" h="1181">
                        <a:moveTo>
                          <a:pt x="0" y="286"/>
                        </a:moveTo>
                        <a:lnTo>
                          <a:pt x="156" y="339"/>
                        </a:lnTo>
                        <a:lnTo>
                          <a:pt x="514" y="469"/>
                        </a:lnTo>
                        <a:lnTo>
                          <a:pt x="712" y="546"/>
                        </a:lnTo>
                        <a:lnTo>
                          <a:pt x="900" y="624"/>
                        </a:lnTo>
                        <a:lnTo>
                          <a:pt x="1050" y="692"/>
                        </a:lnTo>
                        <a:lnTo>
                          <a:pt x="1107" y="724"/>
                        </a:lnTo>
                        <a:lnTo>
                          <a:pt x="1149" y="749"/>
                        </a:lnTo>
                        <a:lnTo>
                          <a:pt x="1107" y="776"/>
                        </a:lnTo>
                        <a:lnTo>
                          <a:pt x="1008" y="822"/>
                        </a:lnTo>
                        <a:lnTo>
                          <a:pt x="940" y="848"/>
                        </a:lnTo>
                        <a:lnTo>
                          <a:pt x="868" y="874"/>
                        </a:lnTo>
                        <a:lnTo>
                          <a:pt x="785" y="896"/>
                        </a:lnTo>
                        <a:lnTo>
                          <a:pt x="701" y="906"/>
                        </a:lnTo>
                        <a:lnTo>
                          <a:pt x="743" y="906"/>
                        </a:lnTo>
                        <a:lnTo>
                          <a:pt x="790" y="901"/>
                        </a:lnTo>
                        <a:lnTo>
                          <a:pt x="853" y="896"/>
                        </a:lnTo>
                        <a:lnTo>
                          <a:pt x="925" y="884"/>
                        </a:lnTo>
                        <a:lnTo>
                          <a:pt x="1008" y="864"/>
                        </a:lnTo>
                        <a:lnTo>
                          <a:pt x="1092" y="833"/>
                        </a:lnTo>
                        <a:lnTo>
                          <a:pt x="1170" y="796"/>
                        </a:lnTo>
                        <a:lnTo>
                          <a:pt x="1305" y="859"/>
                        </a:lnTo>
                        <a:lnTo>
                          <a:pt x="1617" y="989"/>
                        </a:lnTo>
                        <a:lnTo>
                          <a:pt x="1794" y="1061"/>
                        </a:lnTo>
                        <a:lnTo>
                          <a:pt x="1965" y="1124"/>
                        </a:lnTo>
                        <a:lnTo>
                          <a:pt x="2043" y="1145"/>
                        </a:lnTo>
                        <a:lnTo>
                          <a:pt x="2111" y="1166"/>
                        </a:lnTo>
                        <a:lnTo>
                          <a:pt x="2168" y="1176"/>
                        </a:lnTo>
                        <a:lnTo>
                          <a:pt x="2210" y="1181"/>
                        </a:lnTo>
                        <a:lnTo>
                          <a:pt x="2267" y="1161"/>
                        </a:lnTo>
                        <a:lnTo>
                          <a:pt x="2230" y="1156"/>
                        </a:lnTo>
                        <a:lnTo>
                          <a:pt x="2142" y="1124"/>
                        </a:lnTo>
                        <a:lnTo>
                          <a:pt x="2095" y="1109"/>
                        </a:lnTo>
                        <a:lnTo>
                          <a:pt x="2048" y="1088"/>
                        </a:lnTo>
                        <a:lnTo>
                          <a:pt x="2007" y="1061"/>
                        </a:lnTo>
                        <a:lnTo>
                          <a:pt x="1981" y="1041"/>
                        </a:lnTo>
                        <a:lnTo>
                          <a:pt x="1856" y="869"/>
                        </a:lnTo>
                        <a:lnTo>
                          <a:pt x="1746" y="724"/>
                        </a:lnTo>
                        <a:lnTo>
                          <a:pt x="1617" y="552"/>
                        </a:lnTo>
                        <a:lnTo>
                          <a:pt x="1471" y="380"/>
                        </a:lnTo>
                        <a:lnTo>
                          <a:pt x="1399" y="297"/>
                        </a:lnTo>
                        <a:lnTo>
                          <a:pt x="1326" y="219"/>
                        </a:lnTo>
                        <a:lnTo>
                          <a:pt x="1252" y="151"/>
                        </a:lnTo>
                        <a:lnTo>
                          <a:pt x="1180" y="89"/>
                        </a:lnTo>
                        <a:lnTo>
                          <a:pt x="1112" y="37"/>
                        </a:lnTo>
                        <a:lnTo>
                          <a:pt x="1050" y="0"/>
                        </a:lnTo>
                        <a:lnTo>
                          <a:pt x="1149" y="94"/>
                        </a:lnTo>
                        <a:lnTo>
                          <a:pt x="1247" y="192"/>
                        </a:lnTo>
                        <a:lnTo>
                          <a:pt x="1377" y="327"/>
                        </a:lnTo>
                        <a:lnTo>
                          <a:pt x="1513" y="484"/>
                        </a:lnTo>
                        <a:lnTo>
                          <a:pt x="1653" y="651"/>
                        </a:lnTo>
                        <a:lnTo>
                          <a:pt x="1716" y="739"/>
                        </a:lnTo>
                        <a:lnTo>
                          <a:pt x="1778" y="833"/>
                        </a:lnTo>
                        <a:lnTo>
                          <a:pt x="1835" y="921"/>
                        </a:lnTo>
                        <a:lnTo>
                          <a:pt x="1888" y="1015"/>
                        </a:lnTo>
                        <a:lnTo>
                          <a:pt x="1846" y="1009"/>
                        </a:lnTo>
                        <a:lnTo>
                          <a:pt x="1794" y="994"/>
                        </a:lnTo>
                        <a:lnTo>
                          <a:pt x="1706" y="963"/>
                        </a:lnTo>
                        <a:lnTo>
                          <a:pt x="1591" y="916"/>
                        </a:lnTo>
                        <a:lnTo>
                          <a:pt x="1435" y="848"/>
                        </a:lnTo>
                        <a:lnTo>
                          <a:pt x="1242" y="749"/>
                        </a:lnTo>
                        <a:lnTo>
                          <a:pt x="1003" y="614"/>
                        </a:lnTo>
                        <a:lnTo>
                          <a:pt x="951" y="541"/>
                        </a:lnTo>
                        <a:lnTo>
                          <a:pt x="894" y="458"/>
                        </a:lnTo>
                        <a:lnTo>
                          <a:pt x="816" y="369"/>
                        </a:lnTo>
                        <a:lnTo>
                          <a:pt x="770" y="322"/>
                        </a:lnTo>
                        <a:lnTo>
                          <a:pt x="723" y="276"/>
                        </a:lnTo>
                        <a:lnTo>
                          <a:pt x="670" y="229"/>
                        </a:lnTo>
                        <a:lnTo>
                          <a:pt x="613" y="187"/>
                        </a:lnTo>
                        <a:lnTo>
                          <a:pt x="556" y="151"/>
                        </a:lnTo>
                        <a:lnTo>
                          <a:pt x="494" y="120"/>
                        </a:lnTo>
                        <a:lnTo>
                          <a:pt x="431" y="94"/>
                        </a:lnTo>
                        <a:lnTo>
                          <a:pt x="369" y="78"/>
                        </a:lnTo>
                        <a:lnTo>
                          <a:pt x="436" y="114"/>
                        </a:lnTo>
                        <a:lnTo>
                          <a:pt x="509" y="162"/>
                        </a:lnTo>
                        <a:lnTo>
                          <a:pt x="593" y="219"/>
                        </a:lnTo>
                        <a:lnTo>
                          <a:pt x="681" y="292"/>
                        </a:lnTo>
                        <a:lnTo>
                          <a:pt x="775" y="374"/>
                        </a:lnTo>
                        <a:lnTo>
                          <a:pt x="816" y="422"/>
                        </a:lnTo>
                        <a:lnTo>
                          <a:pt x="853" y="469"/>
                        </a:lnTo>
                        <a:lnTo>
                          <a:pt x="889" y="515"/>
                        </a:lnTo>
                        <a:lnTo>
                          <a:pt x="915" y="567"/>
                        </a:lnTo>
                        <a:lnTo>
                          <a:pt x="800" y="526"/>
                        </a:lnTo>
                        <a:lnTo>
                          <a:pt x="525" y="432"/>
                        </a:lnTo>
                        <a:lnTo>
                          <a:pt x="369" y="380"/>
                        </a:lnTo>
                        <a:lnTo>
                          <a:pt x="224" y="339"/>
                        </a:lnTo>
                        <a:lnTo>
                          <a:pt x="94" y="302"/>
                        </a:lnTo>
                        <a:lnTo>
                          <a:pt x="0" y="28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909" name="Freeform 1065"/>
                  <p:cNvSpPr/>
                  <p:nvPr/>
                </p:nvSpPr>
                <p:spPr>
                  <a:xfrm>
                    <a:off x="3608" y="3353"/>
                    <a:ext cx="63" cy="10"/>
                  </a:xfrm>
                  <a:custGeom>
                    <a:avLst/>
                    <a:gdLst>
                      <a:gd name="txL" fmla="*/ 0 w 946"/>
                      <a:gd name="txT" fmla="*/ 0 h 155"/>
                      <a:gd name="txR" fmla="*/ 946 w 946"/>
                      <a:gd name="txB" fmla="*/ 155 h 15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6" h="155">
                        <a:moveTo>
                          <a:pt x="0" y="30"/>
                        </a:moveTo>
                        <a:lnTo>
                          <a:pt x="103" y="30"/>
                        </a:lnTo>
                        <a:lnTo>
                          <a:pt x="213" y="30"/>
                        </a:lnTo>
                        <a:lnTo>
                          <a:pt x="343" y="42"/>
                        </a:lnTo>
                        <a:lnTo>
                          <a:pt x="488" y="52"/>
                        </a:lnTo>
                        <a:lnTo>
                          <a:pt x="634" y="78"/>
                        </a:lnTo>
                        <a:lnTo>
                          <a:pt x="702" y="93"/>
                        </a:lnTo>
                        <a:lnTo>
                          <a:pt x="764" y="109"/>
                        </a:lnTo>
                        <a:lnTo>
                          <a:pt x="826" y="130"/>
                        </a:lnTo>
                        <a:lnTo>
                          <a:pt x="879" y="155"/>
                        </a:lnTo>
                        <a:lnTo>
                          <a:pt x="946" y="135"/>
                        </a:lnTo>
                        <a:lnTo>
                          <a:pt x="857" y="104"/>
                        </a:lnTo>
                        <a:lnTo>
                          <a:pt x="764" y="72"/>
                        </a:lnTo>
                        <a:lnTo>
                          <a:pt x="634" y="42"/>
                        </a:lnTo>
                        <a:lnTo>
                          <a:pt x="488" y="15"/>
                        </a:lnTo>
                        <a:lnTo>
                          <a:pt x="410" y="5"/>
                        </a:lnTo>
                        <a:lnTo>
                          <a:pt x="332" y="0"/>
                        </a:lnTo>
                        <a:lnTo>
                          <a:pt x="250" y="0"/>
                        </a:lnTo>
                        <a:lnTo>
                          <a:pt x="166" y="5"/>
                        </a:lnTo>
                        <a:lnTo>
                          <a:pt x="83" y="15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910" name="Freeform 1066"/>
                  <p:cNvSpPr/>
                  <p:nvPr/>
                </p:nvSpPr>
                <p:spPr>
                  <a:xfrm>
                    <a:off x="3594" y="3377"/>
                    <a:ext cx="33" cy="4"/>
                  </a:xfrm>
                  <a:custGeom>
                    <a:avLst/>
                    <a:gdLst>
                      <a:gd name="txL" fmla="*/ 0 w 499"/>
                      <a:gd name="txT" fmla="*/ 0 h 53"/>
                      <a:gd name="txR" fmla="*/ 499 w 499"/>
                      <a:gd name="txB" fmla="*/ 53 h 53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99" h="53">
                        <a:moveTo>
                          <a:pt x="0" y="47"/>
                        </a:moveTo>
                        <a:lnTo>
                          <a:pt x="53" y="36"/>
                        </a:lnTo>
                        <a:lnTo>
                          <a:pt x="110" y="31"/>
                        </a:lnTo>
                        <a:lnTo>
                          <a:pt x="172" y="21"/>
                        </a:lnTo>
                        <a:lnTo>
                          <a:pt x="245" y="16"/>
                        </a:lnTo>
                        <a:lnTo>
                          <a:pt x="323" y="21"/>
                        </a:lnTo>
                        <a:lnTo>
                          <a:pt x="385" y="31"/>
                        </a:lnTo>
                        <a:lnTo>
                          <a:pt x="417" y="42"/>
                        </a:lnTo>
                        <a:lnTo>
                          <a:pt x="442" y="53"/>
                        </a:lnTo>
                        <a:lnTo>
                          <a:pt x="499" y="36"/>
                        </a:lnTo>
                        <a:lnTo>
                          <a:pt x="474" y="21"/>
                        </a:lnTo>
                        <a:lnTo>
                          <a:pt x="432" y="11"/>
                        </a:lnTo>
                        <a:lnTo>
                          <a:pt x="380" y="5"/>
                        </a:lnTo>
                        <a:lnTo>
                          <a:pt x="312" y="0"/>
                        </a:lnTo>
                        <a:lnTo>
                          <a:pt x="224" y="5"/>
                        </a:lnTo>
                        <a:lnTo>
                          <a:pt x="120" y="21"/>
                        </a:lnTo>
                        <a:lnTo>
                          <a:pt x="0" y="4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911" name="Freeform 1067"/>
                  <p:cNvSpPr/>
                  <p:nvPr/>
                </p:nvSpPr>
                <p:spPr>
                  <a:xfrm>
                    <a:off x="3610" y="3377"/>
                    <a:ext cx="24" cy="28"/>
                  </a:xfrm>
                  <a:custGeom>
                    <a:avLst/>
                    <a:gdLst>
                      <a:gd name="txL" fmla="*/ 0 w 359"/>
                      <a:gd name="txT" fmla="*/ 0 h 411"/>
                      <a:gd name="txR" fmla="*/ 359 w 359"/>
                      <a:gd name="txB" fmla="*/ 411 h 41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411">
                        <a:moveTo>
                          <a:pt x="0" y="411"/>
                        </a:moveTo>
                        <a:lnTo>
                          <a:pt x="57" y="370"/>
                        </a:lnTo>
                        <a:lnTo>
                          <a:pt x="119" y="323"/>
                        </a:lnTo>
                        <a:lnTo>
                          <a:pt x="187" y="271"/>
                        </a:lnTo>
                        <a:lnTo>
                          <a:pt x="254" y="203"/>
                        </a:lnTo>
                        <a:lnTo>
                          <a:pt x="286" y="172"/>
                        </a:lnTo>
                        <a:lnTo>
                          <a:pt x="312" y="135"/>
                        </a:lnTo>
                        <a:lnTo>
                          <a:pt x="332" y="99"/>
                        </a:lnTo>
                        <a:lnTo>
                          <a:pt x="348" y="63"/>
                        </a:lnTo>
                        <a:lnTo>
                          <a:pt x="359" y="31"/>
                        </a:lnTo>
                        <a:lnTo>
                          <a:pt x="359" y="0"/>
                        </a:lnTo>
                        <a:lnTo>
                          <a:pt x="296" y="26"/>
                        </a:lnTo>
                        <a:lnTo>
                          <a:pt x="296" y="31"/>
                        </a:lnTo>
                        <a:lnTo>
                          <a:pt x="301" y="42"/>
                        </a:lnTo>
                        <a:lnTo>
                          <a:pt x="301" y="63"/>
                        </a:lnTo>
                        <a:lnTo>
                          <a:pt x="291" y="99"/>
                        </a:lnTo>
                        <a:lnTo>
                          <a:pt x="264" y="146"/>
                        </a:lnTo>
                        <a:lnTo>
                          <a:pt x="207" y="213"/>
                        </a:lnTo>
                        <a:lnTo>
                          <a:pt x="124" y="302"/>
                        </a:lnTo>
                        <a:lnTo>
                          <a:pt x="0" y="41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912" name="Freeform 1068"/>
                  <p:cNvSpPr/>
                  <p:nvPr/>
                </p:nvSpPr>
                <p:spPr>
                  <a:xfrm>
                    <a:off x="3629" y="3362"/>
                    <a:ext cx="42" cy="52"/>
                  </a:xfrm>
                  <a:custGeom>
                    <a:avLst/>
                    <a:gdLst>
                      <a:gd name="txL" fmla="*/ 0 w 629"/>
                      <a:gd name="txT" fmla="*/ 0 h 776"/>
                      <a:gd name="txR" fmla="*/ 629 w 629"/>
                      <a:gd name="txB" fmla="*/ 776 h 77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629" h="776">
                        <a:moveTo>
                          <a:pt x="0" y="776"/>
                        </a:moveTo>
                        <a:lnTo>
                          <a:pt x="93" y="697"/>
                        </a:lnTo>
                        <a:lnTo>
                          <a:pt x="192" y="609"/>
                        </a:lnTo>
                        <a:lnTo>
                          <a:pt x="302" y="500"/>
                        </a:lnTo>
                        <a:lnTo>
                          <a:pt x="353" y="442"/>
                        </a:lnTo>
                        <a:lnTo>
                          <a:pt x="405" y="380"/>
                        </a:lnTo>
                        <a:lnTo>
                          <a:pt x="452" y="317"/>
                        </a:lnTo>
                        <a:lnTo>
                          <a:pt x="494" y="255"/>
                        </a:lnTo>
                        <a:lnTo>
                          <a:pt x="530" y="192"/>
                        </a:lnTo>
                        <a:lnTo>
                          <a:pt x="551" y="130"/>
                        </a:lnTo>
                        <a:lnTo>
                          <a:pt x="567" y="73"/>
                        </a:lnTo>
                        <a:lnTo>
                          <a:pt x="567" y="47"/>
                        </a:lnTo>
                        <a:lnTo>
                          <a:pt x="562" y="20"/>
                        </a:lnTo>
                        <a:lnTo>
                          <a:pt x="629" y="0"/>
                        </a:lnTo>
                        <a:lnTo>
                          <a:pt x="624" y="20"/>
                        </a:lnTo>
                        <a:lnTo>
                          <a:pt x="603" y="83"/>
                        </a:lnTo>
                        <a:lnTo>
                          <a:pt x="567" y="172"/>
                        </a:lnTo>
                        <a:lnTo>
                          <a:pt x="540" y="229"/>
                        </a:lnTo>
                        <a:lnTo>
                          <a:pt x="509" y="287"/>
                        </a:lnTo>
                        <a:lnTo>
                          <a:pt x="473" y="344"/>
                        </a:lnTo>
                        <a:lnTo>
                          <a:pt x="427" y="411"/>
                        </a:lnTo>
                        <a:lnTo>
                          <a:pt x="374" y="474"/>
                        </a:lnTo>
                        <a:lnTo>
                          <a:pt x="317" y="536"/>
                        </a:lnTo>
                        <a:lnTo>
                          <a:pt x="250" y="604"/>
                        </a:lnTo>
                        <a:lnTo>
                          <a:pt x="177" y="666"/>
                        </a:lnTo>
                        <a:lnTo>
                          <a:pt x="93" y="724"/>
                        </a:lnTo>
                        <a:lnTo>
                          <a:pt x="0" y="77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913" name="Freeform 1069"/>
                  <p:cNvSpPr/>
                  <p:nvPr/>
                </p:nvSpPr>
                <p:spPr>
                  <a:xfrm>
                    <a:off x="3658" y="3338"/>
                    <a:ext cx="67" cy="91"/>
                  </a:xfrm>
                  <a:custGeom>
                    <a:avLst/>
                    <a:gdLst>
                      <a:gd name="txL" fmla="*/ 0 w 1003"/>
                      <a:gd name="txT" fmla="*/ 0 h 1358"/>
                      <a:gd name="txR" fmla="*/ 1003 w 1003"/>
                      <a:gd name="txB" fmla="*/ 1358 h 135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03" h="1358">
                        <a:moveTo>
                          <a:pt x="0" y="1358"/>
                        </a:moveTo>
                        <a:lnTo>
                          <a:pt x="145" y="1187"/>
                        </a:lnTo>
                        <a:lnTo>
                          <a:pt x="296" y="1010"/>
                        </a:lnTo>
                        <a:lnTo>
                          <a:pt x="472" y="791"/>
                        </a:lnTo>
                        <a:lnTo>
                          <a:pt x="649" y="562"/>
                        </a:lnTo>
                        <a:lnTo>
                          <a:pt x="728" y="448"/>
                        </a:lnTo>
                        <a:lnTo>
                          <a:pt x="801" y="339"/>
                        </a:lnTo>
                        <a:lnTo>
                          <a:pt x="863" y="234"/>
                        </a:lnTo>
                        <a:lnTo>
                          <a:pt x="915" y="146"/>
                        </a:lnTo>
                        <a:lnTo>
                          <a:pt x="946" y="62"/>
                        </a:lnTo>
                        <a:lnTo>
                          <a:pt x="956" y="31"/>
                        </a:lnTo>
                        <a:lnTo>
                          <a:pt x="961" y="0"/>
                        </a:lnTo>
                        <a:lnTo>
                          <a:pt x="1003" y="10"/>
                        </a:lnTo>
                        <a:lnTo>
                          <a:pt x="998" y="26"/>
                        </a:lnTo>
                        <a:lnTo>
                          <a:pt x="978" y="84"/>
                        </a:lnTo>
                        <a:lnTo>
                          <a:pt x="936" y="182"/>
                        </a:lnTo>
                        <a:lnTo>
                          <a:pt x="899" y="249"/>
                        </a:lnTo>
                        <a:lnTo>
                          <a:pt x="858" y="328"/>
                        </a:lnTo>
                        <a:lnTo>
                          <a:pt x="801" y="411"/>
                        </a:lnTo>
                        <a:lnTo>
                          <a:pt x="733" y="511"/>
                        </a:lnTo>
                        <a:lnTo>
                          <a:pt x="649" y="624"/>
                        </a:lnTo>
                        <a:lnTo>
                          <a:pt x="556" y="744"/>
                        </a:lnTo>
                        <a:lnTo>
                          <a:pt x="442" y="880"/>
                        </a:lnTo>
                        <a:lnTo>
                          <a:pt x="312" y="1025"/>
                        </a:lnTo>
                        <a:lnTo>
                          <a:pt x="166" y="1187"/>
                        </a:lnTo>
                        <a:lnTo>
                          <a:pt x="0" y="1358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914" name="Freeform 1070"/>
                  <p:cNvSpPr/>
                  <p:nvPr/>
                </p:nvSpPr>
                <p:spPr>
                  <a:xfrm>
                    <a:off x="3700" y="3314"/>
                    <a:ext cx="72" cy="133"/>
                  </a:xfrm>
                  <a:custGeom>
                    <a:avLst/>
                    <a:gdLst>
                      <a:gd name="txL" fmla="*/ 0 w 1081"/>
                      <a:gd name="txT" fmla="*/ 0 h 1995"/>
                      <a:gd name="txR" fmla="*/ 1081 w 1081"/>
                      <a:gd name="txB" fmla="*/ 1995 h 199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81" h="1995">
                        <a:moveTo>
                          <a:pt x="0" y="1995"/>
                        </a:moveTo>
                        <a:lnTo>
                          <a:pt x="167" y="1745"/>
                        </a:lnTo>
                        <a:lnTo>
                          <a:pt x="332" y="1485"/>
                        </a:lnTo>
                        <a:lnTo>
                          <a:pt x="531" y="1166"/>
                        </a:lnTo>
                        <a:lnTo>
                          <a:pt x="624" y="1001"/>
                        </a:lnTo>
                        <a:lnTo>
                          <a:pt x="723" y="834"/>
                        </a:lnTo>
                        <a:lnTo>
                          <a:pt x="806" y="667"/>
                        </a:lnTo>
                        <a:lnTo>
                          <a:pt x="884" y="511"/>
                        </a:lnTo>
                        <a:lnTo>
                          <a:pt x="946" y="365"/>
                        </a:lnTo>
                        <a:lnTo>
                          <a:pt x="998" y="230"/>
                        </a:lnTo>
                        <a:lnTo>
                          <a:pt x="1013" y="172"/>
                        </a:lnTo>
                        <a:lnTo>
                          <a:pt x="1025" y="115"/>
                        </a:lnTo>
                        <a:lnTo>
                          <a:pt x="1030" y="69"/>
                        </a:lnTo>
                        <a:lnTo>
                          <a:pt x="1030" y="27"/>
                        </a:lnTo>
                        <a:lnTo>
                          <a:pt x="1081" y="0"/>
                        </a:lnTo>
                        <a:lnTo>
                          <a:pt x="1081" y="22"/>
                        </a:lnTo>
                        <a:lnTo>
                          <a:pt x="1066" y="100"/>
                        </a:lnTo>
                        <a:lnTo>
                          <a:pt x="1050" y="157"/>
                        </a:lnTo>
                        <a:lnTo>
                          <a:pt x="1030" y="235"/>
                        </a:lnTo>
                        <a:lnTo>
                          <a:pt x="998" y="324"/>
                        </a:lnTo>
                        <a:lnTo>
                          <a:pt x="951" y="433"/>
                        </a:lnTo>
                        <a:lnTo>
                          <a:pt x="894" y="558"/>
                        </a:lnTo>
                        <a:lnTo>
                          <a:pt x="821" y="704"/>
                        </a:lnTo>
                        <a:lnTo>
                          <a:pt x="733" y="864"/>
                        </a:lnTo>
                        <a:lnTo>
                          <a:pt x="629" y="1047"/>
                        </a:lnTo>
                        <a:lnTo>
                          <a:pt x="504" y="1250"/>
                        </a:lnTo>
                        <a:lnTo>
                          <a:pt x="359" y="1474"/>
                        </a:lnTo>
                        <a:lnTo>
                          <a:pt x="192" y="1723"/>
                        </a:lnTo>
                        <a:lnTo>
                          <a:pt x="0" y="199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915" name="Freeform 1071"/>
                  <p:cNvSpPr/>
                  <p:nvPr/>
                </p:nvSpPr>
                <p:spPr>
                  <a:xfrm>
                    <a:off x="3730" y="3397"/>
                    <a:ext cx="8" cy="53"/>
                  </a:xfrm>
                  <a:custGeom>
                    <a:avLst/>
                    <a:gdLst>
                      <a:gd name="txL" fmla="*/ 0 w 125"/>
                      <a:gd name="txT" fmla="*/ 0 h 797"/>
                      <a:gd name="txR" fmla="*/ 125 w 125"/>
                      <a:gd name="txB" fmla="*/ 797 h 79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5" h="797">
                        <a:moveTo>
                          <a:pt x="0" y="797"/>
                        </a:moveTo>
                        <a:lnTo>
                          <a:pt x="31" y="708"/>
                        </a:lnTo>
                        <a:lnTo>
                          <a:pt x="57" y="608"/>
                        </a:lnTo>
                        <a:lnTo>
                          <a:pt x="77" y="495"/>
                        </a:lnTo>
                        <a:lnTo>
                          <a:pt x="89" y="432"/>
                        </a:lnTo>
                        <a:lnTo>
                          <a:pt x="94" y="370"/>
                        </a:lnTo>
                        <a:lnTo>
                          <a:pt x="99" y="307"/>
                        </a:lnTo>
                        <a:lnTo>
                          <a:pt x="94" y="250"/>
                        </a:lnTo>
                        <a:lnTo>
                          <a:pt x="89" y="193"/>
                        </a:lnTo>
                        <a:lnTo>
                          <a:pt x="72" y="140"/>
                        </a:lnTo>
                        <a:lnTo>
                          <a:pt x="52" y="93"/>
                        </a:lnTo>
                        <a:lnTo>
                          <a:pt x="20" y="51"/>
                        </a:lnTo>
                        <a:lnTo>
                          <a:pt x="57" y="0"/>
                        </a:lnTo>
                        <a:lnTo>
                          <a:pt x="67" y="16"/>
                        </a:lnTo>
                        <a:lnTo>
                          <a:pt x="83" y="51"/>
                        </a:lnTo>
                        <a:lnTo>
                          <a:pt x="104" y="114"/>
                        </a:lnTo>
                        <a:lnTo>
                          <a:pt x="114" y="156"/>
                        </a:lnTo>
                        <a:lnTo>
                          <a:pt x="119" y="203"/>
                        </a:lnTo>
                        <a:lnTo>
                          <a:pt x="125" y="260"/>
                        </a:lnTo>
                        <a:lnTo>
                          <a:pt x="125" y="318"/>
                        </a:lnTo>
                        <a:lnTo>
                          <a:pt x="125" y="385"/>
                        </a:lnTo>
                        <a:lnTo>
                          <a:pt x="114" y="453"/>
                        </a:lnTo>
                        <a:lnTo>
                          <a:pt x="99" y="531"/>
                        </a:lnTo>
                        <a:lnTo>
                          <a:pt x="72" y="614"/>
                        </a:lnTo>
                        <a:lnTo>
                          <a:pt x="42" y="703"/>
                        </a:lnTo>
                        <a:lnTo>
                          <a:pt x="0" y="79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916" name="Freeform 1072"/>
                  <p:cNvSpPr/>
                  <p:nvPr/>
                </p:nvSpPr>
                <p:spPr>
                  <a:xfrm>
                    <a:off x="3757" y="3294"/>
                    <a:ext cx="50" cy="164"/>
                  </a:xfrm>
                  <a:custGeom>
                    <a:avLst/>
                    <a:gdLst>
                      <a:gd name="txL" fmla="*/ 0 w 749"/>
                      <a:gd name="txT" fmla="*/ 0 h 2451"/>
                      <a:gd name="txR" fmla="*/ 749 w 749"/>
                      <a:gd name="txB" fmla="*/ 2451 h 245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749" h="2451">
                        <a:moveTo>
                          <a:pt x="0" y="2451"/>
                        </a:moveTo>
                        <a:lnTo>
                          <a:pt x="57" y="2306"/>
                        </a:lnTo>
                        <a:lnTo>
                          <a:pt x="192" y="1957"/>
                        </a:lnTo>
                        <a:lnTo>
                          <a:pt x="270" y="1734"/>
                        </a:lnTo>
                        <a:lnTo>
                          <a:pt x="348" y="1509"/>
                        </a:lnTo>
                        <a:lnTo>
                          <a:pt x="416" y="1285"/>
                        </a:lnTo>
                        <a:lnTo>
                          <a:pt x="442" y="1182"/>
                        </a:lnTo>
                        <a:lnTo>
                          <a:pt x="462" y="1082"/>
                        </a:lnTo>
                        <a:lnTo>
                          <a:pt x="499" y="895"/>
                        </a:lnTo>
                        <a:lnTo>
                          <a:pt x="530" y="713"/>
                        </a:lnTo>
                        <a:lnTo>
                          <a:pt x="587" y="385"/>
                        </a:lnTo>
                        <a:lnTo>
                          <a:pt x="614" y="250"/>
                        </a:lnTo>
                        <a:lnTo>
                          <a:pt x="634" y="141"/>
                        </a:lnTo>
                        <a:lnTo>
                          <a:pt x="660" y="63"/>
                        </a:lnTo>
                        <a:lnTo>
                          <a:pt x="671" y="36"/>
                        </a:lnTo>
                        <a:lnTo>
                          <a:pt x="681" y="16"/>
                        </a:lnTo>
                        <a:lnTo>
                          <a:pt x="749" y="0"/>
                        </a:lnTo>
                        <a:lnTo>
                          <a:pt x="722" y="109"/>
                        </a:lnTo>
                        <a:lnTo>
                          <a:pt x="655" y="365"/>
                        </a:lnTo>
                        <a:lnTo>
                          <a:pt x="582" y="666"/>
                        </a:lnTo>
                        <a:lnTo>
                          <a:pt x="556" y="807"/>
                        </a:lnTo>
                        <a:lnTo>
                          <a:pt x="540" y="910"/>
                        </a:lnTo>
                        <a:lnTo>
                          <a:pt x="535" y="958"/>
                        </a:lnTo>
                        <a:lnTo>
                          <a:pt x="540" y="1015"/>
                        </a:lnTo>
                        <a:lnTo>
                          <a:pt x="556" y="1130"/>
                        </a:lnTo>
                        <a:lnTo>
                          <a:pt x="582" y="1265"/>
                        </a:lnTo>
                        <a:lnTo>
                          <a:pt x="614" y="1400"/>
                        </a:lnTo>
                        <a:lnTo>
                          <a:pt x="639" y="1535"/>
                        </a:lnTo>
                        <a:lnTo>
                          <a:pt x="660" y="1666"/>
                        </a:lnTo>
                        <a:lnTo>
                          <a:pt x="660" y="1728"/>
                        </a:lnTo>
                        <a:lnTo>
                          <a:pt x="660" y="1786"/>
                        </a:lnTo>
                        <a:lnTo>
                          <a:pt x="649" y="1837"/>
                        </a:lnTo>
                        <a:lnTo>
                          <a:pt x="639" y="1879"/>
                        </a:lnTo>
                        <a:lnTo>
                          <a:pt x="639" y="1811"/>
                        </a:lnTo>
                        <a:lnTo>
                          <a:pt x="634" y="1734"/>
                        </a:lnTo>
                        <a:lnTo>
                          <a:pt x="629" y="1639"/>
                        </a:lnTo>
                        <a:lnTo>
                          <a:pt x="614" y="1525"/>
                        </a:lnTo>
                        <a:lnTo>
                          <a:pt x="592" y="1400"/>
                        </a:lnTo>
                        <a:lnTo>
                          <a:pt x="561" y="1275"/>
                        </a:lnTo>
                        <a:lnTo>
                          <a:pt x="540" y="1212"/>
                        </a:lnTo>
                        <a:lnTo>
                          <a:pt x="514" y="1150"/>
                        </a:lnTo>
                        <a:lnTo>
                          <a:pt x="462" y="1317"/>
                        </a:lnTo>
                        <a:lnTo>
                          <a:pt x="405" y="1494"/>
                        </a:lnTo>
                        <a:lnTo>
                          <a:pt x="332" y="1702"/>
                        </a:lnTo>
                        <a:lnTo>
                          <a:pt x="249" y="1926"/>
                        </a:lnTo>
                        <a:lnTo>
                          <a:pt x="160" y="2139"/>
                        </a:lnTo>
                        <a:lnTo>
                          <a:pt x="120" y="2233"/>
                        </a:lnTo>
                        <a:lnTo>
                          <a:pt x="78" y="2321"/>
                        </a:lnTo>
                        <a:lnTo>
                          <a:pt x="36" y="2394"/>
                        </a:lnTo>
                        <a:lnTo>
                          <a:pt x="0" y="245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917" name="Freeform 1073"/>
                  <p:cNvSpPr/>
                  <p:nvPr/>
                </p:nvSpPr>
                <p:spPr>
                  <a:xfrm>
                    <a:off x="3714" y="3365"/>
                    <a:ext cx="37" cy="26"/>
                  </a:xfrm>
                  <a:custGeom>
                    <a:avLst/>
                    <a:gdLst>
                      <a:gd name="txL" fmla="*/ 0 w 557"/>
                      <a:gd name="txT" fmla="*/ 0 h 380"/>
                      <a:gd name="txR" fmla="*/ 557 w 557"/>
                      <a:gd name="txB" fmla="*/ 380 h 38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57" h="380">
                        <a:moveTo>
                          <a:pt x="0" y="380"/>
                        </a:moveTo>
                        <a:lnTo>
                          <a:pt x="53" y="333"/>
                        </a:lnTo>
                        <a:lnTo>
                          <a:pt x="115" y="287"/>
                        </a:lnTo>
                        <a:lnTo>
                          <a:pt x="188" y="229"/>
                        </a:lnTo>
                        <a:lnTo>
                          <a:pt x="272" y="172"/>
                        </a:lnTo>
                        <a:lnTo>
                          <a:pt x="360" y="125"/>
                        </a:lnTo>
                        <a:lnTo>
                          <a:pt x="407" y="98"/>
                        </a:lnTo>
                        <a:lnTo>
                          <a:pt x="454" y="83"/>
                        </a:lnTo>
                        <a:lnTo>
                          <a:pt x="495" y="68"/>
                        </a:lnTo>
                        <a:lnTo>
                          <a:pt x="536" y="57"/>
                        </a:lnTo>
                        <a:lnTo>
                          <a:pt x="557" y="0"/>
                        </a:lnTo>
                        <a:lnTo>
                          <a:pt x="506" y="21"/>
                        </a:lnTo>
                        <a:lnTo>
                          <a:pt x="442" y="47"/>
                        </a:lnTo>
                        <a:lnTo>
                          <a:pt x="365" y="83"/>
                        </a:lnTo>
                        <a:lnTo>
                          <a:pt x="277" y="135"/>
                        </a:lnTo>
                        <a:lnTo>
                          <a:pt x="183" y="203"/>
                        </a:lnTo>
                        <a:lnTo>
                          <a:pt x="137" y="240"/>
                        </a:lnTo>
                        <a:lnTo>
                          <a:pt x="89" y="281"/>
                        </a:lnTo>
                        <a:lnTo>
                          <a:pt x="42" y="328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918" name="Freeform 1074"/>
                  <p:cNvSpPr/>
                  <p:nvPr/>
                </p:nvSpPr>
                <p:spPr>
                  <a:xfrm>
                    <a:off x="3674" y="3391"/>
                    <a:ext cx="18" cy="42"/>
                  </a:xfrm>
                  <a:custGeom>
                    <a:avLst/>
                    <a:gdLst>
                      <a:gd name="txL" fmla="*/ 0 w 265"/>
                      <a:gd name="txT" fmla="*/ 0 h 635"/>
                      <a:gd name="txR" fmla="*/ 265 w 265"/>
                      <a:gd name="txB" fmla="*/ 635 h 63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65" h="635">
                        <a:moveTo>
                          <a:pt x="0" y="635"/>
                        </a:moveTo>
                        <a:lnTo>
                          <a:pt x="41" y="577"/>
                        </a:lnTo>
                        <a:lnTo>
                          <a:pt x="83" y="521"/>
                        </a:lnTo>
                        <a:lnTo>
                          <a:pt x="125" y="447"/>
                        </a:lnTo>
                        <a:lnTo>
                          <a:pt x="166" y="359"/>
                        </a:lnTo>
                        <a:lnTo>
                          <a:pt x="187" y="312"/>
                        </a:lnTo>
                        <a:lnTo>
                          <a:pt x="198" y="260"/>
                        </a:lnTo>
                        <a:lnTo>
                          <a:pt x="208" y="214"/>
                        </a:lnTo>
                        <a:lnTo>
                          <a:pt x="218" y="162"/>
                        </a:lnTo>
                        <a:lnTo>
                          <a:pt x="218" y="115"/>
                        </a:lnTo>
                        <a:lnTo>
                          <a:pt x="208" y="68"/>
                        </a:lnTo>
                        <a:lnTo>
                          <a:pt x="260" y="0"/>
                        </a:lnTo>
                        <a:lnTo>
                          <a:pt x="265" y="57"/>
                        </a:lnTo>
                        <a:lnTo>
                          <a:pt x="260" y="120"/>
                        </a:lnTo>
                        <a:lnTo>
                          <a:pt x="250" y="203"/>
                        </a:lnTo>
                        <a:lnTo>
                          <a:pt x="233" y="255"/>
                        </a:lnTo>
                        <a:lnTo>
                          <a:pt x="218" y="302"/>
                        </a:lnTo>
                        <a:lnTo>
                          <a:pt x="198" y="354"/>
                        </a:lnTo>
                        <a:lnTo>
                          <a:pt x="171" y="412"/>
                        </a:lnTo>
                        <a:lnTo>
                          <a:pt x="140" y="464"/>
                        </a:lnTo>
                        <a:lnTo>
                          <a:pt x="98" y="521"/>
                        </a:lnTo>
                        <a:lnTo>
                          <a:pt x="51" y="577"/>
                        </a:lnTo>
                        <a:lnTo>
                          <a:pt x="0" y="63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919" name="Freeform 1075"/>
                  <p:cNvSpPr/>
                  <p:nvPr/>
                </p:nvSpPr>
                <p:spPr>
                  <a:xfrm>
                    <a:off x="3635" y="3330"/>
                    <a:ext cx="39" cy="9"/>
                  </a:xfrm>
                  <a:custGeom>
                    <a:avLst/>
                    <a:gdLst>
                      <a:gd name="txL" fmla="*/ 0 w 583"/>
                      <a:gd name="txT" fmla="*/ 0 h 130"/>
                      <a:gd name="txR" fmla="*/ 583 w 583"/>
                      <a:gd name="txB" fmla="*/ 130 h 13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83" h="130">
                        <a:moveTo>
                          <a:pt x="0" y="104"/>
                        </a:moveTo>
                        <a:lnTo>
                          <a:pt x="62" y="114"/>
                        </a:lnTo>
                        <a:lnTo>
                          <a:pt x="125" y="114"/>
                        </a:lnTo>
                        <a:lnTo>
                          <a:pt x="209" y="114"/>
                        </a:lnTo>
                        <a:lnTo>
                          <a:pt x="297" y="104"/>
                        </a:lnTo>
                        <a:lnTo>
                          <a:pt x="339" y="94"/>
                        </a:lnTo>
                        <a:lnTo>
                          <a:pt x="385" y="84"/>
                        </a:lnTo>
                        <a:lnTo>
                          <a:pt x="427" y="67"/>
                        </a:lnTo>
                        <a:lnTo>
                          <a:pt x="469" y="52"/>
                        </a:lnTo>
                        <a:lnTo>
                          <a:pt x="504" y="26"/>
                        </a:lnTo>
                        <a:lnTo>
                          <a:pt x="536" y="0"/>
                        </a:lnTo>
                        <a:lnTo>
                          <a:pt x="583" y="16"/>
                        </a:lnTo>
                        <a:lnTo>
                          <a:pt x="546" y="42"/>
                        </a:lnTo>
                        <a:lnTo>
                          <a:pt x="499" y="67"/>
                        </a:lnTo>
                        <a:lnTo>
                          <a:pt x="437" y="94"/>
                        </a:lnTo>
                        <a:lnTo>
                          <a:pt x="354" y="114"/>
                        </a:lnTo>
                        <a:lnTo>
                          <a:pt x="307" y="125"/>
                        </a:lnTo>
                        <a:lnTo>
                          <a:pt x="255" y="130"/>
                        </a:lnTo>
                        <a:lnTo>
                          <a:pt x="197" y="130"/>
                        </a:lnTo>
                        <a:lnTo>
                          <a:pt x="135" y="125"/>
                        </a:lnTo>
                        <a:lnTo>
                          <a:pt x="68" y="120"/>
                        </a:lnTo>
                        <a:lnTo>
                          <a:pt x="0" y="104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920" name="Freeform 1076"/>
                  <p:cNvSpPr/>
                  <p:nvPr/>
                </p:nvSpPr>
                <p:spPr>
                  <a:xfrm>
                    <a:off x="3631" y="3311"/>
                    <a:ext cx="24" cy="16"/>
                  </a:xfrm>
                  <a:custGeom>
                    <a:avLst/>
                    <a:gdLst>
                      <a:gd name="txL" fmla="*/ 0 w 359"/>
                      <a:gd name="txT" fmla="*/ 0 h 240"/>
                      <a:gd name="txR" fmla="*/ 359 w 359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240">
                        <a:moveTo>
                          <a:pt x="0" y="0"/>
                        </a:moveTo>
                        <a:lnTo>
                          <a:pt x="36" y="21"/>
                        </a:lnTo>
                        <a:lnTo>
                          <a:pt x="124" y="73"/>
                        </a:lnTo>
                        <a:lnTo>
                          <a:pt x="177" y="105"/>
                        </a:lnTo>
                        <a:lnTo>
                          <a:pt x="229" y="146"/>
                        </a:lnTo>
                        <a:lnTo>
                          <a:pt x="276" y="188"/>
                        </a:lnTo>
                        <a:lnTo>
                          <a:pt x="312" y="235"/>
                        </a:lnTo>
                        <a:lnTo>
                          <a:pt x="359" y="240"/>
                        </a:lnTo>
                        <a:lnTo>
                          <a:pt x="338" y="213"/>
                        </a:lnTo>
                        <a:lnTo>
                          <a:pt x="312" y="188"/>
                        </a:lnTo>
                        <a:lnTo>
                          <a:pt x="276" y="151"/>
                        </a:lnTo>
                        <a:lnTo>
                          <a:pt x="224" y="115"/>
                        </a:lnTo>
                        <a:lnTo>
                          <a:pt x="166" y="73"/>
                        </a:lnTo>
                        <a:lnTo>
                          <a:pt x="89" y="3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921" name="Freeform 1077"/>
                  <p:cNvSpPr/>
                  <p:nvPr/>
                </p:nvSpPr>
                <p:spPr>
                  <a:xfrm>
                    <a:off x="3708" y="3396"/>
                    <a:ext cx="8" cy="10"/>
                  </a:xfrm>
                  <a:custGeom>
                    <a:avLst/>
                    <a:gdLst>
                      <a:gd name="txL" fmla="*/ 0 w 124"/>
                      <a:gd name="txT" fmla="*/ 0 h 146"/>
                      <a:gd name="txR" fmla="*/ 124 w 124"/>
                      <a:gd name="txB" fmla="*/ 146 h 14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4" h="146">
                        <a:moveTo>
                          <a:pt x="47" y="146"/>
                        </a:moveTo>
                        <a:lnTo>
                          <a:pt x="57" y="146"/>
                        </a:lnTo>
                        <a:lnTo>
                          <a:pt x="93" y="141"/>
                        </a:lnTo>
                        <a:lnTo>
                          <a:pt x="109" y="130"/>
                        </a:lnTo>
                        <a:lnTo>
                          <a:pt x="119" y="120"/>
                        </a:lnTo>
                        <a:lnTo>
                          <a:pt x="124" y="104"/>
                        </a:lnTo>
                        <a:lnTo>
                          <a:pt x="124" y="84"/>
                        </a:lnTo>
                        <a:lnTo>
                          <a:pt x="114" y="57"/>
                        </a:lnTo>
                        <a:lnTo>
                          <a:pt x="104" y="37"/>
                        </a:lnTo>
                        <a:lnTo>
                          <a:pt x="87" y="21"/>
                        </a:lnTo>
                        <a:lnTo>
                          <a:pt x="72" y="5"/>
                        </a:lnTo>
                        <a:lnTo>
                          <a:pt x="57" y="0"/>
                        </a:lnTo>
                        <a:lnTo>
                          <a:pt x="41" y="0"/>
                        </a:lnTo>
                        <a:lnTo>
                          <a:pt x="25" y="11"/>
                        </a:lnTo>
                        <a:lnTo>
                          <a:pt x="10" y="32"/>
                        </a:lnTo>
                        <a:lnTo>
                          <a:pt x="0" y="57"/>
                        </a:lnTo>
                        <a:lnTo>
                          <a:pt x="0" y="79"/>
                        </a:lnTo>
                        <a:lnTo>
                          <a:pt x="5" y="99"/>
                        </a:lnTo>
                        <a:lnTo>
                          <a:pt x="15" y="115"/>
                        </a:lnTo>
                        <a:lnTo>
                          <a:pt x="36" y="141"/>
                        </a:lnTo>
                        <a:lnTo>
                          <a:pt x="47" y="146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922" name="Freeform 1078"/>
                  <p:cNvSpPr/>
                  <p:nvPr/>
                </p:nvSpPr>
                <p:spPr>
                  <a:xfrm>
                    <a:off x="3661" y="3298"/>
                    <a:ext cx="7" cy="6"/>
                  </a:xfrm>
                  <a:custGeom>
                    <a:avLst/>
                    <a:gdLst>
                      <a:gd name="txL" fmla="*/ 0 w 98"/>
                      <a:gd name="txT" fmla="*/ 0 h 78"/>
                      <a:gd name="txR" fmla="*/ 98 w 98"/>
                      <a:gd name="txB" fmla="*/ 78 h 7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8" h="78">
                        <a:moveTo>
                          <a:pt x="0" y="57"/>
                        </a:moveTo>
                        <a:lnTo>
                          <a:pt x="15" y="62"/>
                        </a:lnTo>
                        <a:lnTo>
                          <a:pt x="46" y="73"/>
                        </a:lnTo>
                        <a:lnTo>
                          <a:pt x="62" y="78"/>
                        </a:lnTo>
                        <a:lnTo>
                          <a:pt x="78" y="78"/>
                        </a:lnTo>
                        <a:lnTo>
                          <a:pt x="93" y="67"/>
                        </a:lnTo>
                        <a:lnTo>
                          <a:pt x="98" y="57"/>
                        </a:lnTo>
                        <a:lnTo>
                          <a:pt x="98" y="41"/>
                        </a:lnTo>
                        <a:lnTo>
                          <a:pt x="88" y="25"/>
                        </a:lnTo>
                        <a:lnTo>
                          <a:pt x="73" y="20"/>
                        </a:lnTo>
                        <a:lnTo>
                          <a:pt x="56" y="10"/>
                        </a:lnTo>
                        <a:lnTo>
                          <a:pt x="15" y="5"/>
                        </a:lnTo>
                        <a:lnTo>
                          <a:pt x="0" y="0"/>
                        </a:lnTo>
                        <a:lnTo>
                          <a:pt x="0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923" name="Freeform 1079"/>
                  <p:cNvSpPr/>
                  <p:nvPr/>
                </p:nvSpPr>
                <p:spPr>
                  <a:xfrm>
                    <a:off x="3687" y="3263"/>
                    <a:ext cx="8" cy="8"/>
                  </a:xfrm>
                  <a:custGeom>
                    <a:avLst/>
                    <a:gdLst>
                      <a:gd name="txL" fmla="*/ 0 w 119"/>
                      <a:gd name="txT" fmla="*/ 0 h 125"/>
                      <a:gd name="txR" fmla="*/ 119 w 119"/>
                      <a:gd name="txB" fmla="*/ 125 h 12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19" h="125">
                        <a:moveTo>
                          <a:pt x="0" y="58"/>
                        </a:moveTo>
                        <a:lnTo>
                          <a:pt x="5" y="73"/>
                        </a:lnTo>
                        <a:lnTo>
                          <a:pt x="25" y="105"/>
                        </a:lnTo>
                        <a:lnTo>
                          <a:pt x="42" y="115"/>
                        </a:lnTo>
                        <a:lnTo>
                          <a:pt x="57" y="125"/>
                        </a:lnTo>
                        <a:lnTo>
                          <a:pt x="77" y="125"/>
                        </a:lnTo>
                        <a:lnTo>
                          <a:pt x="98" y="115"/>
                        </a:lnTo>
                        <a:lnTo>
                          <a:pt x="114" y="94"/>
                        </a:lnTo>
                        <a:lnTo>
                          <a:pt x="119" y="78"/>
                        </a:lnTo>
                        <a:lnTo>
                          <a:pt x="119" y="58"/>
                        </a:lnTo>
                        <a:lnTo>
                          <a:pt x="114" y="42"/>
                        </a:lnTo>
                        <a:lnTo>
                          <a:pt x="98" y="26"/>
                        </a:lnTo>
                        <a:lnTo>
                          <a:pt x="82" y="11"/>
                        </a:lnTo>
                        <a:lnTo>
                          <a:pt x="67" y="5"/>
                        </a:lnTo>
                        <a:lnTo>
                          <a:pt x="52" y="0"/>
                        </a:lnTo>
                        <a:lnTo>
                          <a:pt x="35" y="0"/>
                        </a:lnTo>
                        <a:lnTo>
                          <a:pt x="25" y="11"/>
                        </a:lnTo>
                        <a:lnTo>
                          <a:pt x="10" y="31"/>
                        </a:lnTo>
                        <a:lnTo>
                          <a:pt x="0" y="47"/>
                        </a:lnTo>
                        <a:lnTo>
                          <a:pt x="0" y="58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924" name="Freeform 1080"/>
                  <p:cNvSpPr/>
                  <p:nvPr/>
                </p:nvSpPr>
                <p:spPr>
                  <a:xfrm>
                    <a:off x="3609" y="3341"/>
                    <a:ext cx="6" cy="4"/>
                  </a:xfrm>
                  <a:custGeom>
                    <a:avLst/>
                    <a:gdLst>
                      <a:gd name="txL" fmla="*/ 0 w 94"/>
                      <a:gd name="txT" fmla="*/ 0 h 57"/>
                      <a:gd name="txR" fmla="*/ 94 w 94"/>
                      <a:gd name="txB" fmla="*/ 57 h 5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" h="57">
                        <a:moveTo>
                          <a:pt x="21" y="57"/>
                        </a:moveTo>
                        <a:lnTo>
                          <a:pt x="42" y="57"/>
                        </a:lnTo>
                        <a:lnTo>
                          <a:pt x="73" y="52"/>
                        </a:lnTo>
                        <a:lnTo>
                          <a:pt x="83" y="47"/>
                        </a:lnTo>
                        <a:lnTo>
                          <a:pt x="94" y="37"/>
                        </a:lnTo>
                        <a:lnTo>
                          <a:pt x="94" y="26"/>
                        </a:lnTo>
                        <a:lnTo>
                          <a:pt x="78" y="15"/>
                        </a:lnTo>
                        <a:lnTo>
                          <a:pt x="58" y="5"/>
                        </a:lnTo>
                        <a:lnTo>
                          <a:pt x="42" y="0"/>
                        </a:lnTo>
                        <a:lnTo>
                          <a:pt x="26" y="0"/>
                        </a:lnTo>
                        <a:lnTo>
                          <a:pt x="11" y="5"/>
                        </a:lnTo>
                        <a:lnTo>
                          <a:pt x="6" y="15"/>
                        </a:lnTo>
                        <a:lnTo>
                          <a:pt x="0" y="32"/>
                        </a:lnTo>
                        <a:lnTo>
                          <a:pt x="11" y="47"/>
                        </a:lnTo>
                        <a:lnTo>
                          <a:pt x="21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2900" name="Group 1081"/>
                <p:cNvGrpSpPr/>
                <p:nvPr/>
              </p:nvGrpSpPr>
              <p:grpSpPr>
                <a:xfrm>
                  <a:off x="4071" y="3273"/>
                  <a:ext cx="23" cy="28"/>
                  <a:chOff x="4057" y="3261"/>
                  <a:chExt cx="23" cy="28"/>
                </a:xfrm>
              </p:grpSpPr>
              <p:sp>
                <p:nvSpPr>
                  <p:cNvPr id="2901" name="Freeform 1082"/>
                  <p:cNvSpPr/>
                  <p:nvPr/>
                </p:nvSpPr>
                <p:spPr>
                  <a:xfrm>
                    <a:off x="4057" y="3261"/>
                    <a:ext cx="23" cy="28"/>
                  </a:xfrm>
                  <a:custGeom>
                    <a:avLst/>
                    <a:gdLst>
                      <a:gd name="txL" fmla="*/ 0 w 333"/>
                      <a:gd name="txT" fmla="*/ 0 h 417"/>
                      <a:gd name="txR" fmla="*/ 333 w 333"/>
                      <a:gd name="txB" fmla="*/ 417 h 41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3" h="417">
                        <a:moveTo>
                          <a:pt x="323" y="417"/>
                        </a:moveTo>
                        <a:lnTo>
                          <a:pt x="281" y="407"/>
                        </a:lnTo>
                        <a:lnTo>
                          <a:pt x="239" y="391"/>
                        </a:lnTo>
                        <a:lnTo>
                          <a:pt x="193" y="375"/>
                        </a:lnTo>
                        <a:lnTo>
                          <a:pt x="146" y="350"/>
                        </a:lnTo>
                        <a:lnTo>
                          <a:pt x="99" y="318"/>
                        </a:lnTo>
                        <a:lnTo>
                          <a:pt x="83" y="302"/>
                        </a:lnTo>
                        <a:lnTo>
                          <a:pt x="68" y="282"/>
                        </a:lnTo>
                        <a:lnTo>
                          <a:pt x="57" y="261"/>
                        </a:lnTo>
                        <a:lnTo>
                          <a:pt x="47" y="240"/>
                        </a:lnTo>
                        <a:lnTo>
                          <a:pt x="26" y="147"/>
                        </a:lnTo>
                        <a:lnTo>
                          <a:pt x="6" y="68"/>
                        </a:lnTo>
                        <a:lnTo>
                          <a:pt x="0" y="37"/>
                        </a:lnTo>
                        <a:lnTo>
                          <a:pt x="0" y="16"/>
                        </a:lnTo>
                        <a:lnTo>
                          <a:pt x="6" y="6"/>
                        </a:lnTo>
                        <a:lnTo>
                          <a:pt x="11" y="6"/>
                        </a:lnTo>
                        <a:lnTo>
                          <a:pt x="21" y="0"/>
                        </a:lnTo>
                        <a:lnTo>
                          <a:pt x="31" y="6"/>
                        </a:lnTo>
                        <a:lnTo>
                          <a:pt x="57" y="11"/>
                        </a:lnTo>
                        <a:lnTo>
                          <a:pt x="83" y="27"/>
                        </a:lnTo>
                        <a:lnTo>
                          <a:pt x="146" y="73"/>
                        </a:lnTo>
                        <a:lnTo>
                          <a:pt x="208" y="125"/>
                        </a:lnTo>
                        <a:lnTo>
                          <a:pt x="271" y="193"/>
                        </a:lnTo>
                        <a:lnTo>
                          <a:pt x="296" y="230"/>
                        </a:lnTo>
                        <a:lnTo>
                          <a:pt x="313" y="261"/>
                        </a:lnTo>
                        <a:lnTo>
                          <a:pt x="323" y="292"/>
                        </a:lnTo>
                        <a:lnTo>
                          <a:pt x="333" y="323"/>
                        </a:lnTo>
                        <a:lnTo>
                          <a:pt x="333" y="350"/>
                        </a:lnTo>
                        <a:lnTo>
                          <a:pt x="333" y="375"/>
                        </a:lnTo>
                        <a:lnTo>
                          <a:pt x="323" y="417"/>
                        </a:lnTo>
                        <a:close/>
                      </a:path>
                    </a:pathLst>
                  </a:custGeom>
                  <a:solidFill>
                    <a:srgbClr val="00990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902" name="Freeform 1083"/>
                  <p:cNvSpPr/>
                  <p:nvPr/>
                </p:nvSpPr>
                <p:spPr>
                  <a:xfrm rot="-3646317">
                    <a:off x="4057" y="3269"/>
                    <a:ext cx="14" cy="14"/>
                  </a:xfrm>
                  <a:custGeom>
                    <a:avLst/>
                    <a:gdLst>
                      <a:gd name="txL" fmla="*/ 0 w 213"/>
                      <a:gd name="txT" fmla="*/ 0 h 214"/>
                      <a:gd name="txR" fmla="*/ 213 w 213"/>
                      <a:gd name="txB" fmla="*/ 214 h 214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3" h="214">
                        <a:moveTo>
                          <a:pt x="0" y="151"/>
                        </a:moveTo>
                        <a:lnTo>
                          <a:pt x="36" y="120"/>
                        </a:lnTo>
                        <a:lnTo>
                          <a:pt x="115" y="57"/>
                        </a:lnTo>
                        <a:lnTo>
                          <a:pt x="156" y="32"/>
                        </a:lnTo>
                        <a:lnTo>
                          <a:pt x="187" y="6"/>
                        </a:lnTo>
                        <a:lnTo>
                          <a:pt x="208" y="0"/>
                        </a:lnTo>
                        <a:lnTo>
                          <a:pt x="213" y="0"/>
                        </a:lnTo>
                        <a:lnTo>
                          <a:pt x="213" y="11"/>
                        </a:lnTo>
                        <a:lnTo>
                          <a:pt x="193" y="69"/>
                        </a:lnTo>
                        <a:lnTo>
                          <a:pt x="162" y="136"/>
                        </a:lnTo>
                        <a:lnTo>
                          <a:pt x="140" y="167"/>
                        </a:lnTo>
                        <a:lnTo>
                          <a:pt x="120" y="187"/>
                        </a:lnTo>
                        <a:lnTo>
                          <a:pt x="98" y="209"/>
                        </a:lnTo>
                        <a:lnTo>
                          <a:pt x="73" y="214"/>
                        </a:lnTo>
                        <a:lnTo>
                          <a:pt x="47" y="209"/>
                        </a:lnTo>
                        <a:lnTo>
                          <a:pt x="31" y="204"/>
                        </a:lnTo>
                        <a:lnTo>
                          <a:pt x="21" y="193"/>
                        </a:lnTo>
                        <a:lnTo>
                          <a:pt x="10" y="182"/>
                        </a:lnTo>
                        <a:lnTo>
                          <a:pt x="0" y="162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CCFF33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2872" name="Group 1084"/>
              <p:cNvGrpSpPr/>
              <p:nvPr/>
            </p:nvGrpSpPr>
            <p:grpSpPr>
              <a:xfrm>
                <a:off x="4851" y="2889"/>
                <a:ext cx="292" cy="339"/>
                <a:chOff x="3805" y="3002"/>
                <a:chExt cx="289" cy="345"/>
              </a:xfrm>
            </p:grpSpPr>
            <p:grpSp>
              <p:nvGrpSpPr>
                <p:cNvPr id="2873" name="Group 1085"/>
                <p:cNvGrpSpPr/>
                <p:nvPr/>
              </p:nvGrpSpPr>
              <p:grpSpPr>
                <a:xfrm rot="4364787">
                  <a:off x="3769" y="3037"/>
                  <a:ext cx="345" cy="274"/>
                  <a:chOff x="3560" y="3203"/>
                  <a:chExt cx="345" cy="274"/>
                </a:xfrm>
              </p:grpSpPr>
              <p:sp>
                <p:nvSpPr>
                  <p:cNvPr id="2877" name="Freeform 1086"/>
                  <p:cNvSpPr/>
                  <p:nvPr/>
                </p:nvSpPr>
                <p:spPr>
                  <a:xfrm>
                    <a:off x="3560" y="3203"/>
                    <a:ext cx="264" cy="274"/>
                  </a:xfrm>
                  <a:custGeom>
                    <a:avLst/>
                    <a:gdLst>
                      <a:gd name="txL" fmla="*/ 0 w 3962"/>
                      <a:gd name="txT" fmla="*/ 0 h 4106"/>
                      <a:gd name="txR" fmla="*/ 3962 w 3962"/>
                      <a:gd name="txB" fmla="*/ 4106 h 41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962" h="4106">
                        <a:moveTo>
                          <a:pt x="0" y="3065"/>
                        </a:moveTo>
                        <a:lnTo>
                          <a:pt x="47" y="3055"/>
                        </a:lnTo>
                        <a:lnTo>
                          <a:pt x="150" y="3044"/>
                        </a:lnTo>
                        <a:lnTo>
                          <a:pt x="260" y="3034"/>
                        </a:lnTo>
                        <a:lnTo>
                          <a:pt x="302" y="3034"/>
                        </a:lnTo>
                        <a:lnTo>
                          <a:pt x="317" y="3034"/>
                        </a:lnTo>
                        <a:lnTo>
                          <a:pt x="327" y="3039"/>
                        </a:lnTo>
                        <a:lnTo>
                          <a:pt x="281" y="3117"/>
                        </a:lnTo>
                        <a:lnTo>
                          <a:pt x="322" y="3102"/>
                        </a:lnTo>
                        <a:lnTo>
                          <a:pt x="421" y="3065"/>
                        </a:lnTo>
                        <a:lnTo>
                          <a:pt x="474" y="3055"/>
                        </a:lnTo>
                        <a:lnTo>
                          <a:pt x="526" y="3049"/>
                        </a:lnTo>
                        <a:lnTo>
                          <a:pt x="546" y="3049"/>
                        </a:lnTo>
                        <a:lnTo>
                          <a:pt x="562" y="3060"/>
                        </a:lnTo>
                        <a:lnTo>
                          <a:pt x="577" y="3065"/>
                        </a:lnTo>
                        <a:lnTo>
                          <a:pt x="582" y="3080"/>
                        </a:lnTo>
                        <a:lnTo>
                          <a:pt x="536" y="3169"/>
                        </a:lnTo>
                        <a:lnTo>
                          <a:pt x="593" y="3154"/>
                        </a:lnTo>
                        <a:lnTo>
                          <a:pt x="723" y="3127"/>
                        </a:lnTo>
                        <a:lnTo>
                          <a:pt x="796" y="3122"/>
                        </a:lnTo>
                        <a:lnTo>
                          <a:pt x="863" y="3117"/>
                        </a:lnTo>
                        <a:lnTo>
                          <a:pt x="910" y="3117"/>
                        </a:lnTo>
                        <a:lnTo>
                          <a:pt x="926" y="3122"/>
                        </a:lnTo>
                        <a:lnTo>
                          <a:pt x="936" y="3132"/>
                        </a:lnTo>
                        <a:lnTo>
                          <a:pt x="941" y="3159"/>
                        </a:lnTo>
                        <a:lnTo>
                          <a:pt x="936" y="3185"/>
                        </a:lnTo>
                        <a:lnTo>
                          <a:pt x="926" y="3211"/>
                        </a:lnTo>
                        <a:lnTo>
                          <a:pt x="915" y="3242"/>
                        </a:lnTo>
                        <a:lnTo>
                          <a:pt x="884" y="3289"/>
                        </a:lnTo>
                        <a:lnTo>
                          <a:pt x="873" y="3310"/>
                        </a:lnTo>
                        <a:lnTo>
                          <a:pt x="900" y="3294"/>
                        </a:lnTo>
                        <a:lnTo>
                          <a:pt x="936" y="3284"/>
                        </a:lnTo>
                        <a:lnTo>
                          <a:pt x="978" y="3268"/>
                        </a:lnTo>
                        <a:lnTo>
                          <a:pt x="1030" y="3257"/>
                        </a:lnTo>
                        <a:lnTo>
                          <a:pt x="1082" y="3257"/>
                        </a:lnTo>
                        <a:lnTo>
                          <a:pt x="1133" y="3262"/>
                        </a:lnTo>
                        <a:lnTo>
                          <a:pt x="1160" y="3268"/>
                        </a:lnTo>
                        <a:lnTo>
                          <a:pt x="1185" y="3279"/>
                        </a:lnTo>
                        <a:lnTo>
                          <a:pt x="1191" y="3299"/>
                        </a:lnTo>
                        <a:lnTo>
                          <a:pt x="1201" y="3341"/>
                        </a:lnTo>
                        <a:lnTo>
                          <a:pt x="1196" y="3367"/>
                        </a:lnTo>
                        <a:lnTo>
                          <a:pt x="1196" y="3387"/>
                        </a:lnTo>
                        <a:lnTo>
                          <a:pt x="1180" y="3404"/>
                        </a:lnTo>
                        <a:lnTo>
                          <a:pt x="1175" y="3409"/>
                        </a:lnTo>
                        <a:lnTo>
                          <a:pt x="1165" y="3414"/>
                        </a:lnTo>
                        <a:lnTo>
                          <a:pt x="1155" y="3409"/>
                        </a:lnTo>
                        <a:lnTo>
                          <a:pt x="1165" y="3404"/>
                        </a:lnTo>
                        <a:lnTo>
                          <a:pt x="1191" y="3392"/>
                        </a:lnTo>
                        <a:lnTo>
                          <a:pt x="1227" y="3382"/>
                        </a:lnTo>
                        <a:lnTo>
                          <a:pt x="1269" y="3377"/>
                        </a:lnTo>
                        <a:lnTo>
                          <a:pt x="1305" y="3382"/>
                        </a:lnTo>
                        <a:lnTo>
                          <a:pt x="1320" y="3387"/>
                        </a:lnTo>
                        <a:lnTo>
                          <a:pt x="1337" y="3392"/>
                        </a:lnTo>
                        <a:lnTo>
                          <a:pt x="1347" y="3404"/>
                        </a:lnTo>
                        <a:lnTo>
                          <a:pt x="1357" y="3419"/>
                        </a:lnTo>
                        <a:lnTo>
                          <a:pt x="1357" y="3450"/>
                        </a:lnTo>
                        <a:lnTo>
                          <a:pt x="1352" y="3487"/>
                        </a:lnTo>
                        <a:lnTo>
                          <a:pt x="1342" y="3517"/>
                        </a:lnTo>
                        <a:lnTo>
                          <a:pt x="1326" y="3544"/>
                        </a:lnTo>
                        <a:lnTo>
                          <a:pt x="1290" y="3591"/>
                        </a:lnTo>
                        <a:lnTo>
                          <a:pt x="1274" y="3612"/>
                        </a:lnTo>
                        <a:lnTo>
                          <a:pt x="1315" y="3596"/>
                        </a:lnTo>
                        <a:lnTo>
                          <a:pt x="1409" y="3570"/>
                        </a:lnTo>
                        <a:lnTo>
                          <a:pt x="1456" y="3559"/>
                        </a:lnTo>
                        <a:lnTo>
                          <a:pt x="1503" y="3549"/>
                        </a:lnTo>
                        <a:lnTo>
                          <a:pt x="1534" y="3549"/>
                        </a:lnTo>
                        <a:lnTo>
                          <a:pt x="1550" y="3554"/>
                        </a:lnTo>
                        <a:lnTo>
                          <a:pt x="1555" y="3559"/>
                        </a:lnTo>
                        <a:lnTo>
                          <a:pt x="1560" y="3570"/>
                        </a:lnTo>
                        <a:lnTo>
                          <a:pt x="1560" y="3586"/>
                        </a:lnTo>
                        <a:lnTo>
                          <a:pt x="1555" y="3606"/>
                        </a:lnTo>
                        <a:lnTo>
                          <a:pt x="1550" y="3617"/>
                        </a:lnTo>
                        <a:lnTo>
                          <a:pt x="1544" y="3622"/>
                        </a:lnTo>
                        <a:lnTo>
                          <a:pt x="1565" y="3612"/>
                        </a:lnTo>
                        <a:lnTo>
                          <a:pt x="1622" y="3581"/>
                        </a:lnTo>
                        <a:lnTo>
                          <a:pt x="1659" y="3570"/>
                        </a:lnTo>
                        <a:lnTo>
                          <a:pt x="1695" y="3559"/>
                        </a:lnTo>
                        <a:lnTo>
                          <a:pt x="1737" y="3559"/>
                        </a:lnTo>
                        <a:lnTo>
                          <a:pt x="1779" y="3564"/>
                        </a:lnTo>
                        <a:lnTo>
                          <a:pt x="1799" y="3575"/>
                        </a:lnTo>
                        <a:lnTo>
                          <a:pt x="1814" y="3586"/>
                        </a:lnTo>
                        <a:lnTo>
                          <a:pt x="1856" y="3622"/>
                        </a:lnTo>
                        <a:lnTo>
                          <a:pt x="1898" y="3669"/>
                        </a:lnTo>
                        <a:lnTo>
                          <a:pt x="1929" y="3731"/>
                        </a:lnTo>
                        <a:lnTo>
                          <a:pt x="1951" y="3794"/>
                        </a:lnTo>
                        <a:lnTo>
                          <a:pt x="1956" y="3824"/>
                        </a:lnTo>
                        <a:lnTo>
                          <a:pt x="1961" y="3861"/>
                        </a:lnTo>
                        <a:lnTo>
                          <a:pt x="1956" y="3893"/>
                        </a:lnTo>
                        <a:lnTo>
                          <a:pt x="1951" y="3929"/>
                        </a:lnTo>
                        <a:lnTo>
                          <a:pt x="1939" y="3961"/>
                        </a:lnTo>
                        <a:lnTo>
                          <a:pt x="1924" y="3991"/>
                        </a:lnTo>
                        <a:lnTo>
                          <a:pt x="2116" y="3893"/>
                        </a:lnTo>
                        <a:lnTo>
                          <a:pt x="2106" y="3971"/>
                        </a:lnTo>
                        <a:lnTo>
                          <a:pt x="2132" y="3949"/>
                        </a:lnTo>
                        <a:lnTo>
                          <a:pt x="2189" y="3903"/>
                        </a:lnTo>
                        <a:lnTo>
                          <a:pt x="2226" y="3882"/>
                        </a:lnTo>
                        <a:lnTo>
                          <a:pt x="2257" y="3866"/>
                        </a:lnTo>
                        <a:lnTo>
                          <a:pt x="2268" y="3866"/>
                        </a:lnTo>
                        <a:lnTo>
                          <a:pt x="2283" y="3866"/>
                        </a:lnTo>
                        <a:lnTo>
                          <a:pt x="2293" y="3872"/>
                        </a:lnTo>
                        <a:lnTo>
                          <a:pt x="2303" y="3882"/>
                        </a:lnTo>
                        <a:lnTo>
                          <a:pt x="2314" y="3903"/>
                        </a:lnTo>
                        <a:lnTo>
                          <a:pt x="2314" y="3919"/>
                        </a:lnTo>
                        <a:lnTo>
                          <a:pt x="2308" y="3929"/>
                        </a:lnTo>
                        <a:lnTo>
                          <a:pt x="2298" y="3934"/>
                        </a:lnTo>
                        <a:lnTo>
                          <a:pt x="2278" y="3944"/>
                        </a:lnTo>
                        <a:lnTo>
                          <a:pt x="2268" y="3944"/>
                        </a:lnTo>
                        <a:lnTo>
                          <a:pt x="2548" y="3789"/>
                        </a:lnTo>
                        <a:lnTo>
                          <a:pt x="2574" y="3914"/>
                        </a:lnTo>
                        <a:lnTo>
                          <a:pt x="2595" y="3887"/>
                        </a:lnTo>
                        <a:lnTo>
                          <a:pt x="2620" y="3861"/>
                        </a:lnTo>
                        <a:lnTo>
                          <a:pt x="2652" y="3836"/>
                        </a:lnTo>
                        <a:lnTo>
                          <a:pt x="2688" y="3809"/>
                        </a:lnTo>
                        <a:lnTo>
                          <a:pt x="2709" y="3804"/>
                        </a:lnTo>
                        <a:lnTo>
                          <a:pt x="2725" y="3799"/>
                        </a:lnTo>
                        <a:lnTo>
                          <a:pt x="2745" y="3799"/>
                        </a:lnTo>
                        <a:lnTo>
                          <a:pt x="2767" y="3804"/>
                        </a:lnTo>
                        <a:lnTo>
                          <a:pt x="2782" y="3809"/>
                        </a:lnTo>
                        <a:lnTo>
                          <a:pt x="2803" y="3824"/>
                        </a:lnTo>
                        <a:lnTo>
                          <a:pt x="2814" y="3846"/>
                        </a:lnTo>
                        <a:lnTo>
                          <a:pt x="2829" y="3866"/>
                        </a:lnTo>
                        <a:lnTo>
                          <a:pt x="2844" y="3914"/>
                        </a:lnTo>
                        <a:lnTo>
                          <a:pt x="2850" y="3961"/>
                        </a:lnTo>
                        <a:lnTo>
                          <a:pt x="2844" y="4002"/>
                        </a:lnTo>
                        <a:lnTo>
                          <a:pt x="2839" y="4044"/>
                        </a:lnTo>
                        <a:lnTo>
                          <a:pt x="2829" y="4075"/>
                        </a:lnTo>
                        <a:lnTo>
                          <a:pt x="2819" y="4106"/>
                        </a:lnTo>
                        <a:lnTo>
                          <a:pt x="3074" y="3903"/>
                        </a:lnTo>
                        <a:lnTo>
                          <a:pt x="3099" y="3991"/>
                        </a:lnTo>
                        <a:lnTo>
                          <a:pt x="3286" y="3726"/>
                        </a:lnTo>
                        <a:lnTo>
                          <a:pt x="3307" y="3804"/>
                        </a:lnTo>
                        <a:lnTo>
                          <a:pt x="3338" y="3757"/>
                        </a:lnTo>
                        <a:lnTo>
                          <a:pt x="3411" y="3654"/>
                        </a:lnTo>
                        <a:lnTo>
                          <a:pt x="3453" y="3591"/>
                        </a:lnTo>
                        <a:lnTo>
                          <a:pt x="3489" y="3523"/>
                        </a:lnTo>
                        <a:lnTo>
                          <a:pt x="3521" y="3466"/>
                        </a:lnTo>
                        <a:lnTo>
                          <a:pt x="3541" y="3419"/>
                        </a:lnTo>
                        <a:lnTo>
                          <a:pt x="3551" y="3529"/>
                        </a:lnTo>
                        <a:lnTo>
                          <a:pt x="3562" y="3507"/>
                        </a:lnTo>
                        <a:lnTo>
                          <a:pt x="3593" y="3455"/>
                        </a:lnTo>
                        <a:lnTo>
                          <a:pt x="3635" y="3372"/>
                        </a:lnTo>
                        <a:lnTo>
                          <a:pt x="3650" y="3325"/>
                        </a:lnTo>
                        <a:lnTo>
                          <a:pt x="3666" y="3274"/>
                        </a:lnTo>
                        <a:lnTo>
                          <a:pt x="3692" y="3180"/>
                        </a:lnTo>
                        <a:lnTo>
                          <a:pt x="3723" y="3102"/>
                        </a:lnTo>
                        <a:lnTo>
                          <a:pt x="3760" y="3023"/>
                        </a:lnTo>
                        <a:lnTo>
                          <a:pt x="3807" y="3117"/>
                        </a:lnTo>
                        <a:lnTo>
                          <a:pt x="3832" y="3080"/>
                        </a:lnTo>
                        <a:lnTo>
                          <a:pt x="3858" y="3039"/>
                        </a:lnTo>
                        <a:lnTo>
                          <a:pt x="3890" y="2977"/>
                        </a:lnTo>
                        <a:lnTo>
                          <a:pt x="3920" y="2898"/>
                        </a:lnTo>
                        <a:lnTo>
                          <a:pt x="3947" y="2805"/>
                        </a:lnTo>
                        <a:lnTo>
                          <a:pt x="3952" y="2753"/>
                        </a:lnTo>
                        <a:lnTo>
                          <a:pt x="3957" y="2695"/>
                        </a:lnTo>
                        <a:lnTo>
                          <a:pt x="3962" y="2633"/>
                        </a:lnTo>
                        <a:lnTo>
                          <a:pt x="3957" y="2565"/>
                        </a:lnTo>
                        <a:lnTo>
                          <a:pt x="3942" y="2410"/>
                        </a:lnTo>
                        <a:lnTo>
                          <a:pt x="3915" y="2222"/>
                        </a:lnTo>
                        <a:lnTo>
                          <a:pt x="3885" y="2019"/>
                        </a:lnTo>
                        <a:lnTo>
                          <a:pt x="3853" y="1821"/>
                        </a:lnTo>
                        <a:lnTo>
                          <a:pt x="3791" y="1483"/>
                        </a:lnTo>
                        <a:lnTo>
                          <a:pt x="3760" y="1342"/>
                        </a:lnTo>
                        <a:lnTo>
                          <a:pt x="3728" y="1327"/>
                        </a:lnTo>
                        <a:lnTo>
                          <a:pt x="3692" y="1306"/>
                        </a:lnTo>
                        <a:lnTo>
                          <a:pt x="3640" y="1269"/>
                        </a:lnTo>
                        <a:lnTo>
                          <a:pt x="3583" y="1227"/>
                        </a:lnTo>
                        <a:lnTo>
                          <a:pt x="3521" y="1165"/>
                        </a:lnTo>
                        <a:lnTo>
                          <a:pt x="3448" y="1092"/>
                        </a:lnTo>
                        <a:lnTo>
                          <a:pt x="3375" y="1004"/>
                        </a:lnTo>
                        <a:lnTo>
                          <a:pt x="3209" y="770"/>
                        </a:lnTo>
                        <a:lnTo>
                          <a:pt x="3109" y="629"/>
                        </a:lnTo>
                        <a:lnTo>
                          <a:pt x="3001" y="488"/>
                        </a:lnTo>
                        <a:lnTo>
                          <a:pt x="2881" y="348"/>
                        </a:lnTo>
                        <a:lnTo>
                          <a:pt x="2824" y="285"/>
                        </a:lnTo>
                        <a:lnTo>
                          <a:pt x="2762" y="223"/>
                        </a:lnTo>
                        <a:lnTo>
                          <a:pt x="2699" y="166"/>
                        </a:lnTo>
                        <a:lnTo>
                          <a:pt x="2632" y="120"/>
                        </a:lnTo>
                        <a:lnTo>
                          <a:pt x="2569" y="72"/>
                        </a:lnTo>
                        <a:lnTo>
                          <a:pt x="2501" y="36"/>
                        </a:lnTo>
                        <a:lnTo>
                          <a:pt x="2532" y="113"/>
                        </a:lnTo>
                        <a:lnTo>
                          <a:pt x="2485" y="88"/>
                        </a:lnTo>
                        <a:lnTo>
                          <a:pt x="2433" y="67"/>
                        </a:lnTo>
                        <a:lnTo>
                          <a:pt x="2371" y="46"/>
                        </a:lnTo>
                        <a:lnTo>
                          <a:pt x="2298" y="20"/>
                        </a:lnTo>
                        <a:lnTo>
                          <a:pt x="2221" y="5"/>
                        </a:lnTo>
                        <a:lnTo>
                          <a:pt x="2148" y="0"/>
                        </a:lnTo>
                        <a:lnTo>
                          <a:pt x="2116" y="0"/>
                        </a:lnTo>
                        <a:lnTo>
                          <a:pt x="2080" y="5"/>
                        </a:lnTo>
                        <a:lnTo>
                          <a:pt x="2184" y="108"/>
                        </a:lnTo>
                        <a:lnTo>
                          <a:pt x="2002" y="93"/>
                        </a:lnTo>
                        <a:lnTo>
                          <a:pt x="1841" y="88"/>
                        </a:lnTo>
                        <a:lnTo>
                          <a:pt x="1768" y="88"/>
                        </a:lnTo>
                        <a:lnTo>
                          <a:pt x="1711" y="98"/>
                        </a:lnTo>
                        <a:lnTo>
                          <a:pt x="1804" y="140"/>
                        </a:lnTo>
                        <a:lnTo>
                          <a:pt x="1679" y="140"/>
                        </a:lnTo>
                        <a:lnTo>
                          <a:pt x="1565" y="150"/>
                        </a:lnTo>
                        <a:lnTo>
                          <a:pt x="1513" y="155"/>
                        </a:lnTo>
                        <a:lnTo>
                          <a:pt x="1467" y="166"/>
                        </a:lnTo>
                        <a:lnTo>
                          <a:pt x="1503" y="250"/>
                        </a:lnTo>
                        <a:lnTo>
                          <a:pt x="1373" y="260"/>
                        </a:lnTo>
                        <a:lnTo>
                          <a:pt x="1258" y="270"/>
                        </a:lnTo>
                        <a:lnTo>
                          <a:pt x="1201" y="280"/>
                        </a:lnTo>
                        <a:lnTo>
                          <a:pt x="1150" y="296"/>
                        </a:lnTo>
                        <a:lnTo>
                          <a:pt x="1232" y="353"/>
                        </a:lnTo>
                        <a:lnTo>
                          <a:pt x="1248" y="369"/>
                        </a:lnTo>
                        <a:lnTo>
                          <a:pt x="1263" y="390"/>
                        </a:lnTo>
                        <a:lnTo>
                          <a:pt x="1285" y="415"/>
                        </a:lnTo>
                        <a:lnTo>
                          <a:pt x="1300" y="452"/>
                        </a:lnTo>
                        <a:lnTo>
                          <a:pt x="1310" y="488"/>
                        </a:lnTo>
                        <a:lnTo>
                          <a:pt x="1310" y="535"/>
                        </a:lnTo>
                        <a:lnTo>
                          <a:pt x="1305" y="562"/>
                        </a:lnTo>
                        <a:lnTo>
                          <a:pt x="1300" y="587"/>
                        </a:lnTo>
                        <a:lnTo>
                          <a:pt x="1180" y="577"/>
                        </a:lnTo>
                        <a:lnTo>
                          <a:pt x="1269" y="645"/>
                        </a:lnTo>
                        <a:lnTo>
                          <a:pt x="1332" y="697"/>
                        </a:lnTo>
                        <a:lnTo>
                          <a:pt x="1357" y="723"/>
                        </a:lnTo>
                        <a:lnTo>
                          <a:pt x="1368" y="744"/>
                        </a:lnTo>
                        <a:lnTo>
                          <a:pt x="1368" y="754"/>
                        </a:lnTo>
                        <a:lnTo>
                          <a:pt x="1368" y="759"/>
                        </a:lnTo>
                        <a:lnTo>
                          <a:pt x="1352" y="764"/>
                        </a:lnTo>
                        <a:lnTo>
                          <a:pt x="1332" y="770"/>
                        </a:lnTo>
                        <a:lnTo>
                          <a:pt x="1305" y="764"/>
                        </a:lnTo>
                        <a:lnTo>
                          <a:pt x="1258" y="759"/>
                        </a:lnTo>
                        <a:lnTo>
                          <a:pt x="1232" y="754"/>
                        </a:lnTo>
                        <a:lnTo>
                          <a:pt x="1285" y="884"/>
                        </a:lnTo>
                        <a:lnTo>
                          <a:pt x="1160" y="894"/>
                        </a:lnTo>
                        <a:lnTo>
                          <a:pt x="1056" y="910"/>
                        </a:lnTo>
                        <a:lnTo>
                          <a:pt x="968" y="926"/>
                        </a:lnTo>
                        <a:lnTo>
                          <a:pt x="983" y="931"/>
                        </a:lnTo>
                        <a:lnTo>
                          <a:pt x="1019" y="952"/>
                        </a:lnTo>
                        <a:lnTo>
                          <a:pt x="1035" y="962"/>
                        </a:lnTo>
                        <a:lnTo>
                          <a:pt x="1050" y="977"/>
                        </a:lnTo>
                        <a:lnTo>
                          <a:pt x="1061" y="994"/>
                        </a:lnTo>
                        <a:lnTo>
                          <a:pt x="1071" y="1014"/>
                        </a:lnTo>
                        <a:lnTo>
                          <a:pt x="1066" y="1019"/>
                        </a:lnTo>
                        <a:lnTo>
                          <a:pt x="1061" y="1030"/>
                        </a:lnTo>
                        <a:lnTo>
                          <a:pt x="1035" y="1040"/>
                        </a:lnTo>
                        <a:lnTo>
                          <a:pt x="998" y="1051"/>
                        </a:lnTo>
                        <a:lnTo>
                          <a:pt x="951" y="1061"/>
                        </a:lnTo>
                        <a:lnTo>
                          <a:pt x="873" y="1072"/>
                        </a:lnTo>
                        <a:lnTo>
                          <a:pt x="838" y="1072"/>
                        </a:lnTo>
                        <a:lnTo>
                          <a:pt x="926" y="1139"/>
                        </a:lnTo>
                        <a:lnTo>
                          <a:pt x="936" y="1155"/>
                        </a:lnTo>
                        <a:lnTo>
                          <a:pt x="941" y="1171"/>
                        </a:lnTo>
                        <a:lnTo>
                          <a:pt x="941" y="1197"/>
                        </a:lnTo>
                        <a:lnTo>
                          <a:pt x="941" y="1222"/>
                        </a:lnTo>
                        <a:lnTo>
                          <a:pt x="926" y="1249"/>
                        </a:lnTo>
                        <a:lnTo>
                          <a:pt x="900" y="1279"/>
                        </a:lnTo>
                        <a:lnTo>
                          <a:pt x="863" y="1306"/>
                        </a:lnTo>
                        <a:lnTo>
                          <a:pt x="879" y="1311"/>
                        </a:lnTo>
                        <a:lnTo>
                          <a:pt x="894" y="1316"/>
                        </a:lnTo>
                        <a:lnTo>
                          <a:pt x="915" y="1327"/>
                        </a:lnTo>
                        <a:lnTo>
                          <a:pt x="931" y="1337"/>
                        </a:lnTo>
                        <a:lnTo>
                          <a:pt x="941" y="1358"/>
                        </a:lnTo>
                        <a:lnTo>
                          <a:pt x="941" y="1379"/>
                        </a:lnTo>
                        <a:lnTo>
                          <a:pt x="936" y="1409"/>
                        </a:lnTo>
                        <a:lnTo>
                          <a:pt x="921" y="1436"/>
                        </a:lnTo>
                        <a:lnTo>
                          <a:pt x="900" y="1462"/>
                        </a:lnTo>
                        <a:lnTo>
                          <a:pt x="879" y="1477"/>
                        </a:lnTo>
                        <a:lnTo>
                          <a:pt x="858" y="1488"/>
                        </a:lnTo>
                        <a:lnTo>
                          <a:pt x="821" y="1499"/>
                        </a:lnTo>
                        <a:lnTo>
                          <a:pt x="806" y="1499"/>
                        </a:lnTo>
                        <a:lnTo>
                          <a:pt x="821" y="1509"/>
                        </a:lnTo>
                        <a:lnTo>
                          <a:pt x="858" y="1524"/>
                        </a:lnTo>
                        <a:lnTo>
                          <a:pt x="873" y="1539"/>
                        </a:lnTo>
                        <a:lnTo>
                          <a:pt x="889" y="1556"/>
                        </a:lnTo>
                        <a:lnTo>
                          <a:pt x="894" y="1571"/>
                        </a:lnTo>
                        <a:lnTo>
                          <a:pt x="884" y="1592"/>
                        </a:lnTo>
                        <a:lnTo>
                          <a:pt x="868" y="1613"/>
                        </a:lnTo>
                        <a:lnTo>
                          <a:pt x="838" y="1623"/>
                        </a:lnTo>
                        <a:lnTo>
                          <a:pt x="806" y="1639"/>
                        </a:lnTo>
                        <a:lnTo>
                          <a:pt x="769" y="1649"/>
                        </a:lnTo>
                        <a:lnTo>
                          <a:pt x="713" y="1659"/>
                        </a:lnTo>
                        <a:lnTo>
                          <a:pt x="686" y="1664"/>
                        </a:lnTo>
                        <a:lnTo>
                          <a:pt x="702" y="1676"/>
                        </a:lnTo>
                        <a:lnTo>
                          <a:pt x="738" y="1701"/>
                        </a:lnTo>
                        <a:lnTo>
                          <a:pt x="754" y="1717"/>
                        </a:lnTo>
                        <a:lnTo>
                          <a:pt x="759" y="1728"/>
                        </a:lnTo>
                        <a:lnTo>
                          <a:pt x="759" y="1738"/>
                        </a:lnTo>
                        <a:lnTo>
                          <a:pt x="754" y="1743"/>
                        </a:lnTo>
                        <a:lnTo>
                          <a:pt x="733" y="1753"/>
                        </a:lnTo>
                        <a:lnTo>
                          <a:pt x="666" y="1779"/>
                        </a:lnTo>
                        <a:lnTo>
                          <a:pt x="588" y="1806"/>
                        </a:lnTo>
                        <a:lnTo>
                          <a:pt x="499" y="1847"/>
                        </a:lnTo>
                        <a:lnTo>
                          <a:pt x="531" y="1847"/>
                        </a:lnTo>
                        <a:lnTo>
                          <a:pt x="593" y="1858"/>
                        </a:lnTo>
                        <a:lnTo>
                          <a:pt x="629" y="1868"/>
                        </a:lnTo>
                        <a:lnTo>
                          <a:pt x="666" y="1883"/>
                        </a:lnTo>
                        <a:lnTo>
                          <a:pt x="691" y="1904"/>
                        </a:lnTo>
                        <a:lnTo>
                          <a:pt x="697" y="1915"/>
                        </a:lnTo>
                        <a:lnTo>
                          <a:pt x="702" y="1931"/>
                        </a:lnTo>
                        <a:lnTo>
                          <a:pt x="702" y="1961"/>
                        </a:lnTo>
                        <a:lnTo>
                          <a:pt x="691" y="1993"/>
                        </a:lnTo>
                        <a:lnTo>
                          <a:pt x="676" y="2024"/>
                        </a:lnTo>
                        <a:lnTo>
                          <a:pt x="656" y="2055"/>
                        </a:lnTo>
                        <a:lnTo>
                          <a:pt x="629" y="2081"/>
                        </a:lnTo>
                        <a:lnTo>
                          <a:pt x="609" y="2103"/>
                        </a:lnTo>
                        <a:lnTo>
                          <a:pt x="582" y="2123"/>
                        </a:lnTo>
                        <a:lnTo>
                          <a:pt x="562" y="2128"/>
                        </a:lnTo>
                        <a:lnTo>
                          <a:pt x="551" y="2133"/>
                        </a:lnTo>
                        <a:lnTo>
                          <a:pt x="551" y="2138"/>
                        </a:lnTo>
                        <a:lnTo>
                          <a:pt x="582" y="2149"/>
                        </a:lnTo>
                        <a:lnTo>
                          <a:pt x="598" y="2154"/>
                        </a:lnTo>
                        <a:lnTo>
                          <a:pt x="619" y="2165"/>
                        </a:lnTo>
                        <a:lnTo>
                          <a:pt x="629" y="2175"/>
                        </a:lnTo>
                        <a:lnTo>
                          <a:pt x="634" y="2191"/>
                        </a:lnTo>
                        <a:lnTo>
                          <a:pt x="624" y="2211"/>
                        </a:lnTo>
                        <a:lnTo>
                          <a:pt x="614" y="2233"/>
                        </a:lnTo>
                        <a:lnTo>
                          <a:pt x="593" y="2248"/>
                        </a:lnTo>
                        <a:lnTo>
                          <a:pt x="567" y="2263"/>
                        </a:lnTo>
                        <a:lnTo>
                          <a:pt x="526" y="2285"/>
                        </a:lnTo>
                        <a:lnTo>
                          <a:pt x="504" y="2295"/>
                        </a:lnTo>
                        <a:lnTo>
                          <a:pt x="531" y="2295"/>
                        </a:lnTo>
                        <a:lnTo>
                          <a:pt x="582" y="2305"/>
                        </a:lnTo>
                        <a:lnTo>
                          <a:pt x="603" y="2315"/>
                        </a:lnTo>
                        <a:lnTo>
                          <a:pt x="624" y="2326"/>
                        </a:lnTo>
                        <a:lnTo>
                          <a:pt x="629" y="2336"/>
                        </a:lnTo>
                        <a:lnTo>
                          <a:pt x="629" y="2341"/>
                        </a:lnTo>
                        <a:lnTo>
                          <a:pt x="629" y="2352"/>
                        </a:lnTo>
                        <a:lnTo>
                          <a:pt x="624" y="2363"/>
                        </a:lnTo>
                        <a:lnTo>
                          <a:pt x="603" y="2388"/>
                        </a:lnTo>
                        <a:lnTo>
                          <a:pt x="577" y="2398"/>
                        </a:lnTo>
                        <a:lnTo>
                          <a:pt x="556" y="2410"/>
                        </a:lnTo>
                        <a:lnTo>
                          <a:pt x="531" y="2420"/>
                        </a:lnTo>
                        <a:lnTo>
                          <a:pt x="489" y="2420"/>
                        </a:lnTo>
                        <a:lnTo>
                          <a:pt x="468" y="2420"/>
                        </a:lnTo>
                        <a:lnTo>
                          <a:pt x="484" y="2425"/>
                        </a:lnTo>
                        <a:lnTo>
                          <a:pt x="514" y="2430"/>
                        </a:lnTo>
                        <a:lnTo>
                          <a:pt x="526" y="2440"/>
                        </a:lnTo>
                        <a:lnTo>
                          <a:pt x="536" y="2451"/>
                        </a:lnTo>
                        <a:lnTo>
                          <a:pt x="536" y="2461"/>
                        </a:lnTo>
                        <a:lnTo>
                          <a:pt x="531" y="2477"/>
                        </a:lnTo>
                        <a:lnTo>
                          <a:pt x="509" y="2498"/>
                        </a:lnTo>
                        <a:lnTo>
                          <a:pt x="479" y="2518"/>
                        </a:lnTo>
                        <a:lnTo>
                          <a:pt x="400" y="2565"/>
                        </a:lnTo>
                        <a:lnTo>
                          <a:pt x="297" y="2617"/>
                        </a:lnTo>
                        <a:lnTo>
                          <a:pt x="317" y="2623"/>
                        </a:lnTo>
                        <a:lnTo>
                          <a:pt x="364" y="2633"/>
                        </a:lnTo>
                        <a:lnTo>
                          <a:pt x="379" y="2643"/>
                        </a:lnTo>
                        <a:lnTo>
                          <a:pt x="390" y="2654"/>
                        </a:lnTo>
                        <a:lnTo>
                          <a:pt x="395" y="2659"/>
                        </a:lnTo>
                        <a:lnTo>
                          <a:pt x="395" y="2665"/>
                        </a:lnTo>
                        <a:lnTo>
                          <a:pt x="379" y="2680"/>
                        </a:lnTo>
                        <a:lnTo>
                          <a:pt x="317" y="2711"/>
                        </a:lnTo>
                        <a:lnTo>
                          <a:pt x="250" y="2737"/>
                        </a:lnTo>
                        <a:lnTo>
                          <a:pt x="162" y="2763"/>
                        </a:lnTo>
                        <a:lnTo>
                          <a:pt x="182" y="2779"/>
                        </a:lnTo>
                        <a:lnTo>
                          <a:pt x="213" y="2810"/>
                        </a:lnTo>
                        <a:lnTo>
                          <a:pt x="229" y="2825"/>
                        </a:lnTo>
                        <a:lnTo>
                          <a:pt x="234" y="2847"/>
                        </a:lnTo>
                        <a:lnTo>
                          <a:pt x="234" y="2852"/>
                        </a:lnTo>
                        <a:lnTo>
                          <a:pt x="234" y="2862"/>
                        </a:lnTo>
                        <a:lnTo>
                          <a:pt x="229" y="2867"/>
                        </a:lnTo>
                        <a:lnTo>
                          <a:pt x="219" y="2872"/>
                        </a:lnTo>
                        <a:lnTo>
                          <a:pt x="187" y="2893"/>
                        </a:lnTo>
                        <a:lnTo>
                          <a:pt x="156" y="2919"/>
                        </a:lnTo>
                        <a:lnTo>
                          <a:pt x="83" y="2982"/>
                        </a:lnTo>
                        <a:lnTo>
                          <a:pt x="0" y="3065"/>
                        </a:lnTo>
                        <a:close/>
                      </a:path>
                    </a:pathLst>
                  </a:custGeom>
                  <a:solidFill>
                    <a:srgbClr val="33CC33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878" name="Freeform 1087"/>
                  <p:cNvSpPr/>
                  <p:nvPr/>
                </p:nvSpPr>
                <p:spPr>
                  <a:xfrm>
                    <a:off x="3591" y="3265"/>
                    <a:ext cx="224" cy="130"/>
                  </a:xfrm>
                  <a:custGeom>
                    <a:avLst/>
                    <a:gdLst>
                      <a:gd name="txL" fmla="*/ 0 w 3364"/>
                      <a:gd name="txT" fmla="*/ 0 h 1941"/>
                      <a:gd name="txR" fmla="*/ 3364 w 3364"/>
                      <a:gd name="txB" fmla="*/ 1941 h 194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64" h="1941">
                        <a:moveTo>
                          <a:pt x="0" y="1941"/>
                        </a:moveTo>
                        <a:lnTo>
                          <a:pt x="141" y="1936"/>
                        </a:lnTo>
                        <a:lnTo>
                          <a:pt x="463" y="1916"/>
                        </a:lnTo>
                        <a:lnTo>
                          <a:pt x="655" y="1899"/>
                        </a:lnTo>
                        <a:lnTo>
                          <a:pt x="842" y="1874"/>
                        </a:lnTo>
                        <a:lnTo>
                          <a:pt x="1014" y="1848"/>
                        </a:lnTo>
                        <a:lnTo>
                          <a:pt x="1087" y="1837"/>
                        </a:lnTo>
                        <a:lnTo>
                          <a:pt x="1149" y="1822"/>
                        </a:lnTo>
                        <a:lnTo>
                          <a:pt x="1311" y="1775"/>
                        </a:lnTo>
                        <a:lnTo>
                          <a:pt x="1550" y="1717"/>
                        </a:lnTo>
                        <a:lnTo>
                          <a:pt x="1846" y="1644"/>
                        </a:lnTo>
                        <a:lnTo>
                          <a:pt x="2179" y="1551"/>
                        </a:lnTo>
                        <a:lnTo>
                          <a:pt x="2346" y="1499"/>
                        </a:lnTo>
                        <a:lnTo>
                          <a:pt x="2517" y="1442"/>
                        </a:lnTo>
                        <a:lnTo>
                          <a:pt x="2683" y="1379"/>
                        </a:lnTo>
                        <a:lnTo>
                          <a:pt x="2845" y="1312"/>
                        </a:lnTo>
                        <a:lnTo>
                          <a:pt x="2995" y="1244"/>
                        </a:lnTo>
                        <a:lnTo>
                          <a:pt x="3135" y="1172"/>
                        </a:lnTo>
                        <a:lnTo>
                          <a:pt x="3260" y="1093"/>
                        </a:lnTo>
                        <a:lnTo>
                          <a:pt x="3317" y="1052"/>
                        </a:lnTo>
                        <a:lnTo>
                          <a:pt x="3364" y="1010"/>
                        </a:lnTo>
                        <a:lnTo>
                          <a:pt x="3235" y="432"/>
                        </a:lnTo>
                        <a:lnTo>
                          <a:pt x="3177" y="380"/>
                        </a:lnTo>
                        <a:lnTo>
                          <a:pt x="3053" y="266"/>
                        </a:lnTo>
                        <a:lnTo>
                          <a:pt x="2975" y="198"/>
                        </a:lnTo>
                        <a:lnTo>
                          <a:pt x="2907" y="125"/>
                        </a:lnTo>
                        <a:lnTo>
                          <a:pt x="2845" y="58"/>
                        </a:lnTo>
                        <a:lnTo>
                          <a:pt x="2803" y="0"/>
                        </a:lnTo>
                        <a:lnTo>
                          <a:pt x="2704" y="52"/>
                        </a:lnTo>
                        <a:lnTo>
                          <a:pt x="2444" y="193"/>
                        </a:lnTo>
                        <a:lnTo>
                          <a:pt x="2064" y="401"/>
                        </a:lnTo>
                        <a:lnTo>
                          <a:pt x="1840" y="531"/>
                        </a:lnTo>
                        <a:lnTo>
                          <a:pt x="1612" y="672"/>
                        </a:lnTo>
                        <a:lnTo>
                          <a:pt x="1373" y="817"/>
                        </a:lnTo>
                        <a:lnTo>
                          <a:pt x="1134" y="973"/>
                        </a:lnTo>
                        <a:lnTo>
                          <a:pt x="900" y="1135"/>
                        </a:lnTo>
                        <a:lnTo>
                          <a:pt x="677" y="1296"/>
                        </a:lnTo>
                        <a:lnTo>
                          <a:pt x="468" y="1462"/>
                        </a:lnTo>
                        <a:lnTo>
                          <a:pt x="370" y="1546"/>
                        </a:lnTo>
                        <a:lnTo>
                          <a:pt x="281" y="1629"/>
                        </a:lnTo>
                        <a:lnTo>
                          <a:pt x="198" y="1707"/>
                        </a:lnTo>
                        <a:lnTo>
                          <a:pt x="125" y="1786"/>
                        </a:lnTo>
                        <a:lnTo>
                          <a:pt x="58" y="1864"/>
                        </a:lnTo>
                        <a:lnTo>
                          <a:pt x="0" y="194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9900">
                          <a:alpha val="100000"/>
                        </a:srgbClr>
                      </a:gs>
                      <a:gs pos="100000">
                        <a:srgbClr val="43B443">
                          <a:alpha val="100000"/>
                        </a:srgbClr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879" name="Freeform 1088"/>
                  <p:cNvSpPr/>
                  <p:nvPr/>
                </p:nvSpPr>
                <p:spPr>
                  <a:xfrm>
                    <a:off x="3579" y="3237"/>
                    <a:ext cx="326" cy="162"/>
                  </a:xfrm>
                  <a:custGeom>
                    <a:avLst/>
                    <a:gdLst>
                      <a:gd name="txL" fmla="*/ 0 w 4888"/>
                      <a:gd name="txT" fmla="*/ 0 h 2436"/>
                      <a:gd name="txR" fmla="*/ 4888 w 4888"/>
                      <a:gd name="txB" fmla="*/ 2436 h 243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888" h="2436">
                        <a:moveTo>
                          <a:pt x="0" y="2436"/>
                        </a:moveTo>
                        <a:lnTo>
                          <a:pt x="358" y="2296"/>
                        </a:lnTo>
                        <a:lnTo>
                          <a:pt x="1169" y="1968"/>
                        </a:lnTo>
                        <a:lnTo>
                          <a:pt x="1628" y="1786"/>
                        </a:lnTo>
                        <a:lnTo>
                          <a:pt x="2044" y="1609"/>
                        </a:lnTo>
                        <a:lnTo>
                          <a:pt x="2381" y="1457"/>
                        </a:lnTo>
                        <a:lnTo>
                          <a:pt x="2501" y="1400"/>
                        </a:lnTo>
                        <a:lnTo>
                          <a:pt x="2584" y="1359"/>
                        </a:lnTo>
                        <a:lnTo>
                          <a:pt x="2828" y="1213"/>
                        </a:lnTo>
                        <a:lnTo>
                          <a:pt x="3057" y="1083"/>
                        </a:lnTo>
                        <a:lnTo>
                          <a:pt x="3250" y="979"/>
                        </a:lnTo>
                        <a:lnTo>
                          <a:pt x="3322" y="942"/>
                        </a:lnTo>
                        <a:lnTo>
                          <a:pt x="3380" y="922"/>
                        </a:lnTo>
                        <a:lnTo>
                          <a:pt x="3469" y="885"/>
                        </a:lnTo>
                        <a:lnTo>
                          <a:pt x="3634" y="812"/>
                        </a:lnTo>
                        <a:lnTo>
                          <a:pt x="3853" y="708"/>
                        </a:lnTo>
                        <a:lnTo>
                          <a:pt x="4103" y="583"/>
                        </a:lnTo>
                        <a:lnTo>
                          <a:pt x="4352" y="458"/>
                        </a:lnTo>
                        <a:lnTo>
                          <a:pt x="4587" y="333"/>
                        </a:lnTo>
                        <a:lnTo>
                          <a:pt x="4685" y="276"/>
                        </a:lnTo>
                        <a:lnTo>
                          <a:pt x="4774" y="219"/>
                        </a:lnTo>
                        <a:lnTo>
                          <a:pt x="4841" y="172"/>
                        </a:lnTo>
                        <a:lnTo>
                          <a:pt x="4888" y="136"/>
                        </a:lnTo>
                        <a:lnTo>
                          <a:pt x="4888" y="115"/>
                        </a:lnTo>
                        <a:lnTo>
                          <a:pt x="4888" y="73"/>
                        </a:lnTo>
                        <a:lnTo>
                          <a:pt x="4882" y="47"/>
                        </a:lnTo>
                        <a:lnTo>
                          <a:pt x="4877" y="26"/>
                        </a:lnTo>
                        <a:lnTo>
                          <a:pt x="4867" y="11"/>
                        </a:lnTo>
                        <a:lnTo>
                          <a:pt x="4846" y="0"/>
                        </a:lnTo>
                        <a:lnTo>
                          <a:pt x="4836" y="0"/>
                        </a:lnTo>
                        <a:lnTo>
                          <a:pt x="4826" y="6"/>
                        </a:lnTo>
                        <a:lnTo>
                          <a:pt x="4799" y="26"/>
                        </a:lnTo>
                        <a:lnTo>
                          <a:pt x="4727" y="109"/>
                        </a:lnTo>
                        <a:lnTo>
                          <a:pt x="4680" y="161"/>
                        </a:lnTo>
                        <a:lnTo>
                          <a:pt x="4628" y="219"/>
                        </a:lnTo>
                        <a:lnTo>
                          <a:pt x="4560" y="271"/>
                        </a:lnTo>
                        <a:lnTo>
                          <a:pt x="4524" y="297"/>
                        </a:lnTo>
                        <a:lnTo>
                          <a:pt x="4482" y="318"/>
                        </a:lnTo>
                        <a:lnTo>
                          <a:pt x="4233" y="443"/>
                        </a:lnTo>
                        <a:lnTo>
                          <a:pt x="3900" y="604"/>
                        </a:lnTo>
                        <a:lnTo>
                          <a:pt x="3593" y="745"/>
                        </a:lnTo>
                        <a:lnTo>
                          <a:pt x="3484" y="792"/>
                        </a:lnTo>
                        <a:lnTo>
                          <a:pt x="3422" y="817"/>
                        </a:lnTo>
                        <a:lnTo>
                          <a:pt x="3380" y="833"/>
                        </a:lnTo>
                        <a:lnTo>
                          <a:pt x="3317" y="864"/>
                        </a:lnTo>
                        <a:lnTo>
                          <a:pt x="3172" y="947"/>
                        </a:lnTo>
                        <a:lnTo>
                          <a:pt x="3010" y="1047"/>
                        </a:lnTo>
                        <a:lnTo>
                          <a:pt x="2875" y="1135"/>
                        </a:lnTo>
                        <a:lnTo>
                          <a:pt x="2730" y="1224"/>
                        </a:lnTo>
                        <a:lnTo>
                          <a:pt x="2533" y="1327"/>
                        </a:lnTo>
                        <a:lnTo>
                          <a:pt x="2329" y="1437"/>
                        </a:lnTo>
                        <a:lnTo>
                          <a:pt x="2152" y="1520"/>
                        </a:lnTo>
                        <a:lnTo>
                          <a:pt x="1726" y="1702"/>
                        </a:lnTo>
                        <a:lnTo>
                          <a:pt x="999" y="2014"/>
                        </a:lnTo>
                        <a:lnTo>
                          <a:pt x="0" y="243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880" name="Freeform 1089"/>
                  <p:cNvSpPr/>
                  <p:nvPr/>
                </p:nvSpPr>
                <p:spPr>
                  <a:xfrm>
                    <a:off x="3615" y="3326"/>
                    <a:ext cx="106" cy="16"/>
                  </a:xfrm>
                  <a:custGeom>
                    <a:avLst/>
                    <a:gdLst>
                      <a:gd name="txL" fmla="*/ 0 w 1597"/>
                      <a:gd name="txT" fmla="*/ 0 h 240"/>
                      <a:gd name="txR" fmla="*/ 1597 w 1597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597" h="240">
                        <a:moveTo>
                          <a:pt x="0" y="5"/>
                        </a:moveTo>
                        <a:lnTo>
                          <a:pt x="198" y="17"/>
                        </a:lnTo>
                        <a:lnTo>
                          <a:pt x="411" y="27"/>
                        </a:lnTo>
                        <a:lnTo>
                          <a:pt x="656" y="47"/>
                        </a:lnTo>
                        <a:lnTo>
                          <a:pt x="921" y="79"/>
                        </a:lnTo>
                        <a:lnTo>
                          <a:pt x="1051" y="95"/>
                        </a:lnTo>
                        <a:lnTo>
                          <a:pt x="1176" y="115"/>
                        </a:lnTo>
                        <a:lnTo>
                          <a:pt x="1285" y="142"/>
                        </a:lnTo>
                        <a:lnTo>
                          <a:pt x="1389" y="172"/>
                        </a:lnTo>
                        <a:lnTo>
                          <a:pt x="1472" y="204"/>
                        </a:lnTo>
                        <a:lnTo>
                          <a:pt x="1509" y="219"/>
                        </a:lnTo>
                        <a:lnTo>
                          <a:pt x="1540" y="240"/>
                        </a:lnTo>
                        <a:lnTo>
                          <a:pt x="1597" y="225"/>
                        </a:lnTo>
                        <a:lnTo>
                          <a:pt x="1571" y="214"/>
                        </a:lnTo>
                        <a:lnTo>
                          <a:pt x="1487" y="183"/>
                        </a:lnTo>
                        <a:lnTo>
                          <a:pt x="1358" y="142"/>
                        </a:lnTo>
                        <a:lnTo>
                          <a:pt x="1176" y="100"/>
                        </a:lnTo>
                        <a:lnTo>
                          <a:pt x="1067" y="73"/>
                        </a:lnTo>
                        <a:lnTo>
                          <a:pt x="947" y="53"/>
                        </a:lnTo>
                        <a:lnTo>
                          <a:pt x="811" y="37"/>
                        </a:lnTo>
                        <a:lnTo>
                          <a:pt x="671" y="22"/>
                        </a:lnTo>
                        <a:lnTo>
                          <a:pt x="521" y="11"/>
                        </a:lnTo>
                        <a:lnTo>
                          <a:pt x="354" y="0"/>
                        </a:lnTo>
                        <a:lnTo>
                          <a:pt x="182" y="0"/>
                        </a:lnTo>
                        <a:lnTo>
                          <a:pt x="0" y="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881" name="Freeform 1090"/>
                  <p:cNvSpPr/>
                  <p:nvPr/>
                </p:nvSpPr>
                <p:spPr>
                  <a:xfrm>
                    <a:off x="3633" y="3256"/>
                    <a:ext cx="137" cy="60"/>
                  </a:xfrm>
                  <a:custGeom>
                    <a:avLst/>
                    <a:gdLst>
                      <a:gd name="txL" fmla="*/ 0 w 2059"/>
                      <a:gd name="txT" fmla="*/ 0 h 906"/>
                      <a:gd name="txR" fmla="*/ 2059 w 2059"/>
                      <a:gd name="txB" fmla="*/ 906 h 9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059" h="906">
                        <a:moveTo>
                          <a:pt x="0" y="427"/>
                        </a:moveTo>
                        <a:lnTo>
                          <a:pt x="141" y="448"/>
                        </a:lnTo>
                        <a:lnTo>
                          <a:pt x="463" y="505"/>
                        </a:lnTo>
                        <a:lnTo>
                          <a:pt x="640" y="542"/>
                        </a:lnTo>
                        <a:lnTo>
                          <a:pt x="806" y="578"/>
                        </a:lnTo>
                        <a:lnTo>
                          <a:pt x="879" y="599"/>
                        </a:lnTo>
                        <a:lnTo>
                          <a:pt x="941" y="619"/>
                        </a:lnTo>
                        <a:lnTo>
                          <a:pt x="989" y="641"/>
                        </a:lnTo>
                        <a:lnTo>
                          <a:pt x="1024" y="661"/>
                        </a:lnTo>
                        <a:lnTo>
                          <a:pt x="1061" y="677"/>
                        </a:lnTo>
                        <a:lnTo>
                          <a:pt x="1108" y="698"/>
                        </a:lnTo>
                        <a:lnTo>
                          <a:pt x="1171" y="719"/>
                        </a:lnTo>
                        <a:lnTo>
                          <a:pt x="1238" y="744"/>
                        </a:lnTo>
                        <a:lnTo>
                          <a:pt x="1404" y="781"/>
                        </a:lnTo>
                        <a:lnTo>
                          <a:pt x="1581" y="823"/>
                        </a:lnTo>
                        <a:lnTo>
                          <a:pt x="1893" y="879"/>
                        </a:lnTo>
                        <a:lnTo>
                          <a:pt x="2034" y="906"/>
                        </a:lnTo>
                        <a:lnTo>
                          <a:pt x="2059" y="854"/>
                        </a:lnTo>
                        <a:lnTo>
                          <a:pt x="1924" y="833"/>
                        </a:lnTo>
                        <a:lnTo>
                          <a:pt x="1623" y="781"/>
                        </a:lnTo>
                        <a:lnTo>
                          <a:pt x="1456" y="749"/>
                        </a:lnTo>
                        <a:lnTo>
                          <a:pt x="1295" y="714"/>
                        </a:lnTo>
                        <a:lnTo>
                          <a:pt x="1165" y="682"/>
                        </a:lnTo>
                        <a:lnTo>
                          <a:pt x="1118" y="666"/>
                        </a:lnTo>
                        <a:lnTo>
                          <a:pt x="1087" y="651"/>
                        </a:lnTo>
                        <a:lnTo>
                          <a:pt x="1056" y="630"/>
                        </a:lnTo>
                        <a:lnTo>
                          <a:pt x="1019" y="604"/>
                        </a:lnTo>
                        <a:lnTo>
                          <a:pt x="936" y="531"/>
                        </a:lnTo>
                        <a:lnTo>
                          <a:pt x="723" y="329"/>
                        </a:lnTo>
                        <a:lnTo>
                          <a:pt x="609" y="219"/>
                        </a:lnTo>
                        <a:lnTo>
                          <a:pt x="495" y="125"/>
                        </a:lnTo>
                        <a:lnTo>
                          <a:pt x="442" y="84"/>
                        </a:lnTo>
                        <a:lnTo>
                          <a:pt x="390" y="47"/>
                        </a:lnTo>
                        <a:lnTo>
                          <a:pt x="343" y="21"/>
                        </a:lnTo>
                        <a:lnTo>
                          <a:pt x="302" y="0"/>
                        </a:lnTo>
                        <a:lnTo>
                          <a:pt x="562" y="234"/>
                        </a:lnTo>
                        <a:lnTo>
                          <a:pt x="759" y="417"/>
                        </a:lnTo>
                        <a:lnTo>
                          <a:pt x="837" y="494"/>
                        </a:lnTo>
                        <a:lnTo>
                          <a:pt x="889" y="552"/>
                        </a:lnTo>
                        <a:lnTo>
                          <a:pt x="775" y="531"/>
                        </a:lnTo>
                        <a:lnTo>
                          <a:pt x="515" y="479"/>
                        </a:lnTo>
                        <a:lnTo>
                          <a:pt x="365" y="459"/>
                        </a:lnTo>
                        <a:lnTo>
                          <a:pt x="218" y="437"/>
                        </a:lnTo>
                        <a:lnTo>
                          <a:pt x="94" y="427"/>
                        </a:lnTo>
                        <a:lnTo>
                          <a:pt x="41" y="427"/>
                        </a:lnTo>
                        <a:lnTo>
                          <a:pt x="0" y="42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882" name="Freeform 1091"/>
                  <p:cNvSpPr/>
                  <p:nvPr/>
                </p:nvSpPr>
                <p:spPr>
                  <a:xfrm>
                    <a:off x="3651" y="3218"/>
                    <a:ext cx="151" cy="79"/>
                  </a:xfrm>
                  <a:custGeom>
                    <a:avLst/>
                    <a:gdLst>
                      <a:gd name="txL" fmla="*/ 0 w 2267"/>
                      <a:gd name="txT" fmla="*/ 0 h 1181"/>
                      <a:gd name="txR" fmla="*/ 2267 w 2267"/>
                      <a:gd name="txB" fmla="*/ 1181 h 118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267" h="1181">
                        <a:moveTo>
                          <a:pt x="0" y="286"/>
                        </a:moveTo>
                        <a:lnTo>
                          <a:pt x="156" y="339"/>
                        </a:lnTo>
                        <a:lnTo>
                          <a:pt x="514" y="469"/>
                        </a:lnTo>
                        <a:lnTo>
                          <a:pt x="712" y="546"/>
                        </a:lnTo>
                        <a:lnTo>
                          <a:pt x="900" y="624"/>
                        </a:lnTo>
                        <a:lnTo>
                          <a:pt x="1050" y="692"/>
                        </a:lnTo>
                        <a:lnTo>
                          <a:pt x="1107" y="724"/>
                        </a:lnTo>
                        <a:lnTo>
                          <a:pt x="1149" y="749"/>
                        </a:lnTo>
                        <a:lnTo>
                          <a:pt x="1107" y="776"/>
                        </a:lnTo>
                        <a:lnTo>
                          <a:pt x="1008" y="822"/>
                        </a:lnTo>
                        <a:lnTo>
                          <a:pt x="940" y="848"/>
                        </a:lnTo>
                        <a:lnTo>
                          <a:pt x="868" y="874"/>
                        </a:lnTo>
                        <a:lnTo>
                          <a:pt x="785" y="896"/>
                        </a:lnTo>
                        <a:lnTo>
                          <a:pt x="701" y="906"/>
                        </a:lnTo>
                        <a:lnTo>
                          <a:pt x="743" y="906"/>
                        </a:lnTo>
                        <a:lnTo>
                          <a:pt x="790" y="901"/>
                        </a:lnTo>
                        <a:lnTo>
                          <a:pt x="853" y="896"/>
                        </a:lnTo>
                        <a:lnTo>
                          <a:pt x="925" y="884"/>
                        </a:lnTo>
                        <a:lnTo>
                          <a:pt x="1008" y="864"/>
                        </a:lnTo>
                        <a:lnTo>
                          <a:pt x="1092" y="833"/>
                        </a:lnTo>
                        <a:lnTo>
                          <a:pt x="1170" y="796"/>
                        </a:lnTo>
                        <a:lnTo>
                          <a:pt x="1305" y="859"/>
                        </a:lnTo>
                        <a:lnTo>
                          <a:pt x="1617" y="989"/>
                        </a:lnTo>
                        <a:lnTo>
                          <a:pt x="1794" y="1061"/>
                        </a:lnTo>
                        <a:lnTo>
                          <a:pt x="1965" y="1124"/>
                        </a:lnTo>
                        <a:lnTo>
                          <a:pt x="2043" y="1145"/>
                        </a:lnTo>
                        <a:lnTo>
                          <a:pt x="2111" y="1166"/>
                        </a:lnTo>
                        <a:lnTo>
                          <a:pt x="2168" y="1176"/>
                        </a:lnTo>
                        <a:lnTo>
                          <a:pt x="2210" y="1181"/>
                        </a:lnTo>
                        <a:lnTo>
                          <a:pt x="2267" y="1161"/>
                        </a:lnTo>
                        <a:lnTo>
                          <a:pt x="2230" y="1156"/>
                        </a:lnTo>
                        <a:lnTo>
                          <a:pt x="2142" y="1124"/>
                        </a:lnTo>
                        <a:lnTo>
                          <a:pt x="2095" y="1109"/>
                        </a:lnTo>
                        <a:lnTo>
                          <a:pt x="2048" y="1088"/>
                        </a:lnTo>
                        <a:lnTo>
                          <a:pt x="2007" y="1061"/>
                        </a:lnTo>
                        <a:lnTo>
                          <a:pt x="1981" y="1041"/>
                        </a:lnTo>
                        <a:lnTo>
                          <a:pt x="1856" y="869"/>
                        </a:lnTo>
                        <a:lnTo>
                          <a:pt x="1746" y="724"/>
                        </a:lnTo>
                        <a:lnTo>
                          <a:pt x="1617" y="552"/>
                        </a:lnTo>
                        <a:lnTo>
                          <a:pt x="1471" y="380"/>
                        </a:lnTo>
                        <a:lnTo>
                          <a:pt x="1399" y="297"/>
                        </a:lnTo>
                        <a:lnTo>
                          <a:pt x="1326" y="219"/>
                        </a:lnTo>
                        <a:lnTo>
                          <a:pt x="1252" y="151"/>
                        </a:lnTo>
                        <a:lnTo>
                          <a:pt x="1180" y="89"/>
                        </a:lnTo>
                        <a:lnTo>
                          <a:pt x="1112" y="37"/>
                        </a:lnTo>
                        <a:lnTo>
                          <a:pt x="1050" y="0"/>
                        </a:lnTo>
                        <a:lnTo>
                          <a:pt x="1149" y="94"/>
                        </a:lnTo>
                        <a:lnTo>
                          <a:pt x="1247" y="192"/>
                        </a:lnTo>
                        <a:lnTo>
                          <a:pt x="1377" y="327"/>
                        </a:lnTo>
                        <a:lnTo>
                          <a:pt x="1513" y="484"/>
                        </a:lnTo>
                        <a:lnTo>
                          <a:pt x="1653" y="651"/>
                        </a:lnTo>
                        <a:lnTo>
                          <a:pt x="1716" y="739"/>
                        </a:lnTo>
                        <a:lnTo>
                          <a:pt x="1778" y="833"/>
                        </a:lnTo>
                        <a:lnTo>
                          <a:pt x="1835" y="921"/>
                        </a:lnTo>
                        <a:lnTo>
                          <a:pt x="1888" y="1015"/>
                        </a:lnTo>
                        <a:lnTo>
                          <a:pt x="1846" y="1009"/>
                        </a:lnTo>
                        <a:lnTo>
                          <a:pt x="1794" y="994"/>
                        </a:lnTo>
                        <a:lnTo>
                          <a:pt x="1706" y="963"/>
                        </a:lnTo>
                        <a:lnTo>
                          <a:pt x="1591" y="916"/>
                        </a:lnTo>
                        <a:lnTo>
                          <a:pt x="1435" y="848"/>
                        </a:lnTo>
                        <a:lnTo>
                          <a:pt x="1242" y="749"/>
                        </a:lnTo>
                        <a:lnTo>
                          <a:pt x="1003" y="614"/>
                        </a:lnTo>
                        <a:lnTo>
                          <a:pt x="951" y="541"/>
                        </a:lnTo>
                        <a:lnTo>
                          <a:pt x="894" y="458"/>
                        </a:lnTo>
                        <a:lnTo>
                          <a:pt x="816" y="369"/>
                        </a:lnTo>
                        <a:lnTo>
                          <a:pt x="770" y="322"/>
                        </a:lnTo>
                        <a:lnTo>
                          <a:pt x="723" y="276"/>
                        </a:lnTo>
                        <a:lnTo>
                          <a:pt x="670" y="229"/>
                        </a:lnTo>
                        <a:lnTo>
                          <a:pt x="613" y="187"/>
                        </a:lnTo>
                        <a:lnTo>
                          <a:pt x="556" y="151"/>
                        </a:lnTo>
                        <a:lnTo>
                          <a:pt x="494" y="120"/>
                        </a:lnTo>
                        <a:lnTo>
                          <a:pt x="431" y="94"/>
                        </a:lnTo>
                        <a:lnTo>
                          <a:pt x="369" y="78"/>
                        </a:lnTo>
                        <a:lnTo>
                          <a:pt x="436" y="114"/>
                        </a:lnTo>
                        <a:lnTo>
                          <a:pt x="509" y="162"/>
                        </a:lnTo>
                        <a:lnTo>
                          <a:pt x="593" y="219"/>
                        </a:lnTo>
                        <a:lnTo>
                          <a:pt x="681" y="292"/>
                        </a:lnTo>
                        <a:lnTo>
                          <a:pt x="775" y="374"/>
                        </a:lnTo>
                        <a:lnTo>
                          <a:pt x="816" y="422"/>
                        </a:lnTo>
                        <a:lnTo>
                          <a:pt x="853" y="469"/>
                        </a:lnTo>
                        <a:lnTo>
                          <a:pt x="889" y="515"/>
                        </a:lnTo>
                        <a:lnTo>
                          <a:pt x="915" y="567"/>
                        </a:lnTo>
                        <a:lnTo>
                          <a:pt x="800" y="526"/>
                        </a:lnTo>
                        <a:lnTo>
                          <a:pt x="525" y="432"/>
                        </a:lnTo>
                        <a:lnTo>
                          <a:pt x="369" y="380"/>
                        </a:lnTo>
                        <a:lnTo>
                          <a:pt x="224" y="339"/>
                        </a:lnTo>
                        <a:lnTo>
                          <a:pt x="94" y="302"/>
                        </a:lnTo>
                        <a:lnTo>
                          <a:pt x="0" y="28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883" name="Freeform 1092"/>
                  <p:cNvSpPr/>
                  <p:nvPr/>
                </p:nvSpPr>
                <p:spPr>
                  <a:xfrm>
                    <a:off x="3608" y="3353"/>
                    <a:ext cx="63" cy="10"/>
                  </a:xfrm>
                  <a:custGeom>
                    <a:avLst/>
                    <a:gdLst>
                      <a:gd name="txL" fmla="*/ 0 w 946"/>
                      <a:gd name="txT" fmla="*/ 0 h 155"/>
                      <a:gd name="txR" fmla="*/ 946 w 946"/>
                      <a:gd name="txB" fmla="*/ 155 h 15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6" h="155">
                        <a:moveTo>
                          <a:pt x="0" y="30"/>
                        </a:moveTo>
                        <a:lnTo>
                          <a:pt x="103" y="30"/>
                        </a:lnTo>
                        <a:lnTo>
                          <a:pt x="213" y="30"/>
                        </a:lnTo>
                        <a:lnTo>
                          <a:pt x="343" y="42"/>
                        </a:lnTo>
                        <a:lnTo>
                          <a:pt x="488" y="52"/>
                        </a:lnTo>
                        <a:lnTo>
                          <a:pt x="634" y="78"/>
                        </a:lnTo>
                        <a:lnTo>
                          <a:pt x="702" y="93"/>
                        </a:lnTo>
                        <a:lnTo>
                          <a:pt x="764" y="109"/>
                        </a:lnTo>
                        <a:lnTo>
                          <a:pt x="826" y="130"/>
                        </a:lnTo>
                        <a:lnTo>
                          <a:pt x="879" y="155"/>
                        </a:lnTo>
                        <a:lnTo>
                          <a:pt x="946" y="135"/>
                        </a:lnTo>
                        <a:lnTo>
                          <a:pt x="857" y="104"/>
                        </a:lnTo>
                        <a:lnTo>
                          <a:pt x="764" y="72"/>
                        </a:lnTo>
                        <a:lnTo>
                          <a:pt x="634" y="42"/>
                        </a:lnTo>
                        <a:lnTo>
                          <a:pt x="488" y="15"/>
                        </a:lnTo>
                        <a:lnTo>
                          <a:pt x="410" y="5"/>
                        </a:lnTo>
                        <a:lnTo>
                          <a:pt x="332" y="0"/>
                        </a:lnTo>
                        <a:lnTo>
                          <a:pt x="250" y="0"/>
                        </a:lnTo>
                        <a:lnTo>
                          <a:pt x="166" y="5"/>
                        </a:lnTo>
                        <a:lnTo>
                          <a:pt x="83" y="15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884" name="Freeform 1093"/>
                  <p:cNvSpPr/>
                  <p:nvPr/>
                </p:nvSpPr>
                <p:spPr>
                  <a:xfrm>
                    <a:off x="3594" y="3377"/>
                    <a:ext cx="33" cy="4"/>
                  </a:xfrm>
                  <a:custGeom>
                    <a:avLst/>
                    <a:gdLst>
                      <a:gd name="txL" fmla="*/ 0 w 499"/>
                      <a:gd name="txT" fmla="*/ 0 h 53"/>
                      <a:gd name="txR" fmla="*/ 499 w 499"/>
                      <a:gd name="txB" fmla="*/ 53 h 53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99" h="53">
                        <a:moveTo>
                          <a:pt x="0" y="47"/>
                        </a:moveTo>
                        <a:lnTo>
                          <a:pt x="53" y="36"/>
                        </a:lnTo>
                        <a:lnTo>
                          <a:pt x="110" y="31"/>
                        </a:lnTo>
                        <a:lnTo>
                          <a:pt x="172" y="21"/>
                        </a:lnTo>
                        <a:lnTo>
                          <a:pt x="245" y="16"/>
                        </a:lnTo>
                        <a:lnTo>
                          <a:pt x="323" y="21"/>
                        </a:lnTo>
                        <a:lnTo>
                          <a:pt x="385" y="31"/>
                        </a:lnTo>
                        <a:lnTo>
                          <a:pt x="417" y="42"/>
                        </a:lnTo>
                        <a:lnTo>
                          <a:pt x="442" y="53"/>
                        </a:lnTo>
                        <a:lnTo>
                          <a:pt x="499" y="36"/>
                        </a:lnTo>
                        <a:lnTo>
                          <a:pt x="474" y="21"/>
                        </a:lnTo>
                        <a:lnTo>
                          <a:pt x="432" y="11"/>
                        </a:lnTo>
                        <a:lnTo>
                          <a:pt x="380" y="5"/>
                        </a:lnTo>
                        <a:lnTo>
                          <a:pt x="312" y="0"/>
                        </a:lnTo>
                        <a:lnTo>
                          <a:pt x="224" y="5"/>
                        </a:lnTo>
                        <a:lnTo>
                          <a:pt x="120" y="21"/>
                        </a:lnTo>
                        <a:lnTo>
                          <a:pt x="0" y="4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885" name="Freeform 1094"/>
                  <p:cNvSpPr/>
                  <p:nvPr/>
                </p:nvSpPr>
                <p:spPr>
                  <a:xfrm>
                    <a:off x="3610" y="3377"/>
                    <a:ext cx="24" cy="28"/>
                  </a:xfrm>
                  <a:custGeom>
                    <a:avLst/>
                    <a:gdLst>
                      <a:gd name="txL" fmla="*/ 0 w 359"/>
                      <a:gd name="txT" fmla="*/ 0 h 411"/>
                      <a:gd name="txR" fmla="*/ 359 w 359"/>
                      <a:gd name="txB" fmla="*/ 411 h 41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411">
                        <a:moveTo>
                          <a:pt x="0" y="411"/>
                        </a:moveTo>
                        <a:lnTo>
                          <a:pt x="57" y="370"/>
                        </a:lnTo>
                        <a:lnTo>
                          <a:pt x="119" y="323"/>
                        </a:lnTo>
                        <a:lnTo>
                          <a:pt x="187" y="271"/>
                        </a:lnTo>
                        <a:lnTo>
                          <a:pt x="254" y="203"/>
                        </a:lnTo>
                        <a:lnTo>
                          <a:pt x="286" y="172"/>
                        </a:lnTo>
                        <a:lnTo>
                          <a:pt x="312" y="135"/>
                        </a:lnTo>
                        <a:lnTo>
                          <a:pt x="332" y="99"/>
                        </a:lnTo>
                        <a:lnTo>
                          <a:pt x="348" y="63"/>
                        </a:lnTo>
                        <a:lnTo>
                          <a:pt x="359" y="31"/>
                        </a:lnTo>
                        <a:lnTo>
                          <a:pt x="359" y="0"/>
                        </a:lnTo>
                        <a:lnTo>
                          <a:pt x="296" y="26"/>
                        </a:lnTo>
                        <a:lnTo>
                          <a:pt x="296" y="31"/>
                        </a:lnTo>
                        <a:lnTo>
                          <a:pt x="301" y="42"/>
                        </a:lnTo>
                        <a:lnTo>
                          <a:pt x="301" y="63"/>
                        </a:lnTo>
                        <a:lnTo>
                          <a:pt x="291" y="99"/>
                        </a:lnTo>
                        <a:lnTo>
                          <a:pt x="264" y="146"/>
                        </a:lnTo>
                        <a:lnTo>
                          <a:pt x="207" y="213"/>
                        </a:lnTo>
                        <a:lnTo>
                          <a:pt x="124" y="302"/>
                        </a:lnTo>
                        <a:lnTo>
                          <a:pt x="0" y="41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886" name="Freeform 1095"/>
                  <p:cNvSpPr/>
                  <p:nvPr/>
                </p:nvSpPr>
                <p:spPr>
                  <a:xfrm>
                    <a:off x="3629" y="3362"/>
                    <a:ext cx="42" cy="52"/>
                  </a:xfrm>
                  <a:custGeom>
                    <a:avLst/>
                    <a:gdLst>
                      <a:gd name="txL" fmla="*/ 0 w 629"/>
                      <a:gd name="txT" fmla="*/ 0 h 776"/>
                      <a:gd name="txR" fmla="*/ 629 w 629"/>
                      <a:gd name="txB" fmla="*/ 776 h 77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629" h="776">
                        <a:moveTo>
                          <a:pt x="0" y="776"/>
                        </a:moveTo>
                        <a:lnTo>
                          <a:pt x="93" y="697"/>
                        </a:lnTo>
                        <a:lnTo>
                          <a:pt x="192" y="609"/>
                        </a:lnTo>
                        <a:lnTo>
                          <a:pt x="302" y="500"/>
                        </a:lnTo>
                        <a:lnTo>
                          <a:pt x="353" y="442"/>
                        </a:lnTo>
                        <a:lnTo>
                          <a:pt x="405" y="380"/>
                        </a:lnTo>
                        <a:lnTo>
                          <a:pt x="452" y="317"/>
                        </a:lnTo>
                        <a:lnTo>
                          <a:pt x="494" y="255"/>
                        </a:lnTo>
                        <a:lnTo>
                          <a:pt x="530" y="192"/>
                        </a:lnTo>
                        <a:lnTo>
                          <a:pt x="551" y="130"/>
                        </a:lnTo>
                        <a:lnTo>
                          <a:pt x="567" y="73"/>
                        </a:lnTo>
                        <a:lnTo>
                          <a:pt x="567" y="47"/>
                        </a:lnTo>
                        <a:lnTo>
                          <a:pt x="562" y="20"/>
                        </a:lnTo>
                        <a:lnTo>
                          <a:pt x="629" y="0"/>
                        </a:lnTo>
                        <a:lnTo>
                          <a:pt x="624" y="20"/>
                        </a:lnTo>
                        <a:lnTo>
                          <a:pt x="603" y="83"/>
                        </a:lnTo>
                        <a:lnTo>
                          <a:pt x="567" y="172"/>
                        </a:lnTo>
                        <a:lnTo>
                          <a:pt x="540" y="229"/>
                        </a:lnTo>
                        <a:lnTo>
                          <a:pt x="509" y="287"/>
                        </a:lnTo>
                        <a:lnTo>
                          <a:pt x="473" y="344"/>
                        </a:lnTo>
                        <a:lnTo>
                          <a:pt x="427" y="411"/>
                        </a:lnTo>
                        <a:lnTo>
                          <a:pt x="374" y="474"/>
                        </a:lnTo>
                        <a:lnTo>
                          <a:pt x="317" y="536"/>
                        </a:lnTo>
                        <a:lnTo>
                          <a:pt x="250" y="604"/>
                        </a:lnTo>
                        <a:lnTo>
                          <a:pt x="177" y="666"/>
                        </a:lnTo>
                        <a:lnTo>
                          <a:pt x="93" y="724"/>
                        </a:lnTo>
                        <a:lnTo>
                          <a:pt x="0" y="77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887" name="Freeform 1096"/>
                  <p:cNvSpPr/>
                  <p:nvPr/>
                </p:nvSpPr>
                <p:spPr>
                  <a:xfrm>
                    <a:off x="3658" y="3338"/>
                    <a:ext cx="67" cy="91"/>
                  </a:xfrm>
                  <a:custGeom>
                    <a:avLst/>
                    <a:gdLst>
                      <a:gd name="txL" fmla="*/ 0 w 1003"/>
                      <a:gd name="txT" fmla="*/ 0 h 1358"/>
                      <a:gd name="txR" fmla="*/ 1003 w 1003"/>
                      <a:gd name="txB" fmla="*/ 1358 h 135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03" h="1358">
                        <a:moveTo>
                          <a:pt x="0" y="1358"/>
                        </a:moveTo>
                        <a:lnTo>
                          <a:pt x="145" y="1187"/>
                        </a:lnTo>
                        <a:lnTo>
                          <a:pt x="296" y="1010"/>
                        </a:lnTo>
                        <a:lnTo>
                          <a:pt x="472" y="791"/>
                        </a:lnTo>
                        <a:lnTo>
                          <a:pt x="649" y="562"/>
                        </a:lnTo>
                        <a:lnTo>
                          <a:pt x="728" y="448"/>
                        </a:lnTo>
                        <a:lnTo>
                          <a:pt x="801" y="339"/>
                        </a:lnTo>
                        <a:lnTo>
                          <a:pt x="863" y="234"/>
                        </a:lnTo>
                        <a:lnTo>
                          <a:pt x="915" y="146"/>
                        </a:lnTo>
                        <a:lnTo>
                          <a:pt x="946" y="62"/>
                        </a:lnTo>
                        <a:lnTo>
                          <a:pt x="956" y="31"/>
                        </a:lnTo>
                        <a:lnTo>
                          <a:pt x="961" y="0"/>
                        </a:lnTo>
                        <a:lnTo>
                          <a:pt x="1003" y="10"/>
                        </a:lnTo>
                        <a:lnTo>
                          <a:pt x="998" y="26"/>
                        </a:lnTo>
                        <a:lnTo>
                          <a:pt x="978" y="84"/>
                        </a:lnTo>
                        <a:lnTo>
                          <a:pt x="936" y="182"/>
                        </a:lnTo>
                        <a:lnTo>
                          <a:pt x="899" y="249"/>
                        </a:lnTo>
                        <a:lnTo>
                          <a:pt x="858" y="328"/>
                        </a:lnTo>
                        <a:lnTo>
                          <a:pt x="801" y="411"/>
                        </a:lnTo>
                        <a:lnTo>
                          <a:pt x="733" y="511"/>
                        </a:lnTo>
                        <a:lnTo>
                          <a:pt x="649" y="624"/>
                        </a:lnTo>
                        <a:lnTo>
                          <a:pt x="556" y="744"/>
                        </a:lnTo>
                        <a:lnTo>
                          <a:pt x="442" y="880"/>
                        </a:lnTo>
                        <a:lnTo>
                          <a:pt x="312" y="1025"/>
                        </a:lnTo>
                        <a:lnTo>
                          <a:pt x="166" y="1187"/>
                        </a:lnTo>
                        <a:lnTo>
                          <a:pt x="0" y="1358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888" name="Freeform 1097"/>
                  <p:cNvSpPr/>
                  <p:nvPr/>
                </p:nvSpPr>
                <p:spPr>
                  <a:xfrm>
                    <a:off x="3700" y="3314"/>
                    <a:ext cx="72" cy="133"/>
                  </a:xfrm>
                  <a:custGeom>
                    <a:avLst/>
                    <a:gdLst>
                      <a:gd name="txL" fmla="*/ 0 w 1081"/>
                      <a:gd name="txT" fmla="*/ 0 h 1995"/>
                      <a:gd name="txR" fmla="*/ 1081 w 1081"/>
                      <a:gd name="txB" fmla="*/ 1995 h 199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81" h="1995">
                        <a:moveTo>
                          <a:pt x="0" y="1995"/>
                        </a:moveTo>
                        <a:lnTo>
                          <a:pt x="167" y="1745"/>
                        </a:lnTo>
                        <a:lnTo>
                          <a:pt x="332" y="1485"/>
                        </a:lnTo>
                        <a:lnTo>
                          <a:pt x="531" y="1166"/>
                        </a:lnTo>
                        <a:lnTo>
                          <a:pt x="624" y="1001"/>
                        </a:lnTo>
                        <a:lnTo>
                          <a:pt x="723" y="834"/>
                        </a:lnTo>
                        <a:lnTo>
                          <a:pt x="806" y="667"/>
                        </a:lnTo>
                        <a:lnTo>
                          <a:pt x="884" y="511"/>
                        </a:lnTo>
                        <a:lnTo>
                          <a:pt x="946" y="365"/>
                        </a:lnTo>
                        <a:lnTo>
                          <a:pt x="998" y="230"/>
                        </a:lnTo>
                        <a:lnTo>
                          <a:pt x="1013" y="172"/>
                        </a:lnTo>
                        <a:lnTo>
                          <a:pt x="1025" y="115"/>
                        </a:lnTo>
                        <a:lnTo>
                          <a:pt x="1030" y="69"/>
                        </a:lnTo>
                        <a:lnTo>
                          <a:pt x="1030" y="27"/>
                        </a:lnTo>
                        <a:lnTo>
                          <a:pt x="1081" y="0"/>
                        </a:lnTo>
                        <a:lnTo>
                          <a:pt x="1081" y="22"/>
                        </a:lnTo>
                        <a:lnTo>
                          <a:pt x="1066" y="100"/>
                        </a:lnTo>
                        <a:lnTo>
                          <a:pt x="1050" y="157"/>
                        </a:lnTo>
                        <a:lnTo>
                          <a:pt x="1030" y="235"/>
                        </a:lnTo>
                        <a:lnTo>
                          <a:pt x="998" y="324"/>
                        </a:lnTo>
                        <a:lnTo>
                          <a:pt x="951" y="433"/>
                        </a:lnTo>
                        <a:lnTo>
                          <a:pt x="894" y="558"/>
                        </a:lnTo>
                        <a:lnTo>
                          <a:pt x="821" y="704"/>
                        </a:lnTo>
                        <a:lnTo>
                          <a:pt x="733" y="864"/>
                        </a:lnTo>
                        <a:lnTo>
                          <a:pt x="629" y="1047"/>
                        </a:lnTo>
                        <a:lnTo>
                          <a:pt x="504" y="1250"/>
                        </a:lnTo>
                        <a:lnTo>
                          <a:pt x="359" y="1474"/>
                        </a:lnTo>
                        <a:lnTo>
                          <a:pt x="192" y="1723"/>
                        </a:lnTo>
                        <a:lnTo>
                          <a:pt x="0" y="199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889" name="Freeform 1098"/>
                  <p:cNvSpPr/>
                  <p:nvPr/>
                </p:nvSpPr>
                <p:spPr>
                  <a:xfrm>
                    <a:off x="3730" y="3397"/>
                    <a:ext cx="8" cy="53"/>
                  </a:xfrm>
                  <a:custGeom>
                    <a:avLst/>
                    <a:gdLst>
                      <a:gd name="txL" fmla="*/ 0 w 125"/>
                      <a:gd name="txT" fmla="*/ 0 h 797"/>
                      <a:gd name="txR" fmla="*/ 125 w 125"/>
                      <a:gd name="txB" fmla="*/ 797 h 79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5" h="797">
                        <a:moveTo>
                          <a:pt x="0" y="797"/>
                        </a:moveTo>
                        <a:lnTo>
                          <a:pt x="31" y="708"/>
                        </a:lnTo>
                        <a:lnTo>
                          <a:pt x="57" y="608"/>
                        </a:lnTo>
                        <a:lnTo>
                          <a:pt x="77" y="495"/>
                        </a:lnTo>
                        <a:lnTo>
                          <a:pt x="89" y="432"/>
                        </a:lnTo>
                        <a:lnTo>
                          <a:pt x="94" y="370"/>
                        </a:lnTo>
                        <a:lnTo>
                          <a:pt x="99" y="307"/>
                        </a:lnTo>
                        <a:lnTo>
                          <a:pt x="94" y="250"/>
                        </a:lnTo>
                        <a:lnTo>
                          <a:pt x="89" y="193"/>
                        </a:lnTo>
                        <a:lnTo>
                          <a:pt x="72" y="140"/>
                        </a:lnTo>
                        <a:lnTo>
                          <a:pt x="52" y="93"/>
                        </a:lnTo>
                        <a:lnTo>
                          <a:pt x="20" y="51"/>
                        </a:lnTo>
                        <a:lnTo>
                          <a:pt x="57" y="0"/>
                        </a:lnTo>
                        <a:lnTo>
                          <a:pt x="67" y="16"/>
                        </a:lnTo>
                        <a:lnTo>
                          <a:pt x="83" y="51"/>
                        </a:lnTo>
                        <a:lnTo>
                          <a:pt x="104" y="114"/>
                        </a:lnTo>
                        <a:lnTo>
                          <a:pt x="114" y="156"/>
                        </a:lnTo>
                        <a:lnTo>
                          <a:pt x="119" y="203"/>
                        </a:lnTo>
                        <a:lnTo>
                          <a:pt x="125" y="260"/>
                        </a:lnTo>
                        <a:lnTo>
                          <a:pt x="125" y="318"/>
                        </a:lnTo>
                        <a:lnTo>
                          <a:pt x="125" y="385"/>
                        </a:lnTo>
                        <a:lnTo>
                          <a:pt x="114" y="453"/>
                        </a:lnTo>
                        <a:lnTo>
                          <a:pt x="99" y="531"/>
                        </a:lnTo>
                        <a:lnTo>
                          <a:pt x="72" y="614"/>
                        </a:lnTo>
                        <a:lnTo>
                          <a:pt x="42" y="703"/>
                        </a:lnTo>
                        <a:lnTo>
                          <a:pt x="0" y="79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890" name="Freeform 1099"/>
                  <p:cNvSpPr/>
                  <p:nvPr/>
                </p:nvSpPr>
                <p:spPr>
                  <a:xfrm>
                    <a:off x="3757" y="3294"/>
                    <a:ext cx="50" cy="164"/>
                  </a:xfrm>
                  <a:custGeom>
                    <a:avLst/>
                    <a:gdLst>
                      <a:gd name="txL" fmla="*/ 0 w 749"/>
                      <a:gd name="txT" fmla="*/ 0 h 2451"/>
                      <a:gd name="txR" fmla="*/ 749 w 749"/>
                      <a:gd name="txB" fmla="*/ 2451 h 245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749" h="2451">
                        <a:moveTo>
                          <a:pt x="0" y="2451"/>
                        </a:moveTo>
                        <a:lnTo>
                          <a:pt x="57" y="2306"/>
                        </a:lnTo>
                        <a:lnTo>
                          <a:pt x="192" y="1957"/>
                        </a:lnTo>
                        <a:lnTo>
                          <a:pt x="270" y="1734"/>
                        </a:lnTo>
                        <a:lnTo>
                          <a:pt x="348" y="1509"/>
                        </a:lnTo>
                        <a:lnTo>
                          <a:pt x="416" y="1285"/>
                        </a:lnTo>
                        <a:lnTo>
                          <a:pt x="442" y="1182"/>
                        </a:lnTo>
                        <a:lnTo>
                          <a:pt x="462" y="1082"/>
                        </a:lnTo>
                        <a:lnTo>
                          <a:pt x="499" y="895"/>
                        </a:lnTo>
                        <a:lnTo>
                          <a:pt x="530" y="713"/>
                        </a:lnTo>
                        <a:lnTo>
                          <a:pt x="587" y="385"/>
                        </a:lnTo>
                        <a:lnTo>
                          <a:pt x="614" y="250"/>
                        </a:lnTo>
                        <a:lnTo>
                          <a:pt x="634" y="141"/>
                        </a:lnTo>
                        <a:lnTo>
                          <a:pt x="660" y="63"/>
                        </a:lnTo>
                        <a:lnTo>
                          <a:pt x="671" y="36"/>
                        </a:lnTo>
                        <a:lnTo>
                          <a:pt x="681" y="16"/>
                        </a:lnTo>
                        <a:lnTo>
                          <a:pt x="749" y="0"/>
                        </a:lnTo>
                        <a:lnTo>
                          <a:pt x="722" y="109"/>
                        </a:lnTo>
                        <a:lnTo>
                          <a:pt x="655" y="365"/>
                        </a:lnTo>
                        <a:lnTo>
                          <a:pt x="582" y="666"/>
                        </a:lnTo>
                        <a:lnTo>
                          <a:pt x="556" y="807"/>
                        </a:lnTo>
                        <a:lnTo>
                          <a:pt x="540" y="910"/>
                        </a:lnTo>
                        <a:lnTo>
                          <a:pt x="535" y="958"/>
                        </a:lnTo>
                        <a:lnTo>
                          <a:pt x="540" y="1015"/>
                        </a:lnTo>
                        <a:lnTo>
                          <a:pt x="556" y="1130"/>
                        </a:lnTo>
                        <a:lnTo>
                          <a:pt x="582" y="1265"/>
                        </a:lnTo>
                        <a:lnTo>
                          <a:pt x="614" y="1400"/>
                        </a:lnTo>
                        <a:lnTo>
                          <a:pt x="639" y="1535"/>
                        </a:lnTo>
                        <a:lnTo>
                          <a:pt x="660" y="1666"/>
                        </a:lnTo>
                        <a:lnTo>
                          <a:pt x="660" y="1728"/>
                        </a:lnTo>
                        <a:lnTo>
                          <a:pt x="660" y="1786"/>
                        </a:lnTo>
                        <a:lnTo>
                          <a:pt x="649" y="1837"/>
                        </a:lnTo>
                        <a:lnTo>
                          <a:pt x="639" y="1879"/>
                        </a:lnTo>
                        <a:lnTo>
                          <a:pt x="639" y="1811"/>
                        </a:lnTo>
                        <a:lnTo>
                          <a:pt x="634" y="1734"/>
                        </a:lnTo>
                        <a:lnTo>
                          <a:pt x="629" y="1639"/>
                        </a:lnTo>
                        <a:lnTo>
                          <a:pt x="614" y="1525"/>
                        </a:lnTo>
                        <a:lnTo>
                          <a:pt x="592" y="1400"/>
                        </a:lnTo>
                        <a:lnTo>
                          <a:pt x="561" y="1275"/>
                        </a:lnTo>
                        <a:lnTo>
                          <a:pt x="540" y="1212"/>
                        </a:lnTo>
                        <a:lnTo>
                          <a:pt x="514" y="1150"/>
                        </a:lnTo>
                        <a:lnTo>
                          <a:pt x="462" y="1317"/>
                        </a:lnTo>
                        <a:lnTo>
                          <a:pt x="405" y="1494"/>
                        </a:lnTo>
                        <a:lnTo>
                          <a:pt x="332" y="1702"/>
                        </a:lnTo>
                        <a:lnTo>
                          <a:pt x="249" y="1926"/>
                        </a:lnTo>
                        <a:lnTo>
                          <a:pt x="160" y="2139"/>
                        </a:lnTo>
                        <a:lnTo>
                          <a:pt x="120" y="2233"/>
                        </a:lnTo>
                        <a:lnTo>
                          <a:pt x="78" y="2321"/>
                        </a:lnTo>
                        <a:lnTo>
                          <a:pt x="36" y="2394"/>
                        </a:lnTo>
                        <a:lnTo>
                          <a:pt x="0" y="245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891" name="Freeform 1100"/>
                  <p:cNvSpPr/>
                  <p:nvPr/>
                </p:nvSpPr>
                <p:spPr>
                  <a:xfrm>
                    <a:off x="3714" y="3365"/>
                    <a:ext cx="37" cy="26"/>
                  </a:xfrm>
                  <a:custGeom>
                    <a:avLst/>
                    <a:gdLst>
                      <a:gd name="txL" fmla="*/ 0 w 557"/>
                      <a:gd name="txT" fmla="*/ 0 h 380"/>
                      <a:gd name="txR" fmla="*/ 557 w 557"/>
                      <a:gd name="txB" fmla="*/ 380 h 38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57" h="380">
                        <a:moveTo>
                          <a:pt x="0" y="380"/>
                        </a:moveTo>
                        <a:lnTo>
                          <a:pt x="53" y="333"/>
                        </a:lnTo>
                        <a:lnTo>
                          <a:pt x="115" y="287"/>
                        </a:lnTo>
                        <a:lnTo>
                          <a:pt x="188" y="229"/>
                        </a:lnTo>
                        <a:lnTo>
                          <a:pt x="272" y="172"/>
                        </a:lnTo>
                        <a:lnTo>
                          <a:pt x="360" y="125"/>
                        </a:lnTo>
                        <a:lnTo>
                          <a:pt x="407" y="98"/>
                        </a:lnTo>
                        <a:lnTo>
                          <a:pt x="454" y="83"/>
                        </a:lnTo>
                        <a:lnTo>
                          <a:pt x="495" y="68"/>
                        </a:lnTo>
                        <a:lnTo>
                          <a:pt x="536" y="57"/>
                        </a:lnTo>
                        <a:lnTo>
                          <a:pt x="557" y="0"/>
                        </a:lnTo>
                        <a:lnTo>
                          <a:pt x="506" y="21"/>
                        </a:lnTo>
                        <a:lnTo>
                          <a:pt x="442" y="47"/>
                        </a:lnTo>
                        <a:lnTo>
                          <a:pt x="365" y="83"/>
                        </a:lnTo>
                        <a:lnTo>
                          <a:pt x="277" y="135"/>
                        </a:lnTo>
                        <a:lnTo>
                          <a:pt x="183" y="203"/>
                        </a:lnTo>
                        <a:lnTo>
                          <a:pt x="137" y="240"/>
                        </a:lnTo>
                        <a:lnTo>
                          <a:pt x="89" y="281"/>
                        </a:lnTo>
                        <a:lnTo>
                          <a:pt x="42" y="328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892" name="Freeform 1101"/>
                  <p:cNvSpPr/>
                  <p:nvPr/>
                </p:nvSpPr>
                <p:spPr>
                  <a:xfrm>
                    <a:off x="3674" y="3391"/>
                    <a:ext cx="18" cy="42"/>
                  </a:xfrm>
                  <a:custGeom>
                    <a:avLst/>
                    <a:gdLst>
                      <a:gd name="txL" fmla="*/ 0 w 265"/>
                      <a:gd name="txT" fmla="*/ 0 h 635"/>
                      <a:gd name="txR" fmla="*/ 265 w 265"/>
                      <a:gd name="txB" fmla="*/ 635 h 63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65" h="635">
                        <a:moveTo>
                          <a:pt x="0" y="635"/>
                        </a:moveTo>
                        <a:lnTo>
                          <a:pt x="41" y="577"/>
                        </a:lnTo>
                        <a:lnTo>
                          <a:pt x="83" y="521"/>
                        </a:lnTo>
                        <a:lnTo>
                          <a:pt x="125" y="447"/>
                        </a:lnTo>
                        <a:lnTo>
                          <a:pt x="166" y="359"/>
                        </a:lnTo>
                        <a:lnTo>
                          <a:pt x="187" y="312"/>
                        </a:lnTo>
                        <a:lnTo>
                          <a:pt x="198" y="260"/>
                        </a:lnTo>
                        <a:lnTo>
                          <a:pt x="208" y="214"/>
                        </a:lnTo>
                        <a:lnTo>
                          <a:pt x="218" y="162"/>
                        </a:lnTo>
                        <a:lnTo>
                          <a:pt x="218" y="115"/>
                        </a:lnTo>
                        <a:lnTo>
                          <a:pt x="208" y="68"/>
                        </a:lnTo>
                        <a:lnTo>
                          <a:pt x="260" y="0"/>
                        </a:lnTo>
                        <a:lnTo>
                          <a:pt x="265" y="57"/>
                        </a:lnTo>
                        <a:lnTo>
                          <a:pt x="260" y="120"/>
                        </a:lnTo>
                        <a:lnTo>
                          <a:pt x="250" y="203"/>
                        </a:lnTo>
                        <a:lnTo>
                          <a:pt x="233" y="255"/>
                        </a:lnTo>
                        <a:lnTo>
                          <a:pt x="218" y="302"/>
                        </a:lnTo>
                        <a:lnTo>
                          <a:pt x="198" y="354"/>
                        </a:lnTo>
                        <a:lnTo>
                          <a:pt x="171" y="412"/>
                        </a:lnTo>
                        <a:lnTo>
                          <a:pt x="140" y="464"/>
                        </a:lnTo>
                        <a:lnTo>
                          <a:pt x="98" y="521"/>
                        </a:lnTo>
                        <a:lnTo>
                          <a:pt x="51" y="577"/>
                        </a:lnTo>
                        <a:lnTo>
                          <a:pt x="0" y="63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893" name="Freeform 1102"/>
                  <p:cNvSpPr/>
                  <p:nvPr/>
                </p:nvSpPr>
                <p:spPr>
                  <a:xfrm>
                    <a:off x="3635" y="3330"/>
                    <a:ext cx="39" cy="9"/>
                  </a:xfrm>
                  <a:custGeom>
                    <a:avLst/>
                    <a:gdLst>
                      <a:gd name="txL" fmla="*/ 0 w 583"/>
                      <a:gd name="txT" fmla="*/ 0 h 130"/>
                      <a:gd name="txR" fmla="*/ 583 w 583"/>
                      <a:gd name="txB" fmla="*/ 130 h 13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83" h="130">
                        <a:moveTo>
                          <a:pt x="0" y="104"/>
                        </a:moveTo>
                        <a:lnTo>
                          <a:pt x="62" y="114"/>
                        </a:lnTo>
                        <a:lnTo>
                          <a:pt x="125" y="114"/>
                        </a:lnTo>
                        <a:lnTo>
                          <a:pt x="209" y="114"/>
                        </a:lnTo>
                        <a:lnTo>
                          <a:pt x="297" y="104"/>
                        </a:lnTo>
                        <a:lnTo>
                          <a:pt x="339" y="94"/>
                        </a:lnTo>
                        <a:lnTo>
                          <a:pt x="385" y="84"/>
                        </a:lnTo>
                        <a:lnTo>
                          <a:pt x="427" y="67"/>
                        </a:lnTo>
                        <a:lnTo>
                          <a:pt x="469" y="52"/>
                        </a:lnTo>
                        <a:lnTo>
                          <a:pt x="504" y="26"/>
                        </a:lnTo>
                        <a:lnTo>
                          <a:pt x="536" y="0"/>
                        </a:lnTo>
                        <a:lnTo>
                          <a:pt x="583" y="16"/>
                        </a:lnTo>
                        <a:lnTo>
                          <a:pt x="546" y="42"/>
                        </a:lnTo>
                        <a:lnTo>
                          <a:pt x="499" y="67"/>
                        </a:lnTo>
                        <a:lnTo>
                          <a:pt x="437" y="94"/>
                        </a:lnTo>
                        <a:lnTo>
                          <a:pt x="354" y="114"/>
                        </a:lnTo>
                        <a:lnTo>
                          <a:pt x="307" y="125"/>
                        </a:lnTo>
                        <a:lnTo>
                          <a:pt x="255" y="130"/>
                        </a:lnTo>
                        <a:lnTo>
                          <a:pt x="197" y="130"/>
                        </a:lnTo>
                        <a:lnTo>
                          <a:pt x="135" y="125"/>
                        </a:lnTo>
                        <a:lnTo>
                          <a:pt x="68" y="120"/>
                        </a:lnTo>
                        <a:lnTo>
                          <a:pt x="0" y="104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894" name="Freeform 1103"/>
                  <p:cNvSpPr/>
                  <p:nvPr/>
                </p:nvSpPr>
                <p:spPr>
                  <a:xfrm>
                    <a:off x="3631" y="3311"/>
                    <a:ext cx="24" cy="16"/>
                  </a:xfrm>
                  <a:custGeom>
                    <a:avLst/>
                    <a:gdLst>
                      <a:gd name="txL" fmla="*/ 0 w 359"/>
                      <a:gd name="txT" fmla="*/ 0 h 240"/>
                      <a:gd name="txR" fmla="*/ 359 w 359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240">
                        <a:moveTo>
                          <a:pt x="0" y="0"/>
                        </a:moveTo>
                        <a:lnTo>
                          <a:pt x="36" y="21"/>
                        </a:lnTo>
                        <a:lnTo>
                          <a:pt x="124" y="73"/>
                        </a:lnTo>
                        <a:lnTo>
                          <a:pt x="177" y="105"/>
                        </a:lnTo>
                        <a:lnTo>
                          <a:pt x="229" y="146"/>
                        </a:lnTo>
                        <a:lnTo>
                          <a:pt x="276" y="188"/>
                        </a:lnTo>
                        <a:lnTo>
                          <a:pt x="312" y="235"/>
                        </a:lnTo>
                        <a:lnTo>
                          <a:pt x="359" y="240"/>
                        </a:lnTo>
                        <a:lnTo>
                          <a:pt x="338" y="213"/>
                        </a:lnTo>
                        <a:lnTo>
                          <a:pt x="312" y="188"/>
                        </a:lnTo>
                        <a:lnTo>
                          <a:pt x="276" y="151"/>
                        </a:lnTo>
                        <a:lnTo>
                          <a:pt x="224" y="115"/>
                        </a:lnTo>
                        <a:lnTo>
                          <a:pt x="166" y="73"/>
                        </a:lnTo>
                        <a:lnTo>
                          <a:pt x="89" y="3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895" name="Freeform 1104"/>
                  <p:cNvSpPr/>
                  <p:nvPr/>
                </p:nvSpPr>
                <p:spPr>
                  <a:xfrm>
                    <a:off x="3708" y="3396"/>
                    <a:ext cx="8" cy="10"/>
                  </a:xfrm>
                  <a:custGeom>
                    <a:avLst/>
                    <a:gdLst>
                      <a:gd name="txL" fmla="*/ 0 w 124"/>
                      <a:gd name="txT" fmla="*/ 0 h 146"/>
                      <a:gd name="txR" fmla="*/ 124 w 124"/>
                      <a:gd name="txB" fmla="*/ 146 h 14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4" h="146">
                        <a:moveTo>
                          <a:pt x="47" y="146"/>
                        </a:moveTo>
                        <a:lnTo>
                          <a:pt x="57" y="146"/>
                        </a:lnTo>
                        <a:lnTo>
                          <a:pt x="93" y="141"/>
                        </a:lnTo>
                        <a:lnTo>
                          <a:pt x="109" y="130"/>
                        </a:lnTo>
                        <a:lnTo>
                          <a:pt x="119" y="120"/>
                        </a:lnTo>
                        <a:lnTo>
                          <a:pt x="124" y="104"/>
                        </a:lnTo>
                        <a:lnTo>
                          <a:pt x="124" y="84"/>
                        </a:lnTo>
                        <a:lnTo>
                          <a:pt x="114" y="57"/>
                        </a:lnTo>
                        <a:lnTo>
                          <a:pt x="104" y="37"/>
                        </a:lnTo>
                        <a:lnTo>
                          <a:pt x="87" y="21"/>
                        </a:lnTo>
                        <a:lnTo>
                          <a:pt x="72" y="5"/>
                        </a:lnTo>
                        <a:lnTo>
                          <a:pt x="57" y="0"/>
                        </a:lnTo>
                        <a:lnTo>
                          <a:pt x="41" y="0"/>
                        </a:lnTo>
                        <a:lnTo>
                          <a:pt x="25" y="11"/>
                        </a:lnTo>
                        <a:lnTo>
                          <a:pt x="10" y="32"/>
                        </a:lnTo>
                        <a:lnTo>
                          <a:pt x="0" y="57"/>
                        </a:lnTo>
                        <a:lnTo>
                          <a:pt x="0" y="79"/>
                        </a:lnTo>
                        <a:lnTo>
                          <a:pt x="5" y="99"/>
                        </a:lnTo>
                        <a:lnTo>
                          <a:pt x="15" y="115"/>
                        </a:lnTo>
                        <a:lnTo>
                          <a:pt x="36" y="141"/>
                        </a:lnTo>
                        <a:lnTo>
                          <a:pt x="47" y="146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896" name="Freeform 1105"/>
                  <p:cNvSpPr/>
                  <p:nvPr/>
                </p:nvSpPr>
                <p:spPr>
                  <a:xfrm>
                    <a:off x="3661" y="3298"/>
                    <a:ext cx="7" cy="6"/>
                  </a:xfrm>
                  <a:custGeom>
                    <a:avLst/>
                    <a:gdLst>
                      <a:gd name="txL" fmla="*/ 0 w 98"/>
                      <a:gd name="txT" fmla="*/ 0 h 78"/>
                      <a:gd name="txR" fmla="*/ 98 w 98"/>
                      <a:gd name="txB" fmla="*/ 78 h 7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8" h="78">
                        <a:moveTo>
                          <a:pt x="0" y="57"/>
                        </a:moveTo>
                        <a:lnTo>
                          <a:pt x="15" y="62"/>
                        </a:lnTo>
                        <a:lnTo>
                          <a:pt x="46" y="73"/>
                        </a:lnTo>
                        <a:lnTo>
                          <a:pt x="62" y="78"/>
                        </a:lnTo>
                        <a:lnTo>
                          <a:pt x="78" y="78"/>
                        </a:lnTo>
                        <a:lnTo>
                          <a:pt x="93" y="67"/>
                        </a:lnTo>
                        <a:lnTo>
                          <a:pt x="98" y="57"/>
                        </a:lnTo>
                        <a:lnTo>
                          <a:pt x="98" y="41"/>
                        </a:lnTo>
                        <a:lnTo>
                          <a:pt x="88" y="25"/>
                        </a:lnTo>
                        <a:lnTo>
                          <a:pt x="73" y="20"/>
                        </a:lnTo>
                        <a:lnTo>
                          <a:pt x="56" y="10"/>
                        </a:lnTo>
                        <a:lnTo>
                          <a:pt x="15" y="5"/>
                        </a:lnTo>
                        <a:lnTo>
                          <a:pt x="0" y="0"/>
                        </a:lnTo>
                        <a:lnTo>
                          <a:pt x="0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897" name="Freeform 1106"/>
                  <p:cNvSpPr/>
                  <p:nvPr/>
                </p:nvSpPr>
                <p:spPr>
                  <a:xfrm>
                    <a:off x="3687" y="3263"/>
                    <a:ext cx="8" cy="8"/>
                  </a:xfrm>
                  <a:custGeom>
                    <a:avLst/>
                    <a:gdLst>
                      <a:gd name="txL" fmla="*/ 0 w 119"/>
                      <a:gd name="txT" fmla="*/ 0 h 125"/>
                      <a:gd name="txR" fmla="*/ 119 w 119"/>
                      <a:gd name="txB" fmla="*/ 125 h 12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19" h="125">
                        <a:moveTo>
                          <a:pt x="0" y="58"/>
                        </a:moveTo>
                        <a:lnTo>
                          <a:pt x="5" y="73"/>
                        </a:lnTo>
                        <a:lnTo>
                          <a:pt x="25" y="105"/>
                        </a:lnTo>
                        <a:lnTo>
                          <a:pt x="42" y="115"/>
                        </a:lnTo>
                        <a:lnTo>
                          <a:pt x="57" y="125"/>
                        </a:lnTo>
                        <a:lnTo>
                          <a:pt x="77" y="125"/>
                        </a:lnTo>
                        <a:lnTo>
                          <a:pt x="98" y="115"/>
                        </a:lnTo>
                        <a:lnTo>
                          <a:pt x="114" y="94"/>
                        </a:lnTo>
                        <a:lnTo>
                          <a:pt x="119" y="78"/>
                        </a:lnTo>
                        <a:lnTo>
                          <a:pt x="119" y="58"/>
                        </a:lnTo>
                        <a:lnTo>
                          <a:pt x="114" y="42"/>
                        </a:lnTo>
                        <a:lnTo>
                          <a:pt x="98" y="26"/>
                        </a:lnTo>
                        <a:lnTo>
                          <a:pt x="82" y="11"/>
                        </a:lnTo>
                        <a:lnTo>
                          <a:pt x="67" y="5"/>
                        </a:lnTo>
                        <a:lnTo>
                          <a:pt x="52" y="0"/>
                        </a:lnTo>
                        <a:lnTo>
                          <a:pt x="35" y="0"/>
                        </a:lnTo>
                        <a:lnTo>
                          <a:pt x="25" y="11"/>
                        </a:lnTo>
                        <a:lnTo>
                          <a:pt x="10" y="31"/>
                        </a:lnTo>
                        <a:lnTo>
                          <a:pt x="0" y="47"/>
                        </a:lnTo>
                        <a:lnTo>
                          <a:pt x="0" y="58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898" name="Freeform 1107"/>
                  <p:cNvSpPr/>
                  <p:nvPr/>
                </p:nvSpPr>
                <p:spPr>
                  <a:xfrm>
                    <a:off x="3609" y="3341"/>
                    <a:ext cx="6" cy="4"/>
                  </a:xfrm>
                  <a:custGeom>
                    <a:avLst/>
                    <a:gdLst>
                      <a:gd name="txL" fmla="*/ 0 w 94"/>
                      <a:gd name="txT" fmla="*/ 0 h 57"/>
                      <a:gd name="txR" fmla="*/ 94 w 94"/>
                      <a:gd name="txB" fmla="*/ 57 h 5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" h="57">
                        <a:moveTo>
                          <a:pt x="21" y="57"/>
                        </a:moveTo>
                        <a:lnTo>
                          <a:pt x="42" y="57"/>
                        </a:lnTo>
                        <a:lnTo>
                          <a:pt x="73" y="52"/>
                        </a:lnTo>
                        <a:lnTo>
                          <a:pt x="83" y="47"/>
                        </a:lnTo>
                        <a:lnTo>
                          <a:pt x="94" y="37"/>
                        </a:lnTo>
                        <a:lnTo>
                          <a:pt x="94" y="26"/>
                        </a:lnTo>
                        <a:lnTo>
                          <a:pt x="78" y="15"/>
                        </a:lnTo>
                        <a:lnTo>
                          <a:pt x="58" y="5"/>
                        </a:lnTo>
                        <a:lnTo>
                          <a:pt x="42" y="0"/>
                        </a:lnTo>
                        <a:lnTo>
                          <a:pt x="26" y="0"/>
                        </a:lnTo>
                        <a:lnTo>
                          <a:pt x="11" y="5"/>
                        </a:lnTo>
                        <a:lnTo>
                          <a:pt x="6" y="15"/>
                        </a:lnTo>
                        <a:lnTo>
                          <a:pt x="0" y="32"/>
                        </a:lnTo>
                        <a:lnTo>
                          <a:pt x="11" y="47"/>
                        </a:lnTo>
                        <a:lnTo>
                          <a:pt x="21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2874" name="Group 1108"/>
                <p:cNvGrpSpPr/>
                <p:nvPr/>
              </p:nvGrpSpPr>
              <p:grpSpPr>
                <a:xfrm>
                  <a:off x="4071" y="3273"/>
                  <a:ext cx="23" cy="28"/>
                  <a:chOff x="4057" y="3261"/>
                  <a:chExt cx="23" cy="28"/>
                </a:xfrm>
              </p:grpSpPr>
              <p:sp>
                <p:nvSpPr>
                  <p:cNvPr id="2875" name="Freeform 1109"/>
                  <p:cNvSpPr/>
                  <p:nvPr/>
                </p:nvSpPr>
                <p:spPr>
                  <a:xfrm>
                    <a:off x="4057" y="3261"/>
                    <a:ext cx="23" cy="28"/>
                  </a:xfrm>
                  <a:custGeom>
                    <a:avLst/>
                    <a:gdLst>
                      <a:gd name="txL" fmla="*/ 0 w 333"/>
                      <a:gd name="txT" fmla="*/ 0 h 417"/>
                      <a:gd name="txR" fmla="*/ 333 w 333"/>
                      <a:gd name="txB" fmla="*/ 417 h 41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3" h="417">
                        <a:moveTo>
                          <a:pt x="323" y="417"/>
                        </a:moveTo>
                        <a:lnTo>
                          <a:pt x="281" y="407"/>
                        </a:lnTo>
                        <a:lnTo>
                          <a:pt x="239" y="391"/>
                        </a:lnTo>
                        <a:lnTo>
                          <a:pt x="193" y="375"/>
                        </a:lnTo>
                        <a:lnTo>
                          <a:pt x="146" y="350"/>
                        </a:lnTo>
                        <a:lnTo>
                          <a:pt x="99" y="318"/>
                        </a:lnTo>
                        <a:lnTo>
                          <a:pt x="83" y="302"/>
                        </a:lnTo>
                        <a:lnTo>
                          <a:pt x="68" y="282"/>
                        </a:lnTo>
                        <a:lnTo>
                          <a:pt x="57" y="261"/>
                        </a:lnTo>
                        <a:lnTo>
                          <a:pt x="47" y="240"/>
                        </a:lnTo>
                        <a:lnTo>
                          <a:pt x="26" y="147"/>
                        </a:lnTo>
                        <a:lnTo>
                          <a:pt x="6" y="68"/>
                        </a:lnTo>
                        <a:lnTo>
                          <a:pt x="0" y="37"/>
                        </a:lnTo>
                        <a:lnTo>
                          <a:pt x="0" y="16"/>
                        </a:lnTo>
                        <a:lnTo>
                          <a:pt x="6" y="6"/>
                        </a:lnTo>
                        <a:lnTo>
                          <a:pt x="11" y="6"/>
                        </a:lnTo>
                        <a:lnTo>
                          <a:pt x="21" y="0"/>
                        </a:lnTo>
                        <a:lnTo>
                          <a:pt x="31" y="6"/>
                        </a:lnTo>
                        <a:lnTo>
                          <a:pt x="57" y="11"/>
                        </a:lnTo>
                        <a:lnTo>
                          <a:pt x="83" y="27"/>
                        </a:lnTo>
                        <a:lnTo>
                          <a:pt x="146" y="73"/>
                        </a:lnTo>
                        <a:lnTo>
                          <a:pt x="208" y="125"/>
                        </a:lnTo>
                        <a:lnTo>
                          <a:pt x="271" y="193"/>
                        </a:lnTo>
                        <a:lnTo>
                          <a:pt x="296" y="230"/>
                        </a:lnTo>
                        <a:lnTo>
                          <a:pt x="313" y="261"/>
                        </a:lnTo>
                        <a:lnTo>
                          <a:pt x="323" y="292"/>
                        </a:lnTo>
                        <a:lnTo>
                          <a:pt x="333" y="323"/>
                        </a:lnTo>
                        <a:lnTo>
                          <a:pt x="333" y="350"/>
                        </a:lnTo>
                        <a:lnTo>
                          <a:pt x="333" y="375"/>
                        </a:lnTo>
                        <a:lnTo>
                          <a:pt x="323" y="417"/>
                        </a:lnTo>
                        <a:close/>
                      </a:path>
                    </a:pathLst>
                  </a:custGeom>
                  <a:solidFill>
                    <a:srgbClr val="00990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876" name="Freeform 1110"/>
                  <p:cNvSpPr/>
                  <p:nvPr/>
                </p:nvSpPr>
                <p:spPr>
                  <a:xfrm rot="-3646317">
                    <a:off x="4057" y="3269"/>
                    <a:ext cx="14" cy="14"/>
                  </a:xfrm>
                  <a:custGeom>
                    <a:avLst/>
                    <a:gdLst>
                      <a:gd name="txL" fmla="*/ 0 w 213"/>
                      <a:gd name="txT" fmla="*/ 0 h 214"/>
                      <a:gd name="txR" fmla="*/ 213 w 213"/>
                      <a:gd name="txB" fmla="*/ 214 h 214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3" h="214">
                        <a:moveTo>
                          <a:pt x="0" y="151"/>
                        </a:moveTo>
                        <a:lnTo>
                          <a:pt x="36" y="120"/>
                        </a:lnTo>
                        <a:lnTo>
                          <a:pt x="115" y="57"/>
                        </a:lnTo>
                        <a:lnTo>
                          <a:pt x="156" y="32"/>
                        </a:lnTo>
                        <a:lnTo>
                          <a:pt x="187" y="6"/>
                        </a:lnTo>
                        <a:lnTo>
                          <a:pt x="208" y="0"/>
                        </a:lnTo>
                        <a:lnTo>
                          <a:pt x="213" y="0"/>
                        </a:lnTo>
                        <a:lnTo>
                          <a:pt x="213" y="11"/>
                        </a:lnTo>
                        <a:lnTo>
                          <a:pt x="193" y="69"/>
                        </a:lnTo>
                        <a:lnTo>
                          <a:pt x="162" y="136"/>
                        </a:lnTo>
                        <a:lnTo>
                          <a:pt x="140" y="167"/>
                        </a:lnTo>
                        <a:lnTo>
                          <a:pt x="120" y="187"/>
                        </a:lnTo>
                        <a:lnTo>
                          <a:pt x="98" y="209"/>
                        </a:lnTo>
                        <a:lnTo>
                          <a:pt x="73" y="214"/>
                        </a:lnTo>
                        <a:lnTo>
                          <a:pt x="47" y="209"/>
                        </a:lnTo>
                        <a:lnTo>
                          <a:pt x="31" y="204"/>
                        </a:lnTo>
                        <a:lnTo>
                          <a:pt x="21" y="193"/>
                        </a:lnTo>
                        <a:lnTo>
                          <a:pt x="10" y="182"/>
                        </a:lnTo>
                        <a:lnTo>
                          <a:pt x="0" y="162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CCFF33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</p:grpSp>
        </p:grpSp>
        <p:grpSp>
          <p:nvGrpSpPr>
            <p:cNvPr id="2790" name="Group 1111"/>
            <p:cNvGrpSpPr/>
            <p:nvPr/>
          </p:nvGrpSpPr>
          <p:grpSpPr>
            <a:xfrm>
              <a:off x="3912" y="2704"/>
              <a:ext cx="251" cy="300"/>
              <a:chOff x="3805" y="3002"/>
              <a:chExt cx="289" cy="345"/>
            </a:xfrm>
          </p:grpSpPr>
          <p:grpSp>
            <p:nvGrpSpPr>
              <p:cNvPr id="2845" name="Group 1112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2849" name="Freeform 1113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50" name="Freeform 1114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51" name="Freeform 1115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52" name="Freeform 1116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53" name="Freeform 1117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54" name="Freeform 1118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55" name="Freeform 1119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56" name="Freeform 1120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57" name="Freeform 1121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58" name="Freeform 1122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59" name="Freeform 1123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60" name="Freeform 1124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61" name="Freeform 1125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62" name="Freeform 1126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63" name="Freeform 1127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64" name="Freeform 1128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65" name="Freeform 1129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66" name="Freeform 1130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67" name="Freeform 1131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68" name="Freeform 1132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69" name="Freeform 1133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70" name="Freeform 1134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2846" name="Group 1135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2847" name="Freeform 1136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48" name="Freeform 1137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2791" name="Group 1138"/>
            <p:cNvGrpSpPr/>
            <p:nvPr/>
          </p:nvGrpSpPr>
          <p:grpSpPr>
            <a:xfrm rot="792669" flipH="1">
              <a:off x="4185" y="2754"/>
              <a:ext cx="211" cy="255"/>
              <a:chOff x="3805" y="3002"/>
              <a:chExt cx="289" cy="345"/>
            </a:xfrm>
          </p:grpSpPr>
          <p:grpSp>
            <p:nvGrpSpPr>
              <p:cNvPr id="2819" name="Group 1139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2823" name="Freeform 1140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24" name="Freeform 1141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25" name="Freeform 1142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26" name="Freeform 1143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27" name="Freeform 1144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28" name="Freeform 1145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29" name="Freeform 1146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30" name="Freeform 1147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31" name="Freeform 1148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32" name="Freeform 1149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33" name="Freeform 1150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34" name="Freeform 1151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35" name="Freeform 1152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36" name="Freeform 1153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37" name="Freeform 1154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38" name="Freeform 1155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39" name="Freeform 1156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40" name="Freeform 1157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41" name="Freeform 1158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42" name="Freeform 1159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43" name="Freeform 1160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44" name="Freeform 1161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2820" name="Group 1162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2821" name="Freeform 1163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22" name="Freeform 1164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2792" name="Group 1165"/>
            <p:cNvGrpSpPr/>
            <p:nvPr/>
          </p:nvGrpSpPr>
          <p:grpSpPr>
            <a:xfrm rot="-3734577" flipH="1">
              <a:off x="4005" y="2519"/>
              <a:ext cx="197" cy="273"/>
              <a:chOff x="3805" y="3002"/>
              <a:chExt cx="289" cy="345"/>
            </a:xfrm>
          </p:grpSpPr>
          <p:grpSp>
            <p:nvGrpSpPr>
              <p:cNvPr id="2793" name="Group 1166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2797" name="Freeform 1167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98" name="Freeform 1168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99" name="Freeform 1169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00" name="Freeform 1170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01" name="Freeform 1171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02" name="Freeform 1172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03" name="Freeform 1173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04" name="Freeform 1174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05" name="Freeform 1175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06" name="Freeform 1176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07" name="Freeform 1177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08" name="Freeform 1178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09" name="Freeform 1179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10" name="Freeform 1180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11" name="Freeform 1181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12" name="Freeform 1182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13" name="Freeform 1183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14" name="Freeform 1184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15" name="Freeform 1185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16" name="Freeform 1186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17" name="Freeform 1187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818" name="Freeform 1188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2794" name="Group 1189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2795" name="Freeform 1190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96" name="Freeform 1191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</p:grpSp>
      <p:grpSp>
        <p:nvGrpSpPr>
          <p:cNvPr id="2108" name="Group 1192"/>
          <p:cNvGrpSpPr/>
          <p:nvPr/>
        </p:nvGrpSpPr>
        <p:grpSpPr>
          <a:xfrm rot="4059237" flipH="1">
            <a:off x="409575" y="-392112"/>
            <a:ext cx="901700" cy="2284412"/>
            <a:chOff x="3718" y="2557"/>
            <a:chExt cx="708" cy="1053"/>
          </a:xfrm>
        </p:grpSpPr>
        <p:sp>
          <p:nvSpPr>
            <p:cNvPr id="2593" name="Freeform 1193"/>
            <p:cNvSpPr/>
            <p:nvPr/>
          </p:nvSpPr>
          <p:spPr>
            <a:xfrm>
              <a:off x="4025" y="2690"/>
              <a:ext cx="171" cy="828"/>
            </a:xfrm>
            <a:custGeom>
              <a:avLst/>
              <a:gdLst>
                <a:gd name="txL" fmla="*/ 0 w 2573"/>
                <a:gd name="txT" fmla="*/ 0 h 12419"/>
                <a:gd name="txR" fmla="*/ 2573 w 2573"/>
                <a:gd name="txB" fmla="*/ 12419 h 1241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573" h="12419">
                  <a:moveTo>
                    <a:pt x="103" y="11997"/>
                  </a:moveTo>
                  <a:lnTo>
                    <a:pt x="103" y="11955"/>
                  </a:lnTo>
                  <a:lnTo>
                    <a:pt x="113" y="11851"/>
                  </a:lnTo>
                  <a:lnTo>
                    <a:pt x="124" y="11788"/>
                  </a:lnTo>
                  <a:lnTo>
                    <a:pt x="135" y="11737"/>
                  </a:lnTo>
                  <a:lnTo>
                    <a:pt x="150" y="11690"/>
                  </a:lnTo>
                  <a:lnTo>
                    <a:pt x="160" y="11669"/>
                  </a:lnTo>
                  <a:lnTo>
                    <a:pt x="170" y="11658"/>
                  </a:lnTo>
                  <a:lnTo>
                    <a:pt x="228" y="11596"/>
                  </a:lnTo>
                  <a:lnTo>
                    <a:pt x="264" y="11555"/>
                  </a:lnTo>
                  <a:lnTo>
                    <a:pt x="300" y="11503"/>
                  </a:lnTo>
                  <a:lnTo>
                    <a:pt x="332" y="11445"/>
                  </a:lnTo>
                  <a:lnTo>
                    <a:pt x="368" y="11378"/>
                  </a:lnTo>
                  <a:lnTo>
                    <a:pt x="394" y="11305"/>
                  </a:lnTo>
                  <a:lnTo>
                    <a:pt x="410" y="11221"/>
                  </a:lnTo>
                  <a:lnTo>
                    <a:pt x="447" y="11071"/>
                  </a:lnTo>
                  <a:lnTo>
                    <a:pt x="504" y="10821"/>
                  </a:lnTo>
                  <a:lnTo>
                    <a:pt x="670" y="10144"/>
                  </a:lnTo>
                  <a:lnTo>
                    <a:pt x="831" y="9488"/>
                  </a:lnTo>
                  <a:lnTo>
                    <a:pt x="883" y="9254"/>
                  </a:lnTo>
                  <a:lnTo>
                    <a:pt x="904" y="9140"/>
                  </a:lnTo>
                  <a:lnTo>
                    <a:pt x="909" y="9056"/>
                  </a:lnTo>
                  <a:lnTo>
                    <a:pt x="914" y="9004"/>
                  </a:lnTo>
                  <a:lnTo>
                    <a:pt x="919" y="8983"/>
                  </a:lnTo>
                  <a:lnTo>
                    <a:pt x="930" y="8973"/>
                  </a:lnTo>
                  <a:lnTo>
                    <a:pt x="946" y="8963"/>
                  </a:lnTo>
                  <a:lnTo>
                    <a:pt x="966" y="8958"/>
                  </a:lnTo>
                  <a:lnTo>
                    <a:pt x="981" y="8946"/>
                  </a:lnTo>
                  <a:lnTo>
                    <a:pt x="1003" y="8921"/>
                  </a:lnTo>
                  <a:lnTo>
                    <a:pt x="1023" y="8884"/>
                  </a:lnTo>
                  <a:lnTo>
                    <a:pt x="1050" y="8833"/>
                  </a:lnTo>
                  <a:lnTo>
                    <a:pt x="1106" y="8708"/>
                  </a:lnTo>
                  <a:lnTo>
                    <a:pt x="1169" y="8556"/>
                  </a:lnTo>
                  <a:lnTo>
                    <a:pt x="1231" y="8395"/>
                  </a:lnTo>
                  <a:lnTo>
                    <a:pt x="1288" y="8239"/>
                  </a:lnTo>
                  <a:lnTo>
                    <a:pt x="1335" y="8104"/>
                  </a:lnTo>
                  <a:lnTo>
                    <a:pt x="1367" y="7999"/>
                  </a:lnTo>
                  <a:lnTo>
                    <a:pt x="1445" y="7755"/>
                  </a:lnTo>
                  <a:lnTo>
                    <a:pt x="1554" y="7401"/>
                  </a:lnTo>
                  <a:lnTo>
                    <a:pt x="1606" y="7213"/>
                  </a:lnTo>
                  <a:lnTo>
                    <a:pt x="1647" y="7026"/>
                  </a:lnTo>
                  <a:lnTo>
                    <a:pt x="1669" y="6943"/>
                  </a:lnTo>
                  <a:lnTo>
                    <a:pt x="1679" y="6860"/>
                  </a:lnTo>
                  <a:lnTo>
                    <a:pt x="1689" y="6786"/>
                  </a:lnTo>
                  <a:lnTo>
                    <a:pt x="1689" y="6719"/>
                  </a:lnTo>
                  <a:lnTo>
                    <a:pt x="1694" y="6651"/>
                  </a:lnTo>
                  <a:lnTo>
                    <a:pt x="1699" y="6558"/>
                  </a:lnTo>
                  <a:lnTo>
                    <a:pt x="1731" y="6318"/>
                  </a:lnTo>
                  <a:lnTo>
                    <a:pt x="1772" y="6032"/>
                  </a:lnTo>
                  <a:lnTo>
                    <a:pt x="1814" y="5730"/>
                  </a:lnTo>
                  <a:lnTo>
                    <a:pt x="1902" y="5163"/>
                  </a:lnTo>
                  <a:lnTo>
                    <a:pt x="1934" y="4955"/>
                  </a:lnTo>
                  <a:lnTo>
                    <a:pt x="1939" y="4877"/>
                  </a:lnTo>
                  <a:lnTo>
                    <a:pt x="1944" y="4830"/>
                  </a:lnTo>
                  <a:lnTo>
                    <a:pt x="1949" y="4236"/>
                  </a:lnTo>
                  <a:lnTo>
                    <a:pt x="1964" y="3133"/>
                  </a:lnTo>
                  <a:lnTo>
                    <a:pt x="1970" y="2555"/>
                  </a:lnTo>
                  <a:lnTo>
                    <a:pt x="1970" y="2050"/>
                  </a:lnTo>
                  <a:lnTo>
                    <a:pt x="1964" y="1686"/>
                  </a:lnTo>
                  <a:lnTo>
                    <a:pt x="1959" y="1571"/>
                  </a:lnTo>
                  <a:lnTo>
                    <a:pt x="1954" y="1541"/>
                  </a:lnTo>
                  <a:lnTo>
                    <a:pt x="1954" y="1524"/>
                  </a:lnTo>
                  <a:lnTo>
                    <a:pt x="1918" y="1457"/>
                  </a:lnTo>
                  <a:lnTo>
                    <a:pt x="1892" y="1399"/>
                  </a:lnTo>
                  <a:lnTo>
                    <a:pt x="1887" y="1374"/>
                  </a:lnTo>
                  <a:lnTo>
                    <a:pt x="1882" y="1347"/>
                  </a:lnTo>
                  <a:lnTo>
                    <a:pt x="1882" y="1327"/>
                  </a:lnTo>
                  <a:lnTo>
                    <a:pt x="1892" y="1311"/>
                  </a:lnTo>
                  <a:lnTo>
                    <a:pt x="1897" y="1306"/>
                  </a:lnTo>
                  <a:lnTo>
                    <a:pt x="1907" y="1301"/>
                  </a:lnTo>
                  <a:lnTo>
                    <a:pt x="1923" y="1306"/>
                  </a:lnTo>
                  <a:lnTo>
                    <a:pt x="1944" y="1311"/>
                  </a:lnTo>
                  <a:lnTo>
                    <a:pt x="1964" y="1322"/>
                  </a:lnTo>
                  <a:lnTo>
                    <a:pt x="1986" y="1332"/>
                  </a:lnTo>
                  <a:lnTo>
                    <a:pt x="2006" y="1337"/>
                  </a:lnTo>
                  <a:lnTo>
                    <a:pt x="2022" y="1337"/>
                  </a:lnTo>
                  <a:lnTo>
                    <a:pt x="2027" y="1332"/>
                  </a:lnTo>
                  <a:lnTo>
                    <a:pt x="2032" y="1322"/>
                  </a:lnTo>
                  <a:lnTo>
                    <a:pt x="2214" y="775"/>
                  </a:lnTo>
                  <a:lnTo>
                    <a:pt x="2386" y="265"/>
                  </a:lnTo>
                  <a:lnTo>
                    <a:pt x="2376" y="228"/>
                  </a:lnTo>
                  <a:lnTo>
                    <a:pt x="2360" y="140"/>
                  </a:lnTo>
                  <a:lnTo>
                    <a:pt x="2360" y="93"/>
                  </a:lnTo>
                  <a:lnTo>
                    <a:pt x="2360" y="51"/>
                  </a:lnTo>
                  <a:lnTo>
                    <a:pt x="2365" y="20"/>
                  </a:lnTo>
                  <a:lnTo>
                    <a:pt x="2376" y="10"/>
                  </a:lnTo>
                  <a:lnTo>
                    <a:pt x="2386" y="5"/>
                  </a:lnTo>
                  <a:lnTo>
                    <a:pt x="2396" y="0"/>
                  </a:lnTo>
                  <a:lnTo>
                    <a:pt x="2401" y="5"/>
                  </a:lnTo>
                  <a:lnTo>
                    <a:pt x="2417" y="15"/>
                  </a:lnTo>
                  <a:lnTo>
                    <a:pt x="2423" y="36"/>
                  </a:lnTo>
                  <a:lnTo>
                    <a:pt x="2428" y="67"/>
                  </a:lnTo>
                  <a:lnTo>
                    <a:pt x="2438" y="130"/>
                  </a:lnTo>
                  <a:lnTo>
                    <a:pt x="2448" y="155"/>
                  </a:lnTo>
                  <a:lnTo>
                    <a:pt x="2464" y="177"/>
                  </a:lnTo>
                  <a:lnTo>
                    <a:pt x="2485" y="187"/>
                  </a:lnTo>
                  <a:lnTo>
                    <a:pt x="2505" y="197"/>
                  </a:lnTo>
                  <a:lnTo>
                    <a:pt x="2547" y="213"/>
                  </a:lnTo>
                  <a:lnTo>
                    <a:pt x="2563" y="218"/>
                  </a:lnTo>
                  <a:lnTo>
                    <a:pt x="2568" y="228"/>
                  </a:lnTo>
                  <a:lnTo>
                    <a:pt x="2573" y="233"/>
                  </a:lnTo>
                  <a:lnTo>
                    <a:pt x="2568" y="245"/>
                  </a:lnTo>
                  <a:lnTo>
                    <a:pt x="2531" y="275"/>
                  </a:lnTo>
                  <a:lnTo>
                    <a:pt x="2490" y="327"/>
                  </a:lnTo>
                  <a:lnTo>
                    <a:pt x="2443" y="390"/>
                  </a:lnTo>
                  <a:lnTo>
                    <a:pt x="2423" y="421"/>
                  </a:lnTo>
                  <a:lnTo>
                    <a:pt x="2406" y="457"/>
                  </a:lnTo>
                  <a:lnTo>
                    <a:pt x="2334" y="650"/>
                  </a:lnTo>
                  <a:lnTo>
                    <a:pt x="2219" y="999"/>
                  </a:lnTo>
                  <a:lnTo>
                    <a:pt x="2163" y="1186"/>
                  </a:lnTo>
                  <a:lnTo>
                    <a:pt x="2116" y="1363"/>
                  </a:lnTo>
                  <a:lnTo>
                    <a:pt x="2084" y="1504"/>
                  </a:lnTo>
                  <a:lnTo>
                    <a:pt x="2074" y="1556"/>
                  </a:lnTo>
                  <a:lnTo>
                    <a:pt x="2074" y="1592"/>
                  </a:lnTo>
                  <a:lnTo>
                    <a:pt x="2074" y="1706"/>
                  </a:lnTo>
                  <a:lnTo>
                    <a:pt x="2074" y="1915"/>
                  </a:lnTo>
                  <a:lnTo>
                    <a:pt x="2069" y="2456"/>
                  </a:lnTo>
                  <a:lnTo>
                    <a:pt x="2053" y="3195"/>
                  </a:lnTo>
                  <a:lnTo>
                    <a:pt x="2064" y="3185"/>
                  </a:lnTo>
                  <a:lnTo>
                    <a:pt x="2089" y="3164"/>
                  </a:lnTo>
                  <a:lnTo>
                    <a:pt x="2106" y="3154"/>
                  </a:lnTo>
                  <a:lnTo>
                    <a:pt x="2116" y="3154"/>
                  </a:lnTo>
                  <a:lnTo>
                    <a:pt x="2121" y="3159"/>
                  </a:lnTo>
                  <a:lnTo>
                    <a:pt x="2121" y="3174"/>
                  </a:lnTo>
                  <a:lnTo>
                    <a:pt x="2111" y="3227"/>
                  </a:lnTo>
                  <a:lnTo>
                    <a:pt x="2089" y="3284"/>
                  </a:lnTo>
                  <a:lnTo>
                    <a:pt x="2069" y="3352"/>
                  </a:lnTo>
                  <a:lnTo>
                    <a:pt x="2064" y="3394"/>
                  </a:lnTo>
                  <a:lnTo>
                    <a:pt x="2064" y="3435"/>
                  </a:lnTo>
                  <a:lnTo>
                    <a:pt x="2058" y="3747"/>
                  </a:lnTo>
                  <a:lnTo>
                    <a:pt x="2043" y="4356"/>
                  </a:lnTo>
                  <a:lnTo>
                    <a:pt x="2032" y="4705"/>
                  </a:lnTo>
                  <a:lnTo>
                    <a:pt x="2022" y="5048"/>
                  </a:lnTo>
                  <a:lnTo>
                    <a:pt x="2001" y="5360"/>
                  </a:lnTo>
                  <a:lnTo>
                    <a:pt x="1981" y="5610"/>
                  </a:lnTo>
                  <a:lnTo>
                    <a:pt x="1954" y="5834"/>
                  </a:lnTo>
                  <a:lnTo>
                    <a:pt x="1923" y="6058"/>
                  </a:lnTo>
                  <a:lnTo>
                    <a:pt x="1850" y="6490"/>
                  </a:lnTo>
                  <a:lnTo>
                    <a:pt x="1819" y="6673"/>
                  </a:lnTo>
                  <a:lnTo>
                    <a:pt x="1799" y="6818"/>
                  </a:lnTo>
                  <a:lnTo>
                    <a:pt x="1794" y="6922"/>
                  </a:lnTo>
                  <a:lnTo>
                    <a:pt x="1794" y="6953"/>
                  </a:lnTo>
                  <a:lnTo>
                    <a:pt x="1804" y="6974"/>
                  </a:lnTo>
                  <a:lnTo>
                    <a:pt x="1819" y="6985"/>
                  </a:lnTo>
                  <a:lnTo>
                    <a:pt x="1834" y="6990"/>
                  </a:lnTo>
                  <a:lnTo>
                    <a:pt x="1866" y="6990"/>
                  </a:lnTo>
                  <a:lnTo>
                    <a:pt x="1876" y="6990"/>
                  </a:lnTo>
                  <a:lnTo>
                    <a:pt x="1887" y="6995"/>
                  </a:lnTo>
                  <a:lnTo>
                    <a:pt x="1897" y="7010"/>
                  </a:lnTo>
                  <a:lnTo>
                    <a:pt x="1902" y="7031"/>
                  </a:lnTo>
                  <a:lnTo>
                    <a:pt x="1897" y="7063"/>
                  </a:lnTo>
                  <a:lnTo>
                    <a:pt x="1887" y="7100"/>
                  </a:lnTo>
                  <a:lnTo>
                    <a:pt x="1866" y="7130"/>
                  </a:lnTo>
                  <a:lnTo>
                    <a:pt x="1845" y="7162"/>
                  </a:lnTo>
                  <a:lnTo>
                    <a:pt x="1804" y="7208"/>
                  </a:lnTo>
                  <a:lnTo>
                    <a:pt x="1782" y="7224"/>
                  </a:lnTo>
                  <a:lnTo>
                    <a:pt x="1076" y="9108"/>
                  </a:lnTo>
                  <a:lnTo>
                    <a:pt x="571" y="11174"/>
                  </a:lnTo>
                  <a:lnTo>
                    <a:pt x="582" y="11201"/>
                  </a:lnTo>
                  <a:lnTo>
                    <a:pt x="587" y="11243"/>
                  </a:lnTo>
                  <a:lnTo>
                    <a:pt x="582" y="11294"/>
                  </a:lnTo>
                  <a:lnTo>
                    <a:pt x="571" y="11331"/>
                  </a:lnTo>
                  <a:lnTo>
                    <a:pt x="550" y="11378"/>
                  </a:lnTo>
                  <a:lnTo>
                    <a:pt x="487" y="11492"/>
                  </a:lnTo>
                  <a:lnTo>
                    <a:pt x="457" y="11550"/>
                  </a:lnTo>
                  <a:lnTo>
                    <a:pt x="431" y="11606"/>
                  </a:lnTo>
                  <a:lnTo>
                    <a:pt x="410" y="11658"/>
                  </a:lnTo>
                  <a:lnTo>
                    <a:pt x="405" y="11695"/>
                  </a:lnTo>
                  <a:lnTo>
                    <a:pt x="399" y="11737"/>
                  </a:lnTo>
                  <a:lnTo>
                    <a:pt x="389" y="11783"/>
                  </a:lnTo>
                  <a:lnTo>
                    <a:pt x="352" y="11898"/>
                  </a:lnTo>
                  <a:lnTo>
                    <a:pt x="312" y="12018"/>
                  </a:lnTo>
                  <a:lnTo>
                    <a:pt x="259" y="12122"/>
                  </a:lnTo>
                  <a:lnTo>
                    <a:pt x="197" y="12220"/>
                  </a:lnTo>
                  <a:lnTo>
                    <a:pt x="113" y="12330"/>
                  </a:lnTo>
                  <a:lnTo>
                    <a:pt x="77" y="12377"/>
                  </a:lnTo>
                  <a:lnTo>
                    <a:pt x="40" y="12408"/>
                  </a:lnTo>
                  <a:lnTo>
                    <a:pt x="25" y="12419"/>
                  </a:lnTo>
                  <a:lnTo>
                    <a:pt x="15" y="12419"/>
                  </a:lnTo>
                  <a:lnTo>
                    <a:pt x="5" y="12419"/>
                  </a:lnTo>
                  <a:lnTo>
                    <a:pt x="0" y="12413"/>
                  </a:lnTo>
                  <a:lnTo>
                    <a:pt x="0" y="12397"/>
                  </a:lnTo>
                  <a:lnTo>
                    <a:pt x="0" y="12377"/>
                  </a:lnTo>
                  <a:lnTo>
                    <a:pt x="10" y="12320"/>
                  </a:lnTo>
                  <a:lnTo>
                    <a:pt x="40" y="12185"/>
                  </a:lnTo>
                  <a:lnTo>
                    <a:pt x="82" y="12055"/>
                  </a:lnTo>
                  <a:lnTo>
                    <a:pt x="103" y="11997"/>
                  </a:lnTo>
                  <a:close/>
                </a:path>
              </a:pathLst>
            </a:custGeom>
            <a:solidFill>
              <a:srgbClr val="00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594" name="Freeform 1194"/>
            <p:cNvSpPr/>
            <p:nvPr/>
          </p:nvSpPr>
          <p:spPr>
            <a:xfrm>
              <a:off x="4026" y="3484"/>
              <a:ext cx="19" cy="32"/>
            </a:xfrm>
            <a:custGeom>
              <a:avLst/>
              <a:gdLst>
                <a:gd name="txL" fmla="*/ 0 w 297"/>
                <a:gd name="txT" fmla="*/ 0 h 479"/>
                <a:gd name="txR" fmla="*/ 297 w 297"/>
                <a:gd name="txB" fmla="*/ 479 h 47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97" h="479">
                  <a:moveTo>
                    <a:pt x="265" y="0"/>
                  </a:moveTo>
                  <a:lnTo>
                    <a:pt x="249" y="5"/>
                  </a:lnTo>
                  <a:lnTo>
                    <a:pt x="228" y="10"/>
                  </a:lnTo>
                  <a:lnTo>
                    <a:pt x="202" y="22"/>
                  </a:lnTo>
                  <a:lnTo>
                    <a:pt x="177" y="37"/>
                  </a:lnTo>
                  <a:lnTo>
                    <a:pt x="145" y="57"/>
                  </a:lnTo>
                  <a:lnTo>
                    <a:pt x="120" y="89"/>
                  </a:lnTo>
                  <a:lnTo>
                    <a:pt x="93" y="130"/>
                  </a:lnTo>
                  <a:lnTo>
                    <a:pt x="73" y="182"/>
                  </a:lnTo>
                  <a:lnTo>
                    <a:pt x="52" y="245"/>
                  </a:lnTo>
                  <a:lnTo>
                    <a:pt x="31" y="312"/>
                  </a:lnTo>
                  <a:lnTo>
                    <a:pt x="10" y="375"/>
                  </a:lnTo>
                  <a:lnTo>
                    <a:pt x="5" y="427"/>
                  </a:lnTo>
                  <a:lnTo>
                    <a:pt x="0" y="464"/>
                  </a:lnTo>
                  <a:lnTo>
                    <a:pt x="5" y="474"/>
                  </a:lnTo>
                  <a:lnTo>
                    <a:pt x="10" y="479"/>
                  </a:lnTo>
                  <a:lnTo>
                    <a:pt x="20" y="474"/>
                  </a:lnTo>
                  <a:lnTo>
                    <a:pt x="36" y="464"/>
                  </a:lnTo>
                  <a:lnTo>
                    <a:pt x="73" y="422"/>
                  </a:lnTo>
                  <a:lnTo>
                    <a:pt x="125" y="359"/>
                  </a:lnTo>
                  <a:lnTo>
                    <a:pt x="177" y="282"/>
                  </a:lnTo>
                  <a:lnTo>
                    <a:pt x="228" y="204"/>
                  </a:lnTo>
                  <a:lnTo>
                    <a:pt x="270" y="125"/>
                  </a:lnTo>
                  <a:lnTo>
                    <a:pt x="280" y="89"/>
                  </a:lnTo>
                  <a:lnTo>
                    <a:pt x="290" y="63"/>
                  </a:lnTo>
                  <a:lnTo>
                    <a:pt x="297" y="37"/>
                  </a:lnTo>
                  <a:lnTo>
                    <a:pt x="297" y="16"/>
                  </a:lnTo>
                  <a:lnTo>
                    <a:pt x="285" y="5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rgbClr val="33CC3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2595" name="Group 1195"/>
            <p:cNvGrpSpPr/>
            <p:nvPr/>
          </p:nvGrpSpPr>
          <p:grpSpPr>
            <a:xfrm rot="-4224404">
              <a:off x="3746" y="3293"/>
              <a:ext cx="289" cy="345"/>
              <a:chOff x="3805" y="3002"/>
              <a:chExt cx="289" cy="345"/>
            </a:xfrm>
          </p:grpSpPr>
          <p:grpSp>
            <p:nvGrpSpPr>
              <p:cNvPr id="2759" name="Group 1196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2763" name="Freeform 1197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64" name="Freeform 1198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65" name="Freeform 1199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66" name="Freeform 1200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67" name="Freeform 1201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68" name="Freeform 1202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69" name="Freeform 1203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70" name="Freeform 1204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71" name="Freeform 1205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72" name="Freeform 1206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73" name="Freeform 1207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74" name="Freeform 1208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75" name="Freeform 1209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76" name="Freeform 1210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77" name="Freeform 1211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78" name="Freeform 1212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79" name="Freeform 1213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80" name="Freeform 1214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81" name="Freeform 1215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82" name="Freeform 1216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83" name="Freeform 1217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84" name="Freeform 1218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2760" name="Group 1219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2761" name="Freeform 1220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62" name="Freeform 1221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2596" name="Group 1222"/>
            <p:cNvGrpSpPr/>
            <p:nvPr/>
          </p:nvGrpSpPr>
          <p:grpSpPr>
            <a:xfrm rot="538596">
              <a:off x="3803" y="3055"/>
              <a:ext cx="289" cy="345"/>
              <a:chOff x="3805" y="3002"/>
              <a:chExt cx="289" cy="345"/>
            </a:xfrm>
          </p:grpSpPr>
          <p:grpSp>
            <p:nvGrpSpPr>
              <p:cNvPr id="2733" name="Group 1223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2737" name="Freeform 1224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38" name="Freeform 1225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39" name="Freeform 1226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40" name="Freeform 1227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41" name="Freeform 1228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42" name="Freeform 1229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43" name="Freeform 1230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44" name="Freeform 1231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45" name="Freeform 1232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46" name="Freeform 1233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47" name="Freeform 1234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48" name="Freeform 1235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49" name="Freeform 1236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50" name="Freeform 1237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51" name="Freeform 1238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52" name="Freeform 1239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53" name="Freeform 1240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54" name="Freeform 1241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55" name="Freeform 1242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56" name="Freeform 1243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57" name="Freeform 1244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58" name="Freeform 1245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2734" name="Group 1246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2735" name="Freeform 1247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736" name="Freeform 1248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2597" name="Group 1249"/>
            <p:cNvGrpSpPr/>
            <p:nvPr/>
          </p:nvGrpSpPr>
          <p:grpSpPr>
            <a:xfrm flipH="1">
              <a:off x="4097" y="2988"/>
              <a:ext cx="329" cy="513"/>
              <a:chOff x="4785" y="2889"/>
              <a:chExt cx="358" cy="558"/>
            </a:xfrm>
          </p:grpSpPr>
          <p:grpSp>
            <p:nvGrpSpPr>
              <p:cNvPr id="2679" name="Group 1250"/>
              <p:cNvGrpSpPr/>
              <p:nvPr/>
            </p:nvGrpSpPr>
            <p:grpSpPr>
              <a:xfrm rot="-4224404">
                <a:off x="4813" y="3130"/>
                <a:ext cx="289" cy="345"/>
                <a:chOff x="3805" y="3002"/>
                <a:chExt cx="289" cy="345"/>
              </a:xfrm>
            </p:grpSpPr>
            <p:grpSp>
              <p:nvGrpSpPr>
                <p:cNvPr id="2707" name="Group 1251"/>
                <p:cNvGrpSpPr/>
                <p:nvPr/>
              </p:nvGrpSpPr>
              <p:grpSpPr>
                <a:xfrm rot="4364787">
                  <a:off x="3769" y="3037"/>
                  <a:ext cx="345" cy="274"/>
                  <a:chOff x="3560" y="3203"/>
                  <a:chExt cx="345" cy="274"/>
                </a:xfrm>
              </p:grpSpPr>
              <p:sp>
                <p:nvSpPr>
                  <p:cNvPr id="2711" name="Freeform 1252"/>
                  <p:cNvSpPr/>
                  <p:nvPr/>
                </p:nvSpPr>
                <p:spPr>
                  <a:xfrm>
                    <a:off x="3560" y="3203"/>
                    <a:ext cx="264" cy="274"/>
                  </a:xfrm>
                  <a:custGeom>
                    <a:avLst/>
                    <a:gdLst>
                      <a:gd name="txL" fmla="*/ 0 w 3962"/>
                      <a:gd name="txT" fmla="*/ 0 h 4106"/>
                      <a:gd name="txR" fmla="*/ 3962 w 3962"/>
                      <a:gd name="txB" fmla="*/ 4106 h 41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962" h="4106">
                        <a:moveTo>
                          <a:pt x="0" y="3065"/>
                        </a:moveTo>
                        <a:lnTo>
                          <a:pt x="47" y="3055"/>
                        </a:lnTo>
                        <a:lnTo>
                          <a:pt x="150" y="3044"/>
                        </a:lnTo>
                        <a:lnTo>
                          <a:pt x="260" y="3034"/>
                        </a:lnTo>
                        <a:lnTo>
                          <a:pt x="302" y="3034"/>
                        </a:lnTo>
                        <a:lnTo>
                          <a:pt x="317" y="3034"/>
                        </a:lnTo>
                        <a:lnTo>
                          <a:pt x="327" y="3039"/>
                        </a:lnTo>
                        <a:lnTo>
                          <a:pt x="281" y="3117"/>
                        </a:lnTo>
                        <a:lnTo>
                          <a:pt x="322" y="3102"/>
                        </a:lnTo>
                        <a:lnTo>
                          <a:pt x="421" y="3065"/>
                        </a:lnTo>
                        <a:lnTo>
                          <a:pt x="474" y="3055"/>
                        </a:lnTo>
                        <a:lnTo>
                          <a:pt x="526" y="3049"/>
                        </a:lnTo>
                        <a:lnTo>
                          <a:pt x="546" y="3049"/>
                        </a:lnTo>
                        <a:lnTo>
                          <a:pt x="562" y="3060"/>
                        </a:lnTo>
                        <a:lnTo>
                          <a:pt x="577" y="3065"/>
                        </a:lnTo>
                        <a:lnTo>
                          <a:pt x="582" y="3080"/>
                        </a:lnTo>
                        <a:lnTo>
                          <a:pt x="536" y="3169"/>
                        </a:lnTo>
                        <a:lnTo>
                          <a:pt x="593" y="3154"/>
                        </a:lnTo>
                        <a:lnTo>
                          <a:pt x="723" y="3127"/>
                        </a:lnTo>
                        <a:lnTo>
                          <a:pt x="796" y="3122"/>
                        </a:lnTo>
                        <a:lnTo>
                          <a:pt x="863" y="3117"/>
                        </a:lnTo>
                        <a:lnTo>
                          <a:pt x="910" y="3117"/>
                        </a:lnTo>
                        <a:lnTo>
                          <a:pt x="926" y="3122"/>
                        </a:lnTo>
                        <a:lnTo>
                          <a:pt x="936" y="3132"/>
                        </a:lnTo>
                        <a:lnTo>
                          <a:pt x="941" y="3159"/>
                        </a:lnTo>
                        <a:lnTo>
                          <a:pt x="936" y="3185"/>
                        </a:lnTo>
                        <a:lnTo>
                          <a:pt x="926" y="3211"/>
                        </a:lnTo>
                        <a:lnTo>
                          <a:pt x="915" y="3242"/>
                        </a:lnTo>
                        <a:lnTo>
                          <a:pt x="884" y="3289"/>
                        </a:lnTo>
                        <a:lnTo>
                          <a:pt x="873" y="3310"/>
                        </a:lnTo>
                        <a:lnTo>
                          <a:pt x="900" y="3294"/>
                        </a:lnTo>
                        <a:lnTo>
                          <a:pt x="936" y="3284"/>
                        </a:lnTo>
                        <a:lnTo>
                          <a:pt x="978" y="3268"/>
                        </a:lnTo>
                        <a:lnTo>
                          <a:pt x="1030" y="3257"/>
                        </a:lnTo>
                        <a:lnTo>
                          <a:pt x="1082" y="3257"/>
                        </a:lnTo>
                        <a:lnTo>
                          <a:pt x="1133" y="3262"/>
                        </a:lnTo>
                        <a:lnTo>
                          <a:pt x="1160" y="3268"/>
                        </a:lnTo>
                        <a:lnTo>
                          <a:pt x="1185" y="3279"/>
                        </a:lnTo>
                        <a:lnTo>
                          <a:pt x="1191" y="3299"/>
                        </a:lnTo>
                        <a:lnTo>
                          <a:pt x="1201" y="3341"/>
                        </a:lnTo>
                        <a:lnTo>
                          <a:pt x="1196" y="3367"/>
                        </a:lnTo>
                        <a:lnTo>
                          <a:pt x="1196" y="3387"/>
                        </a:lnTo>
                        <a:lnTo>
                          <a:pt x="1180" y="3404"/>
                        </a:lnTo>
                        <a:lnTo>
                          <a:pt x="1175" y="3409"/>
                        </a:lnTo>
                        <a:lnTo>
                          <a:pt x="1165" y="3414"/>
                        </a:lnTo>
                        <a:lnTo>
                          <a:pt x="1155" y="3409"/>
                        </a:lnTo>
                        <a:lnTo>
                          <a:pt x="1165" y="3404"/>
                        </a:lnTo>
                        <a:lnTo>
                          <a:pt x="1191" y="3392"/>
                        </a:lnTo>
                        <a:lnTo>
                          <a:pt x="1227" y="3382"/>
                        </a:lnTo>
                        <a:lnTo>
                          <a:pt x="1269" y="3377"/>
                        </a:lnTo>
                        <a:lnTo>
                          <a:pt x="1305" y="3382"/>
                        </a:lnTo>
                        <a:lnTo>
                          <a:pt x="1320" y="3387"/>
                        </a:lnTo>
                        <a:lnTo>
                          <a:pt x="1337" y="3392"/>
                        </a:lnTo>
                        <a:lnTo>
                          <a:pt x="1347" y="3404"/>
                        </a:lnTo>
                        <a:lnTo>
                          <a:pt x="1357" y="3419"/>
                        </a:lnTo>
                        <a:lnTo>
                          <a:pt x="1357" y="3450"/>
                        </a:lnTo>
                        <a:lnTo>
                          <a:pt x="1352" y="3487"/>
                        </a:lnTo>
                        <a:lnTo>
                          <a:pt x="1342" y="3517"/>
                        </a:lnTo>
                        <a:lnTo>
                          <a:pt x="1326" y="3544"/>
                        </a:lnTo>
                        <a:lnTo>
                          <a:pt x="1290" y="3591"/>
                        </a:lnTo>
                        <a:lnTo>
                          <a:pt x="1274" y="3612"/>
                        </a:lnTo>
                        <a:lnTo>
                          <a:pt x="1315" y="3596"/>
                        </a:lnTo>
                        <a:lnTo>
                          <a:pt x="1409" y="3570"/>
                        </a:lnTo>
                        <a:lnTo>
                          <a:pt x="1456" y="3559"/>
                        </a:lnTo>
                        <a:lnTo>
                          <a:pt x="1503" y="3549"/>
                        </a:lnTo>
                        <a:lnTo>
                          <a:pt x="1534" y="3549"/>
                        </a:lnTo>
                        <a:lnTo>
                          <a:pt x="1550" y="3554"/>
                        </a:lnTo>
                        <a:lnTo>
                          <a:pt x="1555" y="3559"/>
                        </a:lnTo>
                        <a:lnTo>
                          <a:pt x="1560" y="3570"/>
                        </a:lnTo>
                        <a:lnTo>
                          <a:pt x="1560" y="3586"/>
                        </a:lnTo>
                        <a:lnTo>
                          <a:pt x="1555" y="3606"/>
                        </a:lnTo>
                        <a:lnTo>
                          <a:pt x="1550" y="3617"/>
                        </a:lnTo>
                        <a:lnTo>
                          <a:pt x="1544" y="3622"/>
                        </a:lnTo>
                        <a:lnTo>
                          <a:pt x="1565" y="3612"/>
                        </a:lnTo>
                        <a:lnTo>
                          <a:pt x="1622" y="3581"/>
                        </a:lnTo>
                        <a:lnTo>
                          <a:pt x="1659" y="3570"/>
                        </a:lnTo>
                        <a:lnTo>
                          <a:pt x="1695" y="3559"/>
                        </a:lnTo>
                        <a:lnTo>
                          <a:pt x="1737" y="3559"/>
                        </a:lnTo>
                        <a:lnTo>
                          <a:pt x="1779" y="3564"/>
                        </a:lnTo>
                        <a:lnTo>
                          <a:pt x="1799" y="3575"/>
                        </a:lnTo>
                        <a:lnTo>
                          <a:pt x="1814" y="3586"/>
                        </a:lnTo>
                        <a:lnTo>
                          <a:pt x="1856" y="3622"/>
                        </a:lnTo>
                        <a:lnTo>
                          <a:pt x="1898" y="3669"/>
                        </a:lnTo>
                        <a:lnTo>
                          <a:pt x="1929" y="3731"/>
                        </a:lnTo>
                        <a:lnTo>
                          <a:pt x="1951" y="3794"/>
                        </a:lnTo>
                        <a:lnTo>
                          <a:pt x="1956" y="3824"/>
                        </a:lnTo>
                        <a:lnTo>
                          <a:pt x="1961" y="3861"/>
                        </a:lnTo>
                        <a:lnTo>
                          <a:pt x="1956" y="3893"/>
                        </a:lnTo>
                        <a:lnTo>
                          <a:pt x="1951" y="3929"/>
                        </a:lnTo>
                        <a:lnTo>
                          <a:pt x="1939" y="3961"/>
                        </a:lnTo>
                        <a:lnTo>
                          <a:pt x="1924" y="3991"/>
                        </a:lnTo>
                        <a:lnTo>
                          <a:pt x="2116" y="3893"/>
                        </a:lnTo>
                        <a:lnTo>
                          <a:pt x="2106" y="3971"/>
                        </a:lnTo>
                        <a:lnTo>
                          <a:pt x="2132" y="3949"/>
                        </a:lnTo>
                        <a:lnTo>
                          <a:pt x="2189" y="3903"/>
                        </a:lnTo>
                        <a:lnTo>
                          <a:pt x="2226" y="3882"/>
                        </a:lnTo>
                        <a:lnTo>
                          <a:pt x="2257" y="3866"/>
                        </a:lnTo>
                        <a:lnTo>
                          <a:pt x="2268" y="3866"/>
                        </a:lnTo>
                        <a:lnTo>
                          <a:pt x="2283" y="3866"/>
                        </a:lnTo>
                        <a:lnTo>
                          <a:pt x="2293" y="3872"/>
                        </a:lnTo>
                        <a:lnTo>
                          <a:pt x="2303" y="3882"/>
                        </a:lnTo>
                        <a:lnTo>
                          <a:pt x="2314" y="3903"/>
                        </a:lnTo>
                        <a:lnTo>
                          <a:pt x="2314" y="3919"/>
                        </a:lnTo>
                        <a:lnTo>
                          <a:pt x="2308" y="3929"/>
                        </a:lnTo>
                        <a:lnTo>
                          <a:pt x="2298" y="3934"/>
                        </a:lnTo>
                        <a:lnTo>
                          <a:pt x="2278" y="3944"/>
                        </a:lnTo>
                        <a:lnTo>
                          <a:pt x="2268" y="3944"/>
                        </a:lnTo>
                        <a:lnTo>
                          <a:pt x="2548" y="3789"/>
                        </a:lnTo>
                        <a:lnTo>
                          <a:pt x="2574" y="3914"/>
                        </a:lnTo>
                        <a:lnTo>
                          <a:pt x="2595" y="3887"/>
                        </a:lnTo>
                        <a:lnTo>
                          <a:pt x="2620" y="3861"/>
                        </a:lnTo>
                        <a:lnTo>
                          <a:pt x="2652" y="3836"/>
                        </a:lnTo>
                        <a:lnTo>
                          <a:pt x="2688" y="3809"/>
                        </a:lnTo>
                        <a:lnTo>
                          <a:pt x="2709" y="3804"/>
                        </a:lnTo>
                        <a:lnTo>
                          <a:pt x="2725" y="3799"/>
                        </a:lnTo>
                        <a:lnTo>
                          <a:pt x="2745" y="3799"/>
                        </a:lnTo>
                        <a:lnTo>
                          <a:pt x="2767" y="3804"/>
                        </a:lnTo>
                        <a:lnTo>
                          <a:pt x="2782" y="3809"/>
                        </a:lnTo>
                        <a:lnTo>
                          <a:pt x="2803" y="3824"/>
                        </a:lnTo>
                        <a:lnTo>
                          <a:pt x="2814" y="3846"/>
                        </a:lnTo>
                        <a:lnTo>
                          <a:pt x="2829" y="3866"/>
                        </a:lnTo>
                        <a:lnTo>
                          <a:pt x="2844" y="3914"/>
                        </a:lnTo>
                        <a:lnTo>
                          <a:pt x="2850" y="3961"/>
                        </a:lnTo>
                        <a:lnTo>
                          <a:pt x="2844" y="4002"/>
                        </a:lnTo>
                        <a:lnTo>
                          <a:pt x="2839" y="4044"/>
                        </a:lnTo>
                        <a:lnTo>
                          <a:pt x="2829" y="4075"/>
                        </a:lnTo>
                        <a:lnTo>
                          <a:pt x="2819" y="4106"/>
                        </a:lnTo>
                        <a:lnTo>
                          <a:pt x="3074" y="3903"/>
                        </a:lnTo>
                        <a:lnTo>
                          <a:pt x="3099" y="3991"/>
                        </a:lnTo>
                        <a:lnTo>
                          <a:pt x="3286" y="3726"/>
                        </a:lnTo>
                        <a:lnTo>
                          <a:pt x="3307" y="3804"/>
                        </a:lnTo>
                        <a:lnTo>
                          <a:pt x="3338" y="3757"/>
                        </a:lnTo>
                        <a:lnTo>
                          <a:pt x="3411" y="3654"/>
                        </a:lnTo>
                        <a:lnTo>
                          <a:pt x="3453" y="3591"/>
                        </a:lnTo>
                        <a:lnTo>
                          <a:pt x="3489" y="3523"/>
                        </a:lnTo>
                        <a:lnTo>
                          <a:pt x="3521" y="3466"/>
                        </a:lnTo>
                        <a:lnTo>
                          <a:pt x="3541" y="3419"/>
                        </a:lnTo>
                        <a:lnTo>
                          <a:pt x="3551" y="3529"/>
                        </a:lnTo>
                        <a:lnTo>
                          <a:pt x="3562" y="3507"/>
                        </a:lnTo>
                        <a:lnTo>
                          <a:pt x="3593" y="3455"/>
                        </a:lnTo>
                        <a:lnTo>
                          <a:pt x="3635" y="3372"/>
                        </a:lnTo>
                        <a:lnTo>
                          <a:pt x="3650" y="3325"/>
                        </a:lnTo>
                        <a:lnTo>
                          <a:pt x="3666" y="3274"/>
                        </a:lnTo>
                        <a:lnTo>
                          <a:pt x="3692" y="3180"/>
                        </a:lnTo>
                        <a:lnTo>
                          <a:pt x="3723" y="3102"/>
                        </a:lnTo>
                        <a:lnTo>
                          <a:pt x="3760" y="3023"/>
                        </a:lnTo>
                        <a:lnTo>
                          <a:pt x="3807" y="3117"/>
                        </a:lnTo>
                        <a:lnTo>
                          <a:pt x="3832" y="3080"/>
                        </a:lnTo>
                        <a:lnTo>
                          <a:pt x="3858" y="3039"/>
                        </a:lnTo>
                        <a:lnTo>
                          <a:pt x="3890" y="2977"/>
                        </a:lnTo>
                        <a:lnTo>
                          <a:pt x="3920" y="2898"/>
                        </a:lnTo>
                        <a:lnTo>
                          <a:pt x="3947" y="2805"/>
                        </a:lnTo>
                        <a:lnTo>
                          <a:pt x="3952" y="2753"/>
                        </a:lnTo>
                        <a:lnTo>
                          <a:pt x="3957" y="2695"/>
                        </a:lnTo>
                        <a:lnTo>
                          <a:pt x="3962" y="2633"/>
                        </a:lnTo>
                        <a:lnTo>
                          <a:pt x="3957" y="2565"/>
                        </a:lnTo>
                        <a:lnTo>
                          <a:pt x="3942" y="2410"/>
                        </a:lnTo>
                        <a:lnTo>
                          <a:pt x="3915" y="2222"/>
                        </a:lnTo>
                        <a:lnTo>
                          <a:pt x="3885" y="2019"/>
                        </a:lnTo>
                        <a:lnTo>
                          <a:pt x="3853" y="1821"/>
                        </a:lnTo>
                        <a:lnTo>
                          <a:pt x="3791" y="1483"/>
                        </a:lnTo>
                        <a:lnTo>
                          <a:pt x="3760" y="1342"/>
                        </a:lnTo>
                        <a:lnTo>
                          <a:pt x="3728" y="1327"/>
                        </a:lnTo>
                        <a:lnTo>
                          <a:pt x="3692" y="1306"/>
                        </a:lnTo>
                        <a:lnTo>
                          <a:pt x="3640" y="1269"/>
                        </a:lnTo>
                        <a:lnTo>
                          <a:pt x="3583" y="1227"/>
                        </a:lnTo>
                        <a:lnTo>
                          <a:pt x="3521" y="1165"/>
                        </a:lnTo>
                        <a:lnTo>
                          <a:pt x="3448" y="1092"/>
                        </a:lnTo>
                        <a:lnTo>
                          <a:pt x="3375" y="1004"/>
                        </a:lnTo>
                        <a:lnTo>
                          <a:pt x="3209" y="770"/>
                        </a:lnTo>
                        <a:lnTo>
                          <a:pt x="3109" y="629"/>
                        </a:lnTo>
                        <a:lnTo>
                          <a:pt x="3001" y="488"/>
                        </a:lnTo>
                        <a:lnTo>
                          <a:pt x="2881" y="348"/>
                        </a:lnTo>
                        <a:lnTo>
                          <a:pt x="2824" y="285"/>
                        </a:lnTo>
                        <a:lnTo>
                          <a:pt x="2762" y="223"/>
                        </a:lnTo>
                        <a:lnTo>
                          <a:pt x="2699" y="166"/>
                        </a:lnTo>
                        <a:lnTo>
                          <a:pt x="2632" y="120"/>
                        </a:lnTo>
                        <a:lnTo>
                          <a:pt x="2569" y="72"/>
                        </a:lnTo>
                        <a:lnTo>
                          <a:pt x="2501" y="36"/>
                        </a:lnTo>
                        <a:lnTo>
                          <a:pt x="2532" y="113"/>
                        </a:lnTo>
                        <a:lnTo>
                          <a:pt x="2485" y="88"/>
                        </a:lnTo>
                        <a:lnTo>
                          <a:pt x="2433" y="67"/>
                        </a:lnTo>
                        <a:lnTo>
                          <a:pt x="2371" y="46"/>
                        </a:lnTo>
                        <a:lnTo>
                          <a:pt x="2298" y="20"/>
                        </a:lnTo>
                        <a:lnTo>
                          <a:pt x="2221" y="5"/>
                        </a:lnTo>
                        <a:lnTo>
                          <a:pt x="2148" y="0"/>
                        </a:lnTo>
                        <a:lnTo>
                          <a:pt x="2116" y="0"/>
                        </a:lnTo>
                        <a:lnTo>
                          <a:pt x="2080" y="5"/>
                        </a:lnTo>
                        <a:lnTo>
                          <a:pt x="2184" y="108"/>
                        </a:lnTo>
                        <a:lnTo>
                          <a:pt x="2002" y="93"/>
                        </a:lnTo>
                        <a:lnTo>
                          <a:pt x="1841" y="88"/>
                        </a:lnTo>
                        <a:lnTo>
                          <a:pt x="1768" y="88"/>
                        </a:lnTo>
                        <a:lnTo>
                          <a:pt x="1711" y="98"/>
                        </a:lnTo>
                        <a:lnTo>
                          <a:pt x="1804" y="140"/>
                        </a:lnTo>
                        <a:lnTo>
                          <a:pt x="1679" y="140"/>
                        </a:lnTo>
                        <a:lnTo>
                          <a:pt x="1565" y="150"/>
                        </a:lnTo>
                        <a:lnTo>
                          <a:pt x="1513" y="155"/>
                        </a:lnTo>
                        <a:lnTo>
                          <a:pt x="1467" y="166"/>
                        </a:lnTo>
                        <a:lnTo>
                          <a:pt x="1503" y="250"/>
                        </a:lnTo>
                        <a:lnTo>
                          <a:pt x="1373" y="260"/>
                        </a:lnTo>
                        <a:lnTo>
                          <a:pt x="1258" y="270"/>
                        </a:lnTo>
                        <a:lnTo>
                          <a:pt x="1201" y="280"/>
                        </a:lnTo>
                        <a:lnTo>
                          <a:pt x="1150" y="296"/>
                        </a:lnTo>
                        <a:lnTo>
                          <a:pt x="1232" y="353"/>
                        </a:lnTo>
                        <a:lnTo>
                          <a:pt x="1248" y="369"/>
                        </a:lnTo>
                        <a:lnTo>
                          <a:pt x="1263" y="390"/>
                        </a:lnTo>
                        <a:lnTo>
                          <a:pt x="1285" y="415"/>
                        </a:lnTo>
                        <a:lnTo>
                          <a:pt x="1300" y="452"/>
                        </a:lnTo>
                        <a:lnTo>
                          <a:pt x="1310" y="488"/>
                        </a:lnTo>
                        <a:lnTo>
                          <a:pt x="1310" y="535"/>
                        </a:lnTo>
                        <a:lnTo>
                          <a:pt x="1305" y="562"/>
                        </a:lnTo>
                        <a:lnTo>
                          <a:pt x="1300" y="587"/>
                        </a:lnTo>
                        <a:lnTo>
                          <a:pt x="1180" y="577"/>
                        </a:lnTo>
                        <a:lnTo>
                          <a:pt x="1269" y="645"/>
                        </a:lnTo>
                        <a:lnTo>
                          <a:pt x="1332" y="697"/>
                        </a:lnTo>
                        <a:lnTo>
                          <a:pt x="1357" y="723"/>
                        </a:lnTo>
                        <a:lnTo>
                          <a:pt x="1368" y="744"/>
                        </a:lnTo>
                        <a:lnTo>
                          <a:pt x="1368" y="754"/>
                        </a:lnTo>
                        <a:lnTo>
                          <a:pt x="1368" y="759"/>
                        </a:lnTo>
                        <a:lnTo>
                          <a:pt x="1352" y="764"/>
                        </a:lnTo>
                        <a:lnTo>
                          <a:pt x="1332" y="770"/>
                        </a:lnTo>
                        <a:lnTo>
                          <a:pt x="1305" y="764"/>
                        </a:lnTo>
                        <a:lnTo>
                          <a:pt x="1258" y="759"/>
                        </a:lnTo>
                        <a:lnTo>
                          <a:pt x="1232" y="754"/>
                        </a:lnTo>
                        <a:lnTo>
                          <a:pt x="1285" y="884"/>
                        </a:lnTo>
                        <a:lnTo>
                          <a:pt x="1160" y="894"/>
                        </a:lnTo>
                        <a:lnTo>
                          <a:pt x="1056" y="910"/>
                        </a:lnTo>
                        <a:lnTo>
                          <a:pt x="968" y="926"/>
                        </a:lnTo>
                        <a:lnTo>
                          <a:pt x="983" y="931"/>
                        </a:lnTo>
                        <a:lnTo>
                          <a:pt x="1019" y="952"/>
                        </a:lnTo>
                        <a:lnTo>
                          <a:pt x="1035" y="962"/>
                        </a:lnTo>
                        <a:lnTo>
                          <a:pt x="1050" y="977"/>
                        </a:lnTo>
                        <a:lnTo>
                          <a:pt x="1061" y="994"/>
                        </a:lnTo>
                        <a:lnTo>
                          <a:pt x="1071" y="1014"/>
                        </a:lnTo>
                        <a:lnTo>
                          <a:pt x="1066" y="1019"/>
                        </a:lnTo>
                        <a:lnTo>
                          <a:pt x="1061" y="1030"/>
                        </a:lnTo>
                        <a:lnTo>
                          <a:pt x="1035" y="1040"/>
                        </a:lnTo>
                        <a:lnTo>
                          <a:pt x="998" y="1051"/>
                        </a:lnTo>
                        <a:lnTo>
                          <a:pt x="951" y="1061"/>
                        </a:lnTo>
                        <a:lnTo>
                          <a:pt x="873" y="1072"/>
                        </a:lnTo>
                        <a:lnTo>
                          <a:pt x="838" y="1072"/>
                        </a:lnTo>
                        <a:lnTo>
                          <a:pt x="926" y="1139"/>
                        </a:lnTo>
                        <a:lnTo>
                          <a:pt x="936" y="1155"/>
                        </a:lnTo>
                        <a:lnTo>
                          <a:pt x="941" y="1171"/>
                        </a:lnTo>
                        <a:lnTo>
                          <a:pt x="941" y="1197"/>
                        </a:lnTo>
                        <a:lnTo>
                          <a:pt x="941" y="1222"/>
                        </a:lnTo>
                        <a:lnTo>
                          <a:pt x="926" y="1249"/>
                        </a:lnTo>
                        <a:lnTo>
                          <a:pt x="900" y="1279"/>
                        </a:lnTo>
                        <a:lnTo>
                          <a:pt x="863" y="1306"/>
                        </a:lnTo>
                        <a:lnTo>
                          <a:pt x="879" y="1311"/>
                        </a:lnTo>
                        <a:lnTo>
                          <a:pt x="894" y="1316"/>
                        </a:lnTo>
                        <a:lnTo>
                          <a:pt x="915" y="1327"/>
                        </a:lnTo>
                        <a:lnTo>
                          <a:pt x="931" y="1337"/>
                        </a:lnTo>
                        <a:lnTo>
                          <a:pt x="941" y="1358"/>
                        </a:lnTo>
                        <a:lnTo>
                          <a:pt x="941" y="1379"/>
                        </a:lnTo>
                        <a:lnTo>
                          <a:pt x="936" y="1409"/>
                        </a:lnTo>
                        <a:lnTo>
                          <a:pt x="921" y="1436"/>
                        </a:lnTo>
                        <a:lnTo>
                          <a:pt x="900" y="1462"/>
                        </a:lnTo>
                        <a:lnTo>
                          <a:pt x="879" y="1477"/>
                        </a:lnTo>
                        <a:lnTo>
                          <a:pt x="858" y="1488"/>
                        </a:lnTo>
                        <a:lnTo>
                          <a:pt x="821" y="1499"/>
                        </a:lnTo>
                        <a:lnTo>
                          <a:pt x="806" y="1499"/>
                        </a:lnTo>
                        <a:lnTo>
                          <a:pt x="821" y="1509"/>
                        </a:lnTo>
                        <a:lnTo>
                          <a:pt x="858" y="1524"/>
                        </a:lnTo>
                        <a:lnTo>
                          <a:pt x="873" y="1539"/>
                        </a:lnTo>
                        <a:lnTo>
                          <a:pt x="889" y="1556"/>
                        </a:lnTo>
                        <a:lnTo>
                          <a:pt x="894" y="1571"/>
                        </a:lnTo>
                        <a:lnTo>
                          <a:pt x="884" y="1592"/>
                        </a:lnTo>
                        <a:lnTo>
                          <a:pt x="868" y="1613"/>
                        </a:lnTo>
                        <a:lnTo>
                          <a:pt x="838" y="1623"/>
                        </a:lnTo>
                        <a:lnTo>
                          <a:pt x="806" y="1639"/>
                        </a:lnTo>
                        <a:lnTo>
                          <a:pt x="769" y="1649"/>
                        </a:lnTo>
                        <a:lnTo>
                          <a:pt x="713" y="1659"/>
                        </a:lnTo>
                        <a:lnTo>
                          <a:pt x="686" y="1664"/>
                        </a:lnTo>
                        <a:lnTo>
                          <a:pt x="702" y="1676"/>
                        </a:lnTo>
                        <a:lnTo>
                          <a:pt x="738" y="1701"/>
                        </a:lnTo>
                        <a:lnTo>
                          <a:pt x="754" y="1717"/>
                        </a:lnTo>
                        <a:lnTo>
                          <a:pt x="759" y="1728"/>
                        </a:lnTo>
                        <a:lnTo>
                          <a:pt x="759" y="1738"/>
                        </a:lnTo>
                        <a:lnTo>
                          <a:pt x="754" y="1743"/>
                        </a:lnTo>
                        <a:lnTo>
                          <a:pt x="733" y="1753"/>
                        </a:lnTo>
                        <a:lnTo>
                          <a:pt x="666" y="1779"/>
                        </a:lnTo>
                        <a:lnTo>
                          <a:pt x="588" y="1806"/>
                        </a:lnTo>
                        <a:lnTo>
                          <a:pt x="499" y="1847"/>
                        </a:lnTo>
                        <a:lnTo>
                          <a:pt x="531" y="1847"/>
                        </a:lnTo>
                        <a:lnTo>
                          <a:pt x="593" y="1858"/>
                        </a:lnTo>
                        <a:lnTo>
                          <a:pt x="629" y="1868"/>
                        </a:lnTo>
                        <a:lnTo>
                          <a:pt x="666" y="1883"/>
                        </a:lnTo>
                        <a:lnTo>
                          <a:pt x="691" y="1904"/>
                        </a:lnTo>
                        <a:lnTo>
                          <a:pt x="697" y="1915"/>
                        </a:lnTo>
                        <a:lnTo>
                          <a:pt x="702" y="1931"/>
                        </a:lnTo>
                        <a:lnTo>
                          <a:pt x="702" y="1961"/>
                        </a:lnTo>
                        <a:lnTo>
                          <a:pt x="691" y="1993"/>
                        </a:lnTo>
                        <a:lnTo>
                          <a:pt x="676" y="2024"/>
                        </a:lnTo>
                        <a:lnTo>
                          <a:pt x="656" y="2055"/>
                        </a:lnTo>
                        <a:lnTo>
                          <a:pt x="629" y="2081"/>
                        </a:lnTo>
                        <a:lnTo>
                          <a:pt x="609" y="2103"/>
                        </a:lnTo>
                        <a:lnTo>
                          <a:pt x="582" y="2123"/>
                        </a:lnTo>
                        <a:lnTo>
                          <a:pt x="562" y="2128"/>
                        </a:lnTo>
                        <a:lnTo>
                          <a:pt x="551" y="2133"/>
                        </a:lnTo>
                        <a:lnTo>
                          <a:pt x="551" y="2138"/>
                        </a:lnTo>
                        <a:lnTo>
                          <a:pt x="582" y="2149"/>
                        </a:lnTo>
                        <a:lnTo>
                          <a:pt x="598" y="2154"/>
                        </a:lnTo>
                        <a:lnTo>
                          <a:pt x="619" y="2165"/>
                        </a:lnTo>
                        <a:lnTo>
                          <a:pt x="629" y="2175"/>
                        </a:lnTo>
                        <a:lnTo>
                          <a:pt x="634" y="2191"/>
                        </a:lnTo>
                        <a:lnTo>
                          <a:pt x="624" y="2211"/>
                        </a:lnTo>
                        <a:lnTo>
                          <a:pt x="614" y="2233"/>
                        </a:lnTo>
                        <a:lnTo>
                          <a:pt x="593" y="2248"/>
                        </a:lnTo>
                        <a:lnTo>
                          <a:pt x="567" y="2263"/>
                        </a:lnTo>
                        <a:lnTo>
                          <a:pt x="526" y="2285"/>
                        </a:lnTo>
                        <a:lnTo>
                          <a:pt x="504" y="2295"/>
                        </a:lnTo>
                        <a:lnTo>
                          <a:pt x="531" y="2295"/>
                        </a:lnTo>
                        <a:lnTo>
                          <a:pt x="582" y="2305"/>
                        </a:lnTo>
                        <a:lnTo>
                          <a:pt x="603" y="2315"/>
                        </a:lnTo>
                        <a:lnTo>
                          <a:pt x="624" y="2326"/>
                        </a:lnTo>
                        <a:lnTo>
                          <a:pt x="629" y="2336"/>
                        </a:lnTo>
                        <a:lnTo>
                          <a:pt x="629" y="2341"/>
                        </a:lnTo>
                        <a:lnTo>
                          <a:pt x="629" y="2352"/>
                        </a:lnTo>
                        <a:lnTo>
                          <a:pt x="624" y="2363"/>
                        </a:lnTo>
                        <a:lnTo>
                          <a:pt x="603" y="2388"/>
                        </a:lnTo>
                        <a:lnTo>
                          <a:pt x="577" y="2398"/>
                        </a:lnTo>
                        <a:lnTo>
                          <a:pt x="556" y="2410"/>
                        </a:lnTo>
                        <a:lnTo>
                          <a:pt x="531" y="2420"/>
                        </a:lnTo>
                        <a:lnTo>
                          <a:pt x="489" y="2420"/>
                        </a:lnTo>
                        <a:lnTo>
                          <a:pt x="468" y="2420"/>
                        </a:lnTo>
                        <a:lnTo>
                          <a:pt x="484" y="2425"/>
                        </a:lnTo>
                        <a:lnTo>
                          <a:pt x="514" y="2430"/>
                        </a:lnTo>
                        <a:lnTo>
                          <a:pt x="526" y="2440"/>
                        </a:lnTo>
                        <a:lnTo>
                          <a:pt x="536" y="2451"/>
                        </a:lnTo>
                        <a:lnTo>
                          <a:pt x="536" y="2461"/>
                        </a:lnTo>
                        <a:lnTo>
                          <a:pt x="531" y="2477"/>
                        </a:lnTo>
                        <a:lnTo>
                          <a:pt x="509" y="2498"/>
                        </a:lnTo>
                        <a:lnTo>
                          <a:pt x="479" y="2518"/>
                        </a:lnTo>
                        <a:lnTo>
                          <a:pt x="400" y="2565"/>
                        </a:lnTo>
                        <a:lnTo>
                          <a:pt x="297" y="2617"/>
                        </a:lnTo>
                        <a:lnTo>
                          <a:pt x="317" y="2623"/>
                        </a:lnTo>
                        <a:lnTo>
                          <a:pt x="364" y="2633"/>
                        </a:lnTo>
                        <a:lnTo>
                          <a:pt x="379" y="2643"/>
                        </a:lnTo>
                        <a:lnTo>
                          <a:pt x="390" y="2654"/>
                        </a:lnTo>
                        <a:lnTo>
                          <a:pt x="395" y="2659"/>
                        </a:lnTo>
                        <a:lnTo>
                          <a:pt x="395" y="2665"/>
                        </a:lnTo>
                        <a:lnTo>
                          <a:pt x="379" y="2680"/>
                        </a:lnTo>
                        <a:lnTo>
                          <a:pt x="317" y="2711"/>
                        </a:lnTo>
                        <a:lnTo>
                          <a:pt x="250" y="2737"/>
                        </a:lnTo>
                        <a:lnTo>
                          <a:pt x="162" y="2763"/>
                        </a:lnTo>
                        <a:lnTo>
                          <a:pt x="182" y="2779"/>
                        </a:lnTo>
                        <a:lnTo>
                          <a:pt x="213" y="2810"/>
                        </a:lnTo>
                        <a:lnTo>
                          <a:pt x="229" y="2825"/>
                        </a:lnTo>
                        <a:lnTo>
                          <a:pt x="234" y="2847"/>
                        </a:lnTo>
                        <a:lnTo>
                          <a:pt x="234" y="2852"/>
                        </a:lnTo>
                        <a:lnTo>
                          <a:pt x="234" y="2862"/>
                        </a:lnTo>
                        <a:lnTo>
                          <a:pt x="229" y="2867"/>
                        </a:lnTo>
                        <a:lnTo>
                          <a:pt x="219" y="2872"/>
                        </a:lnTo>
                        <a:lnTo>
                          <a:pt x="187" y="2893"/>
                        </a:lnTo>
                        <a:lnTo>
                          <a:pt x="156" y="2919"/>
                        </a:lnTo>
                        <a:lnTo>
                          <a:pt x="83" y="2982"/>
                        </a:lnTo>
                        <a:lnTo>
                          <a:pt x="0" y="3065"/>
                        </a:lnTo>
                        <a:close/>
                      </a:path>
                    </a:pathLst>
                  </a:custGeom>
                  <a:solidFill>
                    <a:srgbClr val="33CC33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12" name="Freeform 1253"/>
                  <p:cNvSpPr/>
                  <p:nvPr/>
                </p:nvSpPr>
                <p:spPr>
                  <a:xfrm>
                    <a:off x="3591" y="3265"/>
                    <a:ext cx="224" cy="130"/>
                  </a:xfrm>
                  <a:custGeom>
                    <a:avLst/>
                    <a:gdLst>
                      <a:gd name="txL" fmla="*/ 0 w 3364"/>
                      <a:gd name="txT" fmla="*/ 0 h 1941"/>
                      <a:gd name="txR" fmla="*/ 3364 w 3364"/>
                      <a:gd name="txB" fmla="*/ 1941 h 194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64" h="1941">
                        <a:moveTo>
                          <a:pt x="0" y="1941"/>
                        </a:moveTo>
                        <a:lnTo>
                          <a:pt x="141" y="1936"/>
                        </a:lnTo>
                        <a:lnTo>
                          <a:pt x="463" y="1916"/>
                        </a:lnTo>
                        <a:lnTo>
                          <a:pt x="655" y="1899"/>
                        </a:lnTo>
                        <a:lnTo>
                          <a:pt x="842" y="1874"/>
                        </a:lnTo>
                        <a:lnTo>
                          <a:pt x="1014" y="1848"/>
                        </a:lnTo>
                        <a:lnTo>
                          <a:pt x="1087" y="1837"/>
                        </a:lnTo>
                        <a:lnTo>
                          <a:pt x="1149" y="1822"/>
                        </a:lnTo>
                        <a:lnTo>
                          <a:pt x="1311" y="1775"/>
                        </a:lnTo>
                        <a:lnTo>
                          <a:pt x="1550" y="1717"/>
                        </a:lnTo>
                        <a:lnTo>
                          <a:pt x="1846" y="1644"/>
                        </a:lnTo>
                        <a:lnTo>
                          <a:pt x="2179" y="1551"/>
                        </a:lnTo>
                        <a:lnTo>
                          <a:pt x="2346" y="1499"/>
                        </a:lnTo>
                        <a:lnTo>
                          <a:pt x="2517" y="1442"/>
                        </a:lnTo>
                        <a:lnTo>
                          <a:pt x="2683" y="1379"/>
                        </a:lnTo>
                        <a:lnTo>
                          <a:pt x="2845" y="1312"/>
                        </a:lnTo>
                        <a:lnTo>
                          <a:pt x="2995" y="1244"/>
                        </a:lnTo>
                        <a:lnTo>
                          <a:pt x="3135" y="1172"/>
                        </a:lnTo>
                        <a:lnTo>
                          <a:pt x="3260" y="1093"/>
                        </a:lnTo>
                        <a:lnTo>
                          <a:pt x="3317" y="1052"/>
                        </a:lnTo>
                        <a:lnTo>
                          <a:pt x="3364" y="1010"/>
                        </a:lnTo>
                        <a:lnTo>
                          <a:pt x="3235" y="432"/>
                        </a:lnTo>
                        <a:lnTo>
                          <a:pt x="3177" y="380"/>
                        </a:lnTo>
                        <a:lnTo>
                          <a:pt x="3053" y="266"/>
                        </a:lnTo>
                        <a:lnTo>
                          <a:pt x="2975" y="198"/>
                        </a:lnTo>
                        <a:lnTo>
                          <a:pt x="2907" y="125"/>
                        </a:lnTo>
                        <a:lnTo>
                          <a:pt x="2845" y="58"/>
                        </a:lnTo>
                        <a:lnTo>
                          <a:pt x="2803" y="0"/>
                        </a:lnTo>
                        <a:lnTo>
                          <a:pt x="2704" y="52"/>
                        </a:lnTo>
                        <a:lnTo>
                          <a:pt x="2444" y="193"/>
                        </a:lnTo>
                        <a:lnTo>
                          <a:pt x="2064" y="401"/>
                        </a:lnTo>
                        <a:lnTo>
                          <a:pt x="1840" y="531"/>
                        </a:lnTo>
                        <a:lnTo>
                          <a:pt x="1612" y="672"/>
                        </a:lnTo>
                        <a:lnTo>
                          <a:pt x="1373" y="817"/>
                        </a:lnTo>
                        <a:lnTo>
                          <a:pt x="1134" y="973"/>
                        </a:lnTo>
                        <a:lnTo>
                          <a:pt x="900" y="1135"/>
                        </a:lnTo>
                        <a:lnTo>
                          <a:pt x="677" y="1296"/>
                        </a:lnTo>
                        <a:lnTo>
                          <a:pt x="468" y="1462"/>
                        </a:lnTo>
                        <a:lnTo>
                          <a:pt x="370" y="1546"/>
                        </a:lnTo>
                        <a:lnTo>
                          <a:pt x="281" y="1629"/>
                        </a:lnTo>
                        <a:lnTo>
                          <a:pt x="198" y="1707"/>
                        </a:lnTo>
                        <a:lnTo>
                          <a:pt x="125" y="1786"/>
                        </a:lnTo>
                        <a:lnTo>
                          <a:pt x="58" y="1864"/>
                        </a:lnTo>
                        <a:lnTo>
                          <a:pt x="0" y="194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9900">
                          <a:alpha val="100000"/>
                        </a:srgbClr>
                      </a:gs>
                      <a:gs pos="100000">
                        <a:srgbClr val="43B443">
                          <a:alpha val="100000"/>
                        </a:srgbClr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13" name="Freeform 1254"/>
                  <p:cNvSpPr/>
                  <p:nvPr/>
                </p:nvSpPr>
                <p:spPr>
                  <a:xfrm>
                    <a:off x="3579" y="3237"/>
                    <a:ext cx="326" cy="162"/>
                  </a:xfrm>
                  <a:custGeom>
                    <a:avLst/>
                    <a:gdLst>
                      <a:gd name="txL" fmla="*/ 0 w 4888"/>
                      <a:gd name="txT" fmla="*/ 0 h 2436"/>
                      <a:gd name="txR" fmla="*/ 4888 w 4888"/>
                      <a:gd name="txB" fmla="*/ 2436 h 243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888" h="2436">
                        <a:moveTo>
                          <a:pt x="0" y="2436"/>
                        </a:moveTo>
                        <a:lnTo>
                          <a:pt x="358" y="2296"/>
                        </a:lnTo>
                        <a:lnTo>
                          <a:pt x="1169" y="1968"/>
                        </a:lnTo>
                        <a:lnTo>
                          <a:pt x="1628" y="1786"/>
                        </a:lnTo>
                        <a:lnTo>
                          <a:pt x="2044" y="1609"/>
                        </a:lnTo>
                        <a:lnTo>
                          <a:pt x="2381" y="1457"/>
                        </a:lnTo>
                        <a:lnTo>
                          <a:pt x="2501" y="1400"/>
                        </a:lnTo>
                        <a:lnTo>
                          <a:pt x="2584" y="1359"/>
                        </a:lnTo>
                        <a:lnTo>
                          <a:pt x="2828" y="1213"/>
                        </a:lnTo>
                        <a:lnTo>
                          <a:pt x="3057" y="1083"/>
                        </a:lnTo>
                        <a:lnTo>
                          <a:pt x="3250" y="979"/>
                        </a:lnTo>
                        <a:lnTo>
                          <a:pt x="3322" y="942"/>
                        </a:lnTo>
                        <a:lnTo>
                          <a:pt x="3380" y="922"/>
                        </a:lnTo>
                        <a:lnTo>
                          <a:pt x="3469" y="885"/>
                        </a:lnTo>
                        <a:lnTo>
                          <a:pt x="3634" y="812"/>
                        </a:lnTo>
                        <a:lnTo>
                          <a:pt x="3853" y="708"/>
                        </a:lnTo>
                        <a:lnTo>
                          <a:pt x="4103" y="583"/>
                        </a:lnTo>
                        <a:lnTo>
                          <a:pt x="4352" y="458"/>
                        </a:lnTo>
                        <a:lnTo>
                          <a:pt x="4587" y="333"/>
                        </a:lnTo>
                        <a:lnTo>
                          <a:pt x="4685" y="276"/>
                        </a:lnTo>
                        <a:lnTo>
                          <a:pt x="4774" y="219"/>
                        </a:lnTo>
                        <a:lnTo>
                          <a:pt x="4841" y="172"/>
                        </a:lnTo>
                        <a:lnTo>
                          <a:pt x="4888" y="136"/>
                        </a:lnTo>
                        <a:lnTo>
                          <a:pt x="4888" y="115"/>
                        </a:lnTo>
                        <a:lnTo>
                          <a:pt x="4888" y="73"/>
                        </a:lnTo>
                        <a:lnTo>
                          <a:pt x="4882" y="47"/>
                        </a:lnTo>
                        <a:lnTo>
                          <a:pt x="4877" y="26"/>
                        </a:lnTo>
                        <a:lnTo>
                          <a:pt x="4867" y="11"/>
                        </a:lnTo>
                        <a:lnTo>
                          <a:pt x="4846" y="0"/>
                        </a:lnTo>
                        <a:lnTo>
                          <a:pt x="4836" y="0"/>
                        </a:lnTo>
                        <a:lnTo>
                          <a:pt x="4826" y="6"/>
                        </a:lnTo>
                        <a:lnTo>
                          <a:pt x="4799" y="26"/>
                        </a:lnTo>
                        <a:lnTo>
                          <a:pt x="4727" y="109"/>
                        </a:lnTo>
                        <a:lnTo>
                          <a:pt x="4680" y="161"/>
                        </a:lnTo>
                        <a:lnTo>
                          <a:pt x="4628" y="219"/>
                        </a:lnTo>
                        <a:lnTo>
                          <a:pt x="4560" y="271"/>
                        </a:lnTo>
                        <a:lnTo>
                          <a:pt x="4524" y="297"/>
                        </a:lnTo>
                        <a:lnTo>
                          <a:pt x="4482" y="318"/>
                        </a:lnTo>
                        <a:lnTo>
                          <a:pt x="4233" y="443"/>
                        </a:lnTo>
                        <a:lnTo>
                          <a:pt x="3900" y="604"/>
                        </a:lnTo>
                        <a:lnTo>
                          <a:pt x="3593" y="745"/>
                        </a:lnTo>
                        <a:lnTo>
                          <a:pt x="3484" y="792"/>
                        </a:lnTo>
                        <a:lnTo>
                          <a:pt x="3422" y="817"/>
                        </a:lnTo>
                        <a:lnTo>
                          <a:pt x="3380" y="833"/>
                        </a:lnTo>
                        <a:lnTo>
                          <a:pt x="3317" y="864"/>
                        </a:lnTo>
                        <a:lnTo>
                          <a:pt x="3172" y="947"/>
                        </a:lnTo>
                        <a:lnTo>
                          <a:pt x="3010" y="1047"/>
                        </a:lnTo>
                        <a:lnTo>
                          <a:pt x="2875" y="1135"/>
                        </a:lnTo>
                        <a:lnTo>
                          <a:pt x="2730" y="1224"/>
                        </a:lnTo>
                        <a:lnTo>
                          <a:pt x="2533" y="1327"/>
                        </a:lnTo>
                        <a:lnTo>
                          <a:pt x="2329" y="1437"/>
                        </a:lnTo>
                        <a:lnTo>
                          <a:pt x="2152" y="1520"/>
                        </a:lnTo>
                        <a:lnTo>
                          <a:pt x="1726" y="1702"/>
                        </a:lnTo>
                        <a:lnTo>
                          <a:pt x="999" y="2014"/>
                        </a:lnTo>
                        <a:lnTo>
                          <a:pt x="0" y="243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14" name="Freeform 1255"/>
                  <p:cNvSpPr/>
                  <p:nvPr/>
                </p:nvSpPr>
                <p:spPr>
                  <a:xfrm>
                    <a:off x="3615" y="3326"/>
                    <a:ext cx="106" cy="16"/>
                  </a:xfrm>
                  <a:custGeom>
                    <a:avLst/>
                    <a:gdLst>
                      <a:gd name="txL" fmla="*/ 0 w 1597"/>
                      <a:gd name="txT" fmla="*/ 0 h 240"/>
                      <a:gd name="txR" fmla="*/ 1597 w 1597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597" h="240">
                        <a:moveTo>
                          <a:pt x="0" y="5"/>
                        </a:moveTo>
                        <a:lnTo>
                          <a:pt x="198" y="17"/>
                        </a:lnTo>
                        <a:lnTo>
                          <a:pt x="411" y="27"/>
                        </a:lnTo>
                        <a:lnTo>
                          <a:pt x="656" y="47"/>
                        </a:lnTo>
                        <a:lnTo>
                          <a:pt x="921" y="79"/>
                        </a:lnTo>
                        <a:lnTo>
                          <a:pt x="1051" y="95"/>
                        </a:lnTo>
                        <a:lnTo>
                          <a:pt x="1176" y="115"/>
                        </a:lnTo>
                        <a:lnTo>
                          <a:pt x="1285" y="142"/>
                        </a:lnTo>
                        <a:lnTo>
                          <a:pt x="1389" y="172"/>
                        </a:lnTo>
                        <a:lnTo>
                          <a:pt x="1472" y="204"/>
                        </a:lnTo>
                        <a:lnTo>
                          <a:pt x="1509" y="219"/>
                        </a:lnTo>
                        <a:lnTo>
                          <a:pt x="1540" y="240"/>
                        </a:lnTo>
                        <a:lnTo>
                          <a:pt x="1597" y="225"/>
                        </a:lnTo>
                        <a:lnTo>
                          <a:pt x="1571" y="214"/>
                        </a:lnTo>
                        <a:lnTo>
                          <a:pt x="1487" y="183"/>
                        </a:lnTo>
                        <a:lnTo>
                          <a:pt x="1358" y="142"/>
                        </a:lnTo>
                        <a:lnTo>
                          <a:pt x="1176" y="100"/>
                        </a:lnTo>
                        <a:lnTo>
                          <a:pt x="1067" y="73"/>
                        </a:lnTo>
                        <a:lnTo>
                          <a:pt x="947" y="53"/>
                        </a:lnTo>
                        <a:lnTo>
                          <a:pt x="811" y="37"/>
                        </a:lnTo>
                        <a:lnTo>
                          <a:pt x="671" y="22"/>
                        </a:lnTo>
                        <a:lnTo>
                          <a:pt x="521" y="11"/>
                        </a:lnTo>
                        <a:lnTo>
                          <a:pt x="354" y="0"/>
                        </a:lnTo>
                        <a:lnTo>
                          <a:pt x="182" y="0"/>
                        </a:lnTo>
                        <a:lnTo>
                          <a:pt x="0" y="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15" name="Freeform 1256"/>
                  <p:cNvSpPr/>
                  <p:nvPr/>
                </p:nvSpPr>
                <p:spPr>
                  <a:xfrm>
                    <a:off x="3633" y="3256"/>
                    <a:ext cx="137" cy="60"/>
                  </a:xfrm>
                  <a:custGeom>
                    <a:avLst/>
                    <a:gdLst>
                      <a:gd name="txL" fmla="*/ 0 w 2059"/>
                      <a:gd name="txT" fmla="*/ 0 h 906"/>
                      <a:gd name="txR" fmla="*/ 2059 w 2059"/>
                      <a:gd name="txB" fmla="*/ 906 h 9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059" h="906">
                        <a:moveTo>
                          <a:pt x="0" y="427"/>
                        </a:moveTo>
                        <a:lnTo>
                          <a:pt x="141" y="448"/>
                        </a:lnTo>
                        <a:lnTo>
                          <a:pt x="463" y="505"/>
                        </a:lnTo>
                        <a:lnTo>
                          <a:pt x="640" y="542"/>
                        </a:lnTo>
                        <a:lnTo>
                          <a:pt x="806" y="578"/>
                        </a:lnTo>
                        <a:lnTo>
                          <a:pt x="879" y="599"/>
                        </a:lnTo>
                        <a:lnTo>
                          <a:pt x="941" y="619"/>
                        </a:lnTo>
                        <a:lnTo>
                          <a:pt x="989" y="641"/>
                        </a:lnTo>
                        <a:lnTo>
                          <a:pt x="1024" y="661"/>
                        </a:lnTo>
                        <a:lnTo>
                          <a:pt x="1061" y="677"/>
                        </a:lnTo>
                        <a:lnTo>
                          <a:pt x="1108" y="698"/>
                        </a:lnTo>
                        <a:lnTo>
                          <a:pt x="1171" y="719"/>
                        </a:lnTo>
                        <a:lnTo>
                          <a:pt x="1238" y="744"/>
                        </a:lnTo>
                        <a:lnTo>
                          <a:pt x="1404" y="781"/>
                        </a:lnTo>
                        <a:lnTo>
                          <a:pt x="1581" y="823"/>
                        </a:lnTo>
                        <a:lnTo>
                          <a:pt x="1893" y="879"/>
                        </a:lnTo>
                        <a:lnTo>
                          <a:pt x="2034" y="906"/>
                        </a:lnTo>
                        <a:lnTo>
                          <a:pt x="2059" y="854"/>
                        </a:lnTo>
                        <a:lnTo>
                          <a:pt x="1924" y="833"/>
                        </a:lnTo>
                        <a:lnTo>
                          <a:pt x="1623" y="781"/>
                        </a:lnTo>
                        <a:lnTo>
                          <a:pt x="1456" y="749"/>
                        </a:lnTo>
                        <a:lnTo>
                          <a:pt x="1295" y="714"/>
                        </a:lnTo>
                        <a:lnTo>
                          <a:pt x="1165" y="682"/>
                        </a:lnTo>
                        <a:lnTo>
                          <a:pt x="1118" y="666"/>
                        </a:lnTo>
                        <a:lnTo>
                          <a:pt x="1087" y="651"/>
                        </a:lnTo>
                        <a:lnTo>
                          <a:pt x="1056" y="630"/>
                        </a:lnTo>
                        <a:lnTo>
                          <a:pt x="1019" y="604"/>
                        </a:lnTo>
                        <a:lnTo>
                          <a:pt x="936" y="531"/>
                        </a:lnTo>
                        <a:lnTo>
                          <a:pt x="723" y="329"/>
                        </a:lnTo>
                        <a:lnTo>
                          <a:pt x="609" y="219"/>
                        </a:lnTo>
                        <a:lnTo>
                          <a:pt x="495" y="125"/>
                        </a:lnTo>
                        <a:lnTo>
                          <a:pt x="442" y="84"/>
                        </a:lnTo>
                        <a:lnTo>
                          <a:pt x="390" y="47"/>
                        </a:lnTo>
                        <a:lnTo>
                          <a:pt x="343" y="21"/>
                        </a:lnTo>
                        <a:lnTo>
                          <a:pt x="302" y="0"/>
                        </a:lnTo>
                        <a:lnTo>
                          <a:pt x="562" y="234"/>
                        </a:lnTo>
                        <a:lnTo>
                          <a:pt x="759" y="417"/>
                        </a:lnTo>
                        <a:lnTo>
                          <a:pt x="837" y="494"/>
                        </a:lnTo>
                        <a:lnTo>
                          <a:pt x="889" y="552"/>
                        </a:lnTo>
                        <a:lnTo>
                          <a:pt x="775" y="531"/>
                        </a:lnTo>
                        <a:lnTo>
                          <a:pt x="515" y="479"/>
                        </a:lnTo>
                        <a:lnTo>
                          <a:pt x="365" y="459"/>
                        </a:lnTo>
                        <a:lnTo>
                          <a:pt x="218" y="437"/>
                        </a:lnTo>
                        <a:lnTo>
                          <a:pt x="94" y="427"/>
                        </a:lnTo>
                        <a:lnTo>
                          <a:pt x="41" y="427"/>
                        </a:lnTo>
                        <a:lnTo>
                          <a:pt x="0" y="42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16" name="Freeform 1257"/>
                  <p:cNvSpPr/>
                  <p:nvPr/>
                </p:nvSpPr>
                <p:spPr>
                  <a:xfrm>
                    <a:off x="3651" y="3218"/>
                    <a:ext cx="151" cy="79"/>
                  </a:xfrm>
                  <a:custGeom>
                    <a:avLst/>
                    <a:gdLst>
                      <a:gd name="txL" fmla="*/ 0 w 2267"/>
                      <a:gd name="txT" fmla="*/ 0 h 1181"/>
                      <a:gd name="txR" fmla="*/ 2267 w 2267"/>
                      <a:gd name="txB" fmla="*/ 1181 h 118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267" h="1181">
                        <a:moveTo>
                          <a:pt x="0" y="286"/>
                        </a:moveTo>
                        <a:lnTo>
                          <a:pt x="156" y="339"/>
                        </a:lnTo>
                        <a:lnTo>
                          <a:pt x="514" y="469"/>
                        </a:lnTo>
                        <a:lnTo>
                          <a:pt x="712" y="546"/>
                        </a:lnTo>
                        <a:lnTo>
                          <a:pt x="900" y="624"/>
                        </a:lnTo>
                        <a:lnTo>
                          <a:pt x="1050" y="692"/>
                        </a:lnTo>
                        <a:lnTo>
                          <a:pt x="1107" y="724"/>
                        </a:lnTo>
                        <a:lnTo>
                          <a:pt x="1149" y="749"/>
                        </a:lnTo>
                        <a:lnTo>
                          <a:pt x="1107" y="776"/>
                        </a:lnTo>
                        <a:lnTo>
                          <a:pt x="1008" y="822"/>
                        </a:lnTo>
                        <a:lnTo>
                          <a:pt x="940" y="848"/>
                        </a:lnTo>
                        <a:lnTo>
                          <a:pt x="868" y="874"/>
                        </a:lnTo>
                        <a:lnTo>
                          <a:pt x="785" y="896"/>
                        </a:lnTo>
                        <a:lnTo>
                          <a:pt x="701" y="906"/>
                        </a:lnTo>
                        <a:lnTo>
                          <a:pt x="743" y="906"/>
                        </a:lnTo>
                        <a:lnTo>
                          <a:pt x="790" y="901"/>
                        </a:lnTo>
                        <a:lnTo>
                          <a:pt x="853" y="896"/>
                        </a:lnTo>
                        <a:lnTo>
                          <a:pt x="925" y="884"/>
                        </a:lnTo>
                        <a:lnTo>
                          <a:pt x="1008" y="864"/>
                        </a:lnTo>
                        <a:lnTo>
                          <a:pt x="1092" y="833"/>
                        </a:lnTo>
                        <a:lnTo>
                          <a:pt x="1170" y="796"/>
                        </a:lnTo>
                        <a:lnTo>
                          <a:pt x="1305" y="859"/>
                        </a:lnTo>
                        <a:lnTo>
                          <a:pt x="1617" y="989"/>
                        </a:lnTo>
                        <a:lnTo>
                          <a:pt x="1794" y="1061"/>
                        </a:lnTo>
                        <a:lnTo>
                          <a:pt x="1965" y="1124"/>
                        </a:lnTo>
                        <a:lnTo>
                          <a:pt x="2043" y="1145"/>
                        </a:lnTo>
                        <a:lnTo>
                          <a:pt x="2111" y="1166"/>
                        </a:lnTo>
                        <a:lnTo>
                          <a:pt x="2168" y="1176"/>
                        </a:lnTo>
                        <a:lnTo>
                          <a:pt x="2210" y="1181"/>
                        </a:lnTo>
                        <a:lnTo>
                          <a:pt x="2267" y="1161"/>
                        </a:lnTo>
                        <a:lnTo>
                          <a:pt x="2230" y="1156"/>
                        </a:lnTo>
                        <a:lnTo>
                          <a:pt x="2142" y="1124"/>
                        </a:lnTo>
                        <a:lnTo>
                          <a:pt x="2095" y="1109"/>
                        </a:lnTo>
                        <a:lnTo>
                          <a:pt x="2048" y="1088"/>
                        </a:lnTo>
                        <a:lnTo>
                          <a:pt x="2007" y="1061"/>
                        </a:lnTo>
                        <a:lnTo>
                          <a:pt x="1981" y="1041"/>
                        </a:lnTo>
                        <a:lnTo>
                          <a:pt x="1856" y="869"/>
                        </a:lnTo>
                        <a:lnTo>
                          <a:pt x="1746" y="724"/>
                        </a:lnTo>
                        <a:lnTo>
                          <a:pt x="1617" y="552"/>
                        </a:lnTo>
                        <a:lnTo>
                          <a:pt x="1471" y="380"/>
                        </a:lnTo>
                        <a:lnTo>
                          <a:pt x="1399" y="297"/>
                        </a:lnTo>
                        <a:lnTo>
                          <a:pt x="1326" y="219"/>
                        </a:lnTo>
                        <a:lnTo>
                          <a:pt x="1252" y="151"/>
                        </a:lnTo>
                        <a:lnTo>
                          <a:pt x="1180" y="89"/>
                        </a:lnTo>
                        <a:lnTo>
                          <a:pt x="1112" y="37"/>
                        </a:lnTo>
                        <a:lnTo>
                          <a:pt x="1050" y="0"/>
                        </a:lnTo>
                        <a:lnTo>
                          <a:pt x="1149" y="94"/>
                        </a:lnTo>
                        <a:lnTo>
                          <a:pt x="1247" y="192"/>
                        </a:lnTo>
                        <a:lnTo>
                          <a:pt x="1377" y="327"/>
                        </a:lnTo>
                        <a:lnTo>
                          <a:pt x="1513" y="484"/>
                        </a:lnTo>
                        <a:lnTo>
                          <a:pt x="1653" y="651"/>
                        </a:lnTo>
                        <a:lnTo>
                          <a:pt x="1716" y="739"/>
                        </a:lnTo>
                        <a:lnTo>
                          <a:pt x="1778" y="833"/>
                        </a:lnTo>
                        <a:lnTo>
                          <a:pt x="1835" y="921"/>
                        </a:lnTo>
                        <a:lnTo>
                          <a:pt x="1888" y="1015"/>
                        </a:lnTo>
                        <a:lnTo>
                          <a:pt x="1846" y="1009"/>
                        </a:lnTo>
                        <a:lnTo>
                          <a:pt x="1794" y="994"/>
                        </a:lnTo>
                        <a:lnTo>
                          <a:pt x="1706" y="963"/>
                        </a:lnTo>
                        <a:lnTo>
                          <a:pt x="1591" y="916"/>
                        </a:lnTo>
                        <a:lnTo>
                          <a:pt x="1435" y="848"/>
                        </a:lnTo>
                        <a:lnTo>
                          <a:pt x="1242" y="749"/>
                        </a:lnTo>
                        <a:lnTo>
                          <a:pt x="1003" y="614"/>
                        </a:lnTo>
                        <a:lnTo>
                          <a:pt x="951" y="541"/>
                        </a:lnTo>
                        <a:lnTo>
                          <a:pt x="894" y="458"/>
                        </a:lnTo>
                        <a:lnTo>
                          <a:pt x="816" y="369"/>
                        </a:lnTo>
                        <a:lnTo>
                          <a:pt x="770" y="322"/>
                        </a:lnTo>
                        <a:lnTo>
                          <a:pt x="723" y="276"/>
                        </a:lnTo>
                        <a:lnTo>
                          <a:pt x="670" y="229"/>
                        </a:lnTo>
                        <a:lnTo>
                          <a:pt x="613" y="187"/>
                        </a:lnTo>
                        <a:lnTo>
                          <a:pt x="556" y="151"/>
                        </a:lnTo>
                        <a:lnTo>
                          <a:pt x="494" y="120"/>
                        </a:lnTo>
                        <a:lnTo>
                          <a:pt x="431" y="94"/>
                        </a:lnTo>
                        <a:lnTo>
                          <a:pt x="369" y="78"/>
                        </a:lnTo>
                        <a:lnTo>
                          <a:pt x="436" y="114"/>
                        </a:lnTo>
                        <a:lnTo>
                          <a:pt x="509" y="162"/>
                        </a:lnTo>
                        <a:lnTo>
                          <a:pt x="593" y="219"/>
                        </a:lnTo>
                        <a:lnTo>
                          <a:pt x="681" y="292"/>
                        </a:lnTo>
                        <a:lnTo>
                          <a:pt x="775" y="374"/>
                        </a:lnTo>
                        <a:lnTo>
                          <a:pt x="816" y="422"/>
                        </a:lnTo>
                        <a:lnTo>
                          <a:pt x="853" y="469"/>
                        </a:lnTo>
                        <a:lnTo>
                          <a:pt x="889" y="515"/>
                        </a:lnTo>
                        <a:lnTo>
                          <a:pt x="915" y="567"/>
                        </a:lnTo>
                        <a:lnTo>
                          <a:pt x="800" y="526"/>
                        </a:lnTo>
                        <a:lnTo>
                          <a:pt x="525" y="432"/>
                        </a:lnTo>
                        <a:lnTo>
                          <a:pt x="369" y="380"/>
                        </a:lnTo>
                        <a:lnTo>
                          <a:pt x="224" y="339"/>
                        </a:lnTo>
                        <a:lnTo>
                          <a:pt x="94" y="302"/>
                        </a:lnTo>
                        <a:lnTo>
                          <a:pt x="0" y="28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17" name="Freeform 1258"/>
                  <p:cNvSpPr/>
                  <p:nvPr/>
                </p:nvSpPr>
                <p:spPr>
                  <a:xfrm>
                    <a:off x="3608" y="3353"/>
                    <a:ext cx="63" cy="10"/>
                  </a:xfrm>
                  <a:custGeom>
                    <a:avLst/>
                    <a:gdLst>
                      <a:gd name="txL" fmla="*/ 0 w 946"/>
                      <a:gd name="txT" fmla="*/ 0 h 155"/>
                      <a:gd name="txR" fmla="*/ 946 w 946"/>
                      <a:gd name="txB" fmla="*/ 155 h 15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6" h="155">
                        <a:moveTo>
                          <a:pt x="0" y="30"/>
                        </a:moveTo>
                        <a:lnTo>
                          <a:pt x="103" y="30"/>
                        </a:lnTo>
                        <a:lnTo>
                          <a:pt x="213" y="30"/>
                        </a:lnTo>
                        <a:lnTo>
                          <a:pt x="343" y="42"/>
                        </a:lnTo>
                        <a:lnTo>
                          <a:pt x="488" y="52"/>
                        </a:lnTo>
                        <a:lnTo>
                          <a:pt x="634" y="78"/>
                        </a:lnTo>
                        <a:lnTo>
                          <a:pt x="702" y="93"/>
                        </a:lnTo>
                        <a:lnTo>
                          <a:pt x="764" y="109"/>
                        </a:lnTo>
                        <a:lnTo>
                          <a:pt x="826" y="130"/>
                        </a:lnTo>
                        <a:lnTo>
                          <a:pt x="879" y="155"/>
                        </a:lnTo>
                        <a:lnTo>
                          <a:pt x="946" y="135"/>
                        </a:lnTo>
                        <a:lnTo>
                          <a:pt x="857" y="104"/>
                        </a:lnTo>
                        <a:lnTo>
                          <a:pt x="764" y="72"/>
                        </a:lnTo>
                        <a:lnTo>
                          <a:pt x="634" y="42"/>
                        </a:lnTo>
                        <a:lnTo>
                          <a:pt x="488" y="15"/>
                        </a:lnTo>
                        <a:lnTo>
                          <a:pt x="410" y="5"/>
                        </a:lnTo>
                        <a:lnTo>
                          <a:pt x="332" y="0"/>
                        </a:lnTo>
                        <a:lnTo>
                          <a:pt x="250" y="0"/>
                        </a:lnTo>
                        <a:lnTo>
                          <a:pt x="166" y="5"/>
                        </a:lnTo>
                        <a:lnTo>
                          <a:pt x="83" y="15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18" name="Freeform 1259"/>
                  <p:cNvSpPr/>
                  <p:nvPr/>
                </p:nvSpPr>
                <p:spPr>
                  <a:xfrm>
                    <a:off x="3594" y="3377"/>
                    <a:ext cx="33" cy="4"/>
                  </a:xfrm>
                  <a:custGeom>
                    <a:avLst/>
                    <a:gdLst>
                      <a:gd name="txL" fmla="*/ 0 w 499"/>
                      <a:gd name="txT" fmla="*/ 0 h 53"/>
                      <a:gd name="txR" fmla="*/ 499 w 499"/>
                      <a:gd name="txB" fmla="*/ 53 h 53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99" h="53">
                        <a:moveTo>
                          <a:pt x="0" y="47"/>
                        </a:moveTo>
                        <a:lnTo>
                          <a:pt x="53" y="36"/>
                        </a:lnTo>
                        <a:lnTo>
                          <a:pt x="110" y="31"/>
                        </a:lnTo>
                        <a:lnTo>
                          <a:pt x="172" y="21"/>
                        </a:lnTo>
                        <a:lnTo>
                          <a:pt x="245" y="16"/>
                        </a:lnTo>
                        <a:lnTo>
                          <a:pt x="323" y="21"/>
                        </a:lnTo>
                        <a:lnTo>
                          <a:pt x="385" y="31"/>
                        </a:lnTo>
                        <a:lnTo>
                          <a:pt x="417" y="42"/>
                        </a:lnTo>
                        <a:lnTo>
                          <a:pt x="442" y="53"/>
                        </a:lnTo>
                        <a:lnTo>
                          <a:pt x="499" y="36"/>
                        </a:lnTo>
                        <a:lnTo>
                          <a:pt x="474" y="21"/>
                        </a:lnTo>
                        <a:lnTo>
                          <a:pt x="432" y="11"/>
                        </a:lnTo>
                        <a:lnTo>
                          <a:pt x="380" y="5"/>
                        </a:lnTo>
                        <a:lnTo>
                          <a:pt x="312" y="0"/>
                        </a:lnTo>
                        <a:lnTo>
                          <a:pt x="224" y="5"/>
                        </a:lnTo>
                        <a:lnTo>
                          <a:pt x="120" y="21"/>
                        </a:lnTo>
                        <a:lnTo>
                          <a:pt x="0" y="4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19" name="Freeform 1260"/>
                  <p:cNvSpPr/>
                  <p:nvPr/>
                </p:nvSpPr>
                <p:spPr>
                  <a:xfrm>
                    <a:off x="3610" y="3377"/>
                    <a:ext cx="24" cy="28"/>
                  </a:xfrm>
                  <a:custGeom>
                    <a:avLst/>
                    <a:gdLst>
                      <a:gd name="txL" fmla="*/ 0 w 359"/>
                      <a:gd name="txT" fmla="*/ 0 h 411"/>
                      <a:gd name="txR" fmla="*/ 359 w 359"/>
                      <a:gd name="txB" fmla="*/ 411 h 41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411">
                        <a:moveTo>
                          <a:pt x="0" y="411"/>
                        </a:moveTo>
                        <a:lnTo>
                          <a:pt x="57" y="370"/>
                        </a:lnTo>
                        <a:lnTo>
                          <a:pt x="119" y="323"/>
                        </a:lnTo>
                        <a:lnTo>
                          <a:pt x="187" y="271"/>
                        </a:lnTo>
                        <a:lnTo>
                          <a:pt x="254" y="203"/>
                        </a:lnTo>
                        <a:lnTo>
                          <a:pt x="286" y="172"/>
                        </a:lnTo>
                        <a:lnTo>
                          <a:pt x="312" y="135"/>
                        </a:lnTo>
                        <a:lnTo>
                          <a:pt x="332" y="99"/>
                        </a:lnTo>
                        <a:lnTo>
                          <a:pt x="348" y="63"/>
                        </a:lnTo>
                        <a:lnTo>
                          <a:pt x="359" y="31"/>
                        </a:lnTo>
                        <a:lnTo>
                          <a:pt x="359" y="0"/>
                        </a:lnTo>
                        <a:lnTo>
                          <a:pt x="296" y="26"/>
                        </a:lnTo>
                        <a:lnTo>
                          <a:pt x="296" y="31"/>
                        </a:lnTo>
                        <a:lnTo>
                          <a:pt x="301" y="42"/>
                        </a:lnTo>
                        <a:lnTo>
                          <a:pt x="301" y="63"/>
                        </a:lnTo>
                        <a:lnTo>
                          <a:pt x="291" y="99"/>
                        </a:lnTo>
                        <a:lnTo>
                          <a:pt x="264" y="146"/>
                        </a:lnTo>
                        <a:lnTo>
                          <a:pt x="207" y="213"/>
                        </a:lnTo>
                        <a:lnTo>
                          <a:pt x="124" y="302"/>
                        </a:lnTo>
                        <a:lnTo>
                          <a:pt x="0" y="41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20" name="Freeform 1261"/>
                  <p:cNvSpPr/>
                  <p:nvPr/>
                </p:nvSpPr>
                <p:spPr>
                  <a:xfrm>
                    <a:off x="3629" y="3362"/>
                    <a:ext cx="42" cy="52"/>
                  </a:xfrm>
                  <a:custGeom>
                    <a:avLst/>
                    <a:gdLst>
                      <a:gd name="txL" fmla="*/ 0 w 629"/>
                      <a:gd name="txT" fmla="*/ 0 h 776"/>
                      <a:gd name="txR" fmla="*/ 629 w 629"/>
                      <a:gd name="txB" fmla="*/ 776 h 77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629" h="776">
                        <a:moveTo>
                          <a:pt x="0" y="776"/>
                        </a:moveTo>
                        <a:lnTo>
                          <a:pt x="93" y="697"/>
                        </a:lnTo>
                        <a:lnTo>
                          <a:pt x="192" y="609"/>
                        </a:lnTo>
                        <a:lnTo>
                          <a:pt x="302" y="500"/>
                        </a:lnTo>
                        <a:lnTo>
                          <a:pt x="353" y="442"/>
                        </a:lnTo>
                        <a:lnTo>
                          <a:pt x="405" y="380"/>
                        </a:lnTo>
                        <a:lnTo>
                          <a:pt x="452" y="317"/>
                        </a:lnTo>
                        <a:lnTo>
                          <a:pt x="494" y="255"/>
                        </a:lnTo>
                        <a:lnTo>
                          <a:pt x="530" y="192"/>
                        </a:lnTo>
                        <a:lnTo>
                          <a:pt x="551" y="130"/>
                        </a:lnTo>
                        <a:lnTo>
                          <a:pt x="567" y="73"/>
                        </a:lnTo>
                        <a:lnTo>
                          <a:pt x="567" y="47"/>
                        </a:lnTo>
                        <a:lnTo>
                          <a:pt x="562" y="20"/>
                        </a:lnTo>
                        <a:lnTo>
                          <a:pt x="629" y="0"/>
                        </a:lnTo>
                        <a:lnTo>
                          <a:pt x="624" y="20"/>
                        </a:lnTo>
                        <a:lnTo>
                          <a:pt x="603" y="83"/>
                        </a:lnTo>
                        <a:lnTo>
                          <a:pt x="567" y="172"/>
                        </a:lnTo>
                        <a:lnTo>
                          <a:pt x="540" y="229"/>
                        </a:lnTo>
                        <a:lnTo>
                          <a:pt x="509" y="287"/>
                        </a:lnTo>
                        <a:lnTo>
                          <a:pt x="473" y="344"/>
                        </a:lnTo>
                        <a:lnTo>
                          <a:pt x="427" y="411"/>
                        </a:lnTo>
                        <a:lnTo>
                          <a:pt x="374" y="474"/>
                        </a:lnTo>
                        <a:lnTo>
                          <a:pt x="317" y="536"/>
                        </a:lnTo>
                        <a:lnTo>
                          <a:pt x="250" y="604"/>
                        </a:lnTo>
                        <a:lnTo>
                          <a:pt x="177" y="666"/>
                        </a:lnTo>
                        <a:lnTo>
                          <a:pt x="93" y="724"/>
                        </a:lnTo>
                        <a:lnTo>
                          <a:pt x="0" y="77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21" name="Freeform 1262"/>
                  <p:cNvSpPr/>
                  <p:nvPr/>
                </p:nvSpPr>
                <p:spPr>
                  <a:xfrm>
                    <a:off x="3658" y="3338"/>
                    <a:ext cx="67" cy="91"/>
                  </a:xfrm>
                  <a:custGeom>
                    <a:avLst/>
                    <a:gdLst>
                      <a:gd name="txL" fmla="*/ 0 w 1003"/>
                      <a:gd name="txT" fmla="*/ 0 h 1358"/>
                      <a:gd name="txR" fmla="*/ 1003 w 1003"/>
                      <a:gd name="txB" fmla="*/ 1358 h 135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03" h="1358">
                        <a:moveTo>
                          <a:pt x="0" y="1358"/>
                        </a:moveTo>
                        <a:lnTo>
                          <a:pt x="145" y="1187"/>
                        </a:lnTo>
                        <a:lnTo>
                          <a:pt x="296" y="1010"/>
                        </a:lnTo>
                        <a:lnTo>
                          <a:pt x="472" y="791"/>
                        </a:lnTo>
                        <a:lnTo>
                          <a:pt x="649" y="562"/>
                        </a:lnTo>
                        <a:lnTo>
                          <a:pt x="728" y="448"/>
                        </a:lnTo>
                        <a:lnTo>
                          <a:pt x="801" y="339"/>
                        </a:lnTo>
                        <a:lnTo>
                          <a:pt x="863" y="234"/>
                        </a:lnTo>
                        <a:lnTo>
                          <a:pt x="915" y="146"/>
                        </a:lnTo>
                        <a:lnTo>
                          <a:pt x="946" y="62"/>
                        </a:lnTo>
                        <a:lnTo>
                          <a:pt x="956" y="31"/>
                        </a:lnTo>
                        <a:lnTo>
                          <a:pt x="961" y="0"/>
                        </a:lnTo>
                        <a:lnTo>
                          <a:pt x="1003" y="10"/>
                        </a:lnTo>
                        <a:lnTo>
                          <a:pt x="998" y="26"/>
                        </a:lnTo>
                        <a:lnTo>
                          <a:pt x="978" y="84"/>
                        </a:lnTo>
                        <a:lnTo>
                          <a:pt x="936" y="182"/>
                        </a:lnTo>
                        <a:lnTo>
                          <a:pt x="899" y="249"/>
                        </a:lnTo>
                        <a:lnTo>
                          <a:pt x="858" y="328"/>
                        </a:lnTo>
                        <a:lnTo>
                          <a:pt x="801" y="411"/>
                        </a:lnTo>
                        <a:lnTo>
                          <a:pt x="733" y="511"/>
                        </a:lnTo>
                        <a:lnTo>
                          <a:pt x="649" y="624"/>
                        </a:lnTo>
                        <a:lnTo>
                          <a:pt x="556" y="744"/>
                        </a:lnTo>
                        <a:lnTo>
                          <a:pt x="442" y="880"/>
                        </a:lnTo>
                        <a:lnTo>
                          <a:pt x="312" y="1025"/>
                        </a:lnTo>
                        <a:lnTo>
                          <a:pt x="166" y="1187"/>
                        </a:lnTo>
                        <a:lnTo>
                          <a:pt x="0" y="1358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22" name="Freeform 1263"/>
                  <p:cNvSpPr/>
                  <p:nvPr/>
                </p:nvSpPr>
                <p:spPr>
                  <a:xfrm>
                    <a:off x="3700" y="3314"/>
                    <a:ext cx="72" cy="133"/>
                  </a:xfrm>
                  <a:custGeom>
                    <a:avLst/>
                    <a:gdLst>
                      <a:gd name="txL" fmla="*/ 0 w 1081"/>
                      <a:gd name="txT" fmla="*/ 0 h 1995"/>
                      <a:gd name="txR" fmla="*/ 1081 w 1081"/>
                      <a:gd name="txB" fmla="*/ 1995 h 199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81" h="1995">
                        <a:moveTo>
                          <a:pt x="0" y="1995"/>
                        </a:moveTo>
                        <a:lnTo>
                          <a:pt x="167" y="1745"/>
                        </a:lnTo>
                        <a:lnTo>
                          <a:pt x="332" y="1485"/>
                        </a:lnTo>
                        <a:lnTo>
                          <a:pt x="531" y="1166"/>
                        </a:lnTo>
                        <a:lnTo>
                          <a:pt x="624" y="1001"/>
                        </a:lnTo>
                        <a:lnTo>
                          <a:pt x="723" y="834"/>
                        </a:lnTo>
                        <a:lnTo>
                          <a:pt x="806" y="667"/>
                        </a:lnTo>
                        <a:lnTo>
                          <a:pt x="884" y="511"/>
                        </a:lnTo>
                        <a:lnTo>
                          <a:pt x="946" y="365"/>
                        </a:lnTo>
                        <a:lnTo>
                          <a:pt x="998" y="230"/>
                        </a:lnTo>
                        <a:lnTo>
                          <a:pt x="1013" y="172"/>
                        </a:lnTo>
                        <a:lnTo>
                          <a:pt x="1025" y="115"/>
                        </a:lnTo>
                        <a:lnTo>
                          <a:pt x="1030" y="69"/>
                        </a:lnTo>
                        <a:lnTo>
                          <a:pt x="1030" y="27"/>
                        </a:lnTo>
                        <a:lnTo>
                          <a:pt x="1081" y="0"/>
                        </a:lnTo>
                        <a:lnTo>
                          <a:pt x="1081" y="22"/>
                        </a:lnTo>
                        <a:lnTo>
                          <a:pt x="1066" y="100"/>
                        </a:lnTo>
                        <a:lnTo>
                          <a:pt x="1050" y="157"/>
                        </a:lnTo>
                        <a:lnTo>
                          <a:pt x="1030" y="235"/>
                        </a:lnTo>
                        <a:lnTo>
                          <a:pt x="998" y="324"/>
                        </a:lnTo>
                        <a:lnTo>
                          <a:pt x="951" y="433"/>
                        </a:lnTo>
                        <a:lnTo>
                          <a:pt x="894" y="558"/>
                        </a:lnTo>
                        <a:lnTo>
                          <a:pt x="821" y="704"/>
                        </a:lnTo>
                        <a:lnTo>
                          <a:pt x="733" y="864"/>
                        </a:lnTo>
                        <a:lnTo>
                          <a:pt x="629" y="1047"/>
                        </a:lnTo>
                        <a:lnTo>
                          <a:pt x="504" y="1250"/>
                        </a:lnTo>
                        <a:lnTo>
                          <a:pt x="359" y="1474"/>
                        </a:lnTo>
                        <a:lnTo>
                          <a:pt x="192" y="1723"/>
                        </a:lnTo>
                        <a:lnTo>
                          <a:pt x="0" y="199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23" name="Freeform 1264"/>
                  <p:cNvSpPr/>
                  <p:nvPr/>
                </p:nvSpPr>
                <p:spPr>
                  <a:xfrm>
                    <a:off x="3730" y="3397"/>
                    <a:ext cx="8" cy="53"/>
                  </a:xfrm>
                  <a:custGeom>
                    <a:avLst/>
                    <a:gdLst>
                      <a:gd name="txL" fmla="*/ 0 w 125"/>
                      <a:gd name="txT" fmla="*/ 0 h 797"/>
                      <a:gd name="txR" fmla="*/ 125 w 125"/>
                      <a:gd name="txB" fmla="*/ 797 h 79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5" h="797">
                        <a:moveTo>
                          <a:pt x="0" y="797"/>
                        </a:moveTo>
                        <a:lnTo>
                          <a:pt x="31" y="708"/>
                        </a:lnTo>
                        <a:lnTo>
                          <a:pt x="57" y="608"/>
                        </a:lnTo>
                        <a:lnTo>
                          <a:pt x="77" y="495"/>
                        </a:lnTo>
                        <a:lnTo>
                          <a:pt x="89" y="432"/>
                        </a:lnTo>
                        <a:lnTo>
                          <a:pt x="94" y="370"/>
                        </a:lnTo>
                        <a:lnTo>
                          <a:pt x="99" y="307"/>
                        </a:lnTo>
                        <a:lnTo>
                          <a:pt x="94" y="250"/>
                        </a:lnTo>
                        <a:lnTo>
                          <a:pt x="89" y="193"/>
                        </a:lnTo>
                        <a:lnTo>
                          <a:pt x="72" y="140"/>
                        </a:lnTo>
                        <a:lnTo>
                          <a:pt x="52" y="93"/>
                        </a:lnTo>
                        <a:lnTo>
                          <a:pt x="20" y="51"/>
                        </a:lnTo>
                        <a:lnTo>
                          <a:pt x="57" y="0"/>
                        </a:lnTo>
                        <a:lnTo>
                          <a:pt x="67" y="16"/>
                        </a:lnTo>
                        <a:lnTo>
                          <a:pt x="83" y="51"/>
                        </a:lnTo>
                        <a:lnTo>
                          <a:pt x="104" y="114"/>
                        </a:lnTo>
                        <a:lnTo>
                          <a:pt x="114" y="156"/>
                        </a:lnTo>
                        <a:lnTo>
                          <a:pt x="119" y="203"/>
                        </a:lnTo>
                        <a:lnTo>
                          <a:pt x="125" y="260"/>
                        </a:lnTo>
                        <a:lnTo>
                          <a:pt x="125" y="318"/>
                        </a:lnTo>
                        <a:lnTo>
                          <a:pt x="125" y="385"/>
                        </a:lnTo>
                        <a:lnTo>
                          <a:pt x="114" y="453"/>
                        </a:lnTo>
                        <a:lnTo>
                          <a:pt x="99" y="531"/>
                        </a:lnTo>
                        <a:lnTo>
                          <a:pt x="72" y="614"/>
                        </a:lnTo>
                        <a:lnTo>
                          <a:pt x="42" y="703"/>
                        </a:lnTo>
                        <a:lnTo>
                          <a:pt x="0" y="79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24" name="Freeform 1265"/>
                  <p:cNvSpPr/>
                  <p:nvPr/>
                </p:nvSpPr>
                <p:spPr>
                  <a:xfrm>
                    <a:off x="3757" y="3294"/>
                    <a:ext cx="50" cy="164"/>
                  </a:xfrm>
                  <a:custGeom>
                    <a:avLst/>
                    <a:gdLst>
                      <a:gd name="txL" fmla="*/ 0 w 749"/>
                      <a:gd name="txT" fmla="*/ 0 h 2451"/>
                      <a:gd name="txR" fmla="*/ 749 w 749"/>
                      <a:gd name="txB" fmla="*/ 2451 h 245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749" h="2451">
                        <a:moveTo>
                          <a:pt x="0" y="2451"/>
                        </a:moveTo>
                        <a:lnTo>
                          <a:pt x="57" y="2306"/>
                        </a:lnTo>
                        <a:lnTo>
                          <a:pt x="192" y="1957"/>
                        </a:lnTo>
                        <a:lnTo>
                          <a:pt x="270" y="1734"/>
                        </a:lnTo>
                        <a:lnTo>
                          <a:pt x="348" y="1509"/>
                        </a:lnTo>
                        <a:lnTo>
                          <a:pt x="416" y="1285"/>
                        </a:lnTo>
                        <a:lnTo>
                          <a:pt x="442" y="1182"/>
                        </a:lnTo>
                        <a:lnTo>
                          <a:pt x="462" y="1082"/>
                        </a:lnTo>
                        <a:lnTo>
                          <a:pt x="499" y="895"/>
                        </a:lnTo>
                        <a:lnTo>
                          <a:pt x="530" y="713"/>
                        </a:lnTo>
                        <a:lnTo>
                          <a:pt x="587" y="385"/>
                        </a:lnTo>
                        <a:lnTo>
                          <a:pt x="614" y="250"/>
                        </a:lnTo>
                        <a:lnTo>
                          <a:pt x="634" y="141"/>
                        </a:lnTo>
                        <a:lnTo>
                          <a:pt x="660" y="63"/>
                        </a:lnTo>
                        <a:lnTo>
                          <a:pt x="671" y="36"/>
                        </a:lnTo>
                        <a:lnTo>
                          <a:pt x="681" y="16"/>
                        </a:lnTo>
                        <a:lnTo>
                          <a:pt x="749" y="0"/>
                        </a:lnTo>
                        <a:lnTo>
                          <a:pt x="722" y="109"/>
                        </a:lnTo>
                        <a:lnTo>
                          <a:pt x="655" y="365"/>
                        </a:lnTo>
                        <a:lnTo>
                          <a:pt x="582" y="666"/>
                        </a:lnTo>
                        <a:lnTo>
                          <a:pt x="556" y="807"/>
                        </a:lnTo>
                        <a:lnTo>
                          <a:pt x="540" y="910"/>
                        </a:lnTo>
                        <a:lnTo>
                          <a:pt x="535" y="958"/>
                        </a:lnTo>
                        <a:lnTo>
                          <a:pt x="540" y="1015"/>
                        </a:lnTo>
                        <a:lnTo>
                          <a:pt x="556" y="1130"/>
                        </a:lnTo>
                        <a:lnTo>
                          <a:pt x="582" y="1265"/>
                        </a:lnTo>
                        <a:lnTo>
                          <a:pt x="614" y="1400"/>
                        </a:lnTo>
                        <a:lnTo>
                          <a:pt x="639" y="1535"/>
                        </a:lnTo>
                        <a:lnTo>
                          <a:pt x="660" y="1666"/>
                        </a:lnTo>
                        <a:lnTo>
                          <a:pt x="660" y="1728"/>
                        </a:lnTo>
                        <a:lnTo>
                          <a:pt x="660" y="1786"/>
                        </a:lnTo>
                        <a:lnTo>
                          <a:pt x="649" y="1837"/>
                        </a:lnTo>
                        <a:lnTo>
                          <a:pt x="639" y="1879"/>
                        </a:lnTo>
                        <a:lnTo>
                          <a:pt x="639" y="1811"/>
                        </a:lnTo>
                        <a:lnTo>
                          <a:pt x="634" y="1734"/>
                        </a:lnTo>
                        <a:lnTo>
                          <a:pt x="629" y="1639"/>
                        </a:lnTo>
                        <a:lnTo>
                          <a:pt x="614" y="1525"/>
                        </a:lnTo>
                        <a:lnTo>
                          <a:pt x="592" y="1400"/>
                        </a:lnTo>
                        <a:lnTo>
                          <a:pt x="561" y="1275"/>
                        </a:lnTo>
                        <a:lnTo>
                          <a:pt x="540" y="1212"/>
                        </a:lnTo>
                        <a:lnTo>
                          <a:pt x="514" y="1150"/>
                        </a:lnTo>
                        <a:lnTo>
                          <a:pt x="462" y="1317"/>
                        </a:lnTo>
                        <a:lnTo>
                          <a:pt x="405" y="1494"/>
                        </a:lnTo>
                        <a:lnTo>
                          <a:pt x="332" y="1702"/>
                        </a:lnTo>
                        <a:lnTo>
                          <a:pt x="249" y="1926"/>
                        </a:lnTo>
                        <a:lnTo>
                          <a:pt x="160" y="2139"/>
                        </a:lnTo>
                        <a:lnTo>
                          <a:pt x="120" y="2233"/>
                        </a:lnTo>
                        <a:lnTo>
                          <a:pt x="78" y="2321"/>
                        </a:lnTo>
                        <a:lnTo>
                          <a:pt x="36" y="2394"/>
                        </a:lnTo>
                        <a:lnTo>
                          <a:pt x="0" y="245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25" name="Freeform 1266"/>
                  <p:cNvSpPr/>
                  <p:nvPr/>
                </p:nvSpPr>
                <p:spPr>
                  <a:xfrm>
                    <a:off x="3714" y="3365"/>
                    <a:ext cx="37" cy="26"/>
                  </a:xfrm>
                  <a:custGeom>
                    <a:avLst/>
                    <a:gdLst>
                      <a:gd name="txL" fmla="*/ 0 w 557"/>
                      <a:gd name="txT" fmla="*/ 0 h 380"/>
                      <a:gd name="txR" fmla="*/ 557 w 557"/>
                      <a:gd name="txB" fmla="*/ 380 h 38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57" h="380">
                        <a:moveTo>
                          <a:pt x="0" y="380"/>
                        </a:moveTo>
                        <a:lnTo>
                          <a:pt x="53" y="333"/>
                        </a:lnTo>
                        <a:lnTo>
                          <a:pt x="115" y="287"/>
                        </a:lnTo>
                        <a:lnTo>
                          <a:pt x="188" y="229"/>
                        </a:lnTo>
                        <a:lnTo>
                          <a:pt x="272" y="172"/>
                        </a:lnTo>
                        <a:lnTo>
                          <a:pt x="360" y="125"/>
                        </a:lnTo>
                        <a:lnTo>
                          <a:pt x="407" y="98"/>
                        </a:lnTo>
                        <a:lnTo>
                          <a:pt x="454" y="83"/>
                        </a:lnTo>
                        <a:lnTo>
                          <a:pt x="495" y="68"/>
                        </a:lnTo>
                        <a:lnTo>
                          <a:pt x="536" y="57"/>
                        </a:lnTo>
                        <a:lnTo>
                          <a:pt x="557" y="0"/>
                        </a:lnTo>
                        <a:lnTo>
                          <a:pt x="506" y="21"/>
                        </a:lnTo>
                        <a:lnTo>
                          <a:pt x="442" y="47"/>
                        </a:lnTo>
                        <a:lnTo>
                          <a:pt x="365" y="83"/>
                        </a:lnTo>
                        <a:lnTo>
                          <a:pt x="277" y="135"/>
                        </a:lnTo>
                        <a:lnTo>
                          <a:pt x="183" y="203"/>
                        </a:lnTo>
                        <a:lnTo>
                          <a:pt x="137" y="240"/>
                        </a:lnTo>
                        <a:lnTo>
                          <a:pt x="89" y="281"/>
                        </a:lnTo>
                        <a:lnTo>
                          <a:pt x="42" y="328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26" name="Freeform 1267"/>
                  <p:cNvSpPr/>
                  <p:nvPr/>
                </p:nvSpPr>
                <p:spPr>
                  <a:xfrm>
                    <a:off x="3674" y="3391"/>
                    <a:ext cx="18" cy="42"/>
                  </a:xfrm>
                  <a:custGeom>
                    <a:avLst/>
                    <a:gdLst>
                      <a:gd name="txL" fmla="*/ 0 w 265"/>
                      <a:gd name="txT" fmla="*/ 0 h 635"/>
                      <a:gd name="txR" fmla="*/ 265 w 265"/>
                      <a:gd name="txB" fmla="*/ 635 h 63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65" h="635">
                        <a:moveTo>
                          <a:pt x="0" y="635"/>
                        </a:moveTo>
                        <a:lnTo>
                          <a:pt x="41" y="577"/>
                        </a:lnTo>
                        <a:lnTo>
                          <a:pt x="83" y="521"/>
                        </a:lnTo>
                        <a:lnTo>
                          <a:pt x="125" y="447"/>
                        </a:lnTo>
                        <a:lnTo>
                          <a:pt x="166" y="359"/>
                        </a:lnTo>
                        <a:lnTo>
                          <a:pt x="187" y="312"/>
                        </a:lnTo>
                        <a:lnTo>
                          <a:pt x="198" y="260"/>
                        </a:lnTo>
                        <a:lnTo>
                          <a:pt x="208" y="214"/>
                        </a:lnTo>
                        <a:lnTo>
                          <a:pt x="218" y="162"/>
                        </a:lnTo>
                        <a:lnTo>
                          <a:pt x="218" y="115"/>
                        </a:lnTo>
                        <a:lnTo>
                          <a:pt x="208" y="68"/>
                        </a:lnTo>
                        <a:lnTo>
                          <a:pt x="260" y="0"/>
                        </a:lnTo>
                        <a:lnTo>
                          <a:pt x="265" y="57"/>
                        </a:lnTo>
                        <a:lnTo>
                          <a:pt x="260" y="120"/>
                        </a:lnTo>
                        <a:lnTo>
                          <a:pt x="250" y="203"/>
                        </a:lnTo>
                        <a:lnTo>
                          <a:pt x="233" y="255"/>
                        </a:lnTo>
                        <a:lnTo>
                          <a:pt x="218" y="302"/>
                        </a:lnTo>
                        <a:lnTo>
                          <a:pt x="198" y="354"/>
                        </a:lnTo>
                        <a:lnTo>
                          <a:pt x="171" y="412"/>
                        </a:lnTo>
                        <a:lnTo>
                          <a:pt x="140" y="464"/>
                        </a:lnTo>
                        <a:lnTo>
                          <a:pt x="98" y="521"/>
                        </a:lnTo>
                        <a:lnTo>
                          <a:pt x="51" y="577"/>
                        </a:lnTo>
                        <a:lnTo>
                          <a:pt x="0" y="63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27" name="Freeform 1268"/>
                  <p:cNvSpPr/>
                  <p:nvPr/>
                </p:nvSpPr>
                <p:spPr>
                  <a:xfrm>
                    <a:off x="3635" y="3330"/>
                    <a:ext cx="39" cy="9"/>
                  </a:xfrm>
                  <a:custGeom>
                    <a:avLst/>
                    <a:gdLst>
                      <a:gd name="txL" fmla="*/ 0 w 583"/>
                      <a:gd name="txT" fmla="*/ 0 h 130"/>
                      <a:gd name="txR" fmla="*/ 583 w 583"/>
                      <a:gd name="txB" fmla="*/ 130 h 13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83" h="130">
                        <a:moveTo>
                          <a:pt x="0" y="104"/>
                        </a:moveTo>
                        <a:lnTo>
                          <a:pt x="62" y="114"/>
                        </a:lnTo>
                        <a:lnTo>
                          <a:pt x="125" y="114"/>
                        </a:lnTo>
                        <a:lnTo>
                          <a:pt x="209" y="114"/>
                        </a:lnTo>
                        <a:lnTo>
                          <a:pt x="297" y="104"/>
                        </a:lnTo>
                        <a:lnTo>
                          <a:pt x="339" y="94"/>
                        </a:lnTo>
                        <a:lnTo>
                          <a:pt x="385" y="84"/>
                        </a:lnTo>
                        <a:lnTo>
                          <a:pt x="427" y="67"/>
                        </a:lnTo>
                        <a:lnTo>
                          <a:pt x="469" y="52"/>
                        </a:lnTo>
                        <a:lnTo>
                          <a:pt x="504" y="26"/>
                        </a:lnTo>
                        <a:lnTo>
                          <a:pt x="536" y="0"/>
                        </a:lnTo>
                        <a:lnTo>
                          <a:pt x="583" y="16"/>
                        </a:lnTo>
                        <a:lnTo>
                          <a:pt x="546" y="42"/>
                        </a:lnTo>
                        <a:lnTo>
                          <a:pt x="499" y="67"/>
                        </a:lnTo>
                        <a:lnTo>
                          <a:pt x="437" y="94"/>
                        </a:lnTo>
                        <a:lnTo>
                          <a:pt x="354" y="114"/>
                        </a:lnTo>
                        <a:lnTo>
                          <a:pt x="307" y="125"/>
                        </a:lnTo>
                        <a:lnTo>
                          <a:pt x="255" y="130"/>
                        </a:lnTo>
                        <a:lnTo>
                          <a:pt x="197" y="130"/>
                        </a:lnTo>
                        <a:lnTo>
                          <a:pt x="135" y="125"/>
                        </a:lnTo>
                        <a:lnTo>
                          <a:pt x="68" y="120"/>
                        </a:lnTo>
                        <a:lnTo>
                          <a:pt x="0" y="104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28" name="Freeform 1269"/>
                  <p:cNvSpPr/>
                  <p:nvPr/>
                </p:nvSpPr>
                <p:spPr>
                  <a:xfrm>
                    <a:off x="3631" y="3311"/>
                    <a:ext cx="24" cy="16"/>
                  </a:xfrm>
                  <a:custGeom>
                    <a:avLst/>
                    <a:gdLst>
                      <a:gd name="txL" fmla="*/ 0 w 359"/>
                      <a:gd name="txT" fmla="*/ 0 h 240"/>
                      <a:gd name="txR" fmla="*/ 359 w 359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240">
                        <a:moveTo>
                          <a:pt x="0" y="0"/>
                        </a:moveTo>
                        <a:lnTo>
                          <a:pt x="36" y="21"/>
                        </a:lnTo>
                        <a:lnTo>
                          <a:pt x="124" y="73"/>
                        </a:lnTo>
                        <a:lnTo>
                          <a:pt x="177" y="105"/>
                        </a:lnTo>
                        <a:lnTo>
                          <a:pt x="229" y="146"/>
                        </a:lnTo>
                        <a:lnTo>
                          <a:pt x="276" y="188"/>
                        </a:lnTo>
                        <a:lnTo>
                          <a:pt x="312" y="235"/>
                        </a:lnTo>
                        <a:lnTo>
                          <a:pt x="359" y="240"/>
                        </a:lnTo>
                        <a:lnTo>
                          <a:pt x="338" y="213"/>
                        </a:lnTo>
                        <a:lnTo>
                          <a:pt x="312" y="188"/>
                        </a:lnTo>
                        <a:lnTo>
                          <a:pt x="276" y="151"/>
                        </a:lnTo>
                        <a:lnTo>
                          <a:pt x="224" y="115"/>
                        </a:lnTo>
                        <a:lnTo>
                          <a:pt x="166" y="73"/>
                        </a:lnTo>
                        <a:lnTo>
                          <a:pt x="89" y="3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29" name="Freeform 1270"/>
                  <p:cNvSpPr/>
                  <p:nvPr/>
                </p:nvSpPr>
                <p:spPr>
                  <a:xfrm>
                    <a:off x="3708" y="3396"/>
                    <a:ext cx="8" cy="10"/>
                  </a:xfrm>
                  <a:custGeom>
                    <a:avLst/>
                    <a:gdLst>
                      <a:gd name="txL" fmla="*/ 0 w 124"/>
                      <a:gd name="txT" fmla="*/ 0 h 146"/>
                      <a:gd name="txR" fmla="*/ 124 w 124"/>
                      <a:gd name="txB" fmla="*/ 146 h 14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4" h="146">
                        <a:moveTo>
                          <a:pt x="47" y="146"/>
                        </a:moveTo>
                        <a:lnTo>
                          <a:pt x="57" y="146"/>
                        </a:lnTo>
                        <a:lnTo>
                          <a:pt x="93" y="141"/>
                        </a:lnTo>
                        <a:lnTo>
                          <a:pt x="109" y="130"/>
                        </a:lnTo>
                        <a:lnTo>
                          <a:pt x="119" y="120"/>
                        </a:lnTo>
                        <a:lnTo>
                          <a:pt x="124" y="104"/>
                        </a:lnTo>
                        <a:lnTo>
                          <a:pt x="124" y="84"/>
                        </a:lnTo>
                        <a:lnTo>
                          <a:pt x="114" y="57"/>
                        </a:lnTo>
                        <a:lnTo>
                          <a:pt x="104" y="37"/>
                        </a:lnTo>
                        <a:lnTo>
                          <a:pt x="87" y="21"/>
                        </a:lnTo>
                        <a:lnTo>
                          <a:pt x="72" y="5"/>
                        </a:lnTo>
                        <a:lnTo>
                          <a:pt x="57" y="0"/>
                        </a:lnTo>
                        <a:lnTo>
                          <a:pt x="41" y="0"/>
                        </a:lnTo>
                        <a:lnTo>
                          <a:pt x="25" y="11"/>
                        </a:lnTo>
                        <a:lnTo>
                          <a:pt x="10" y="32"/>
                        </a:lnTo>
                        <a:lnTo>
                          <a:pt x="0" y="57"/>
                        </a:lnTo>
                        <a:lnTo>
                          <a:pt x="0" y="79"/>
                        </a:lnTo>
                        <a:lnTo>
                          <a:pt x="5" y="99"/>
                        </a:lnTo>
                        <a:lnTo>
                          <a:pt x="15" y="115"/>
                        </a:lnTo>
                        <a:lnTo>
                          <a:pt x="36" y="141"/>
                        </a:lnTo>
                        <a:lnTo>
                          <a:pt x="47" y="146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30" name="Freeform 1271"/>
                  <p:cNvSpPr/>
                  <p:nvPr/>
                </p:nvSpPr>
                <p:spPr>
                  <a:xfrm>
                    <a:off x="3661" y="3298"/>
                    <a:ext cx="7" cy="6"/>
                  </a:xfrm>
                  <a:custGeom>
                    <a:avLst/>
                    <a:gdLst>
                      <a:gd name="txL" fmla="*/ 0 w 98"/>
                      <a:gd name="txT" fmla="*/ 0 h 78"/>
                      <a:gd name="txR" fmla="*/ 98 w 98"/>
                      <a:gd name="txB" fmla="*/ 78 h 7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8" h="78">
                        <a:moveTo>
                          <a:pt x="0" y="57"/>
                        </a:moveTo>
                        <a:lnTo>
                          <a:pt x="15" y="62"/>
                        </a:lnTo>
                        <a:lnTo>
                          <a:pt x="46" y="73"/>
                        </a:lnTo>
                        <a:lnTo>
                          <a:pt x="62" y="78"/>
                        </a:lnTo>
                        <a:lnTo>
                          <a:pt x="78" y="78"/>
                        </a:lnTo>
                        <a:lnTo>
                          <a:pt x="93" y="67"/>
                        </a:lnTo>
                        <a:lnTo>
                          <a:pt x="98" y="57"/>
                        </a:lnTo>
                        <a:lnTo>
                          <a:pt x="98" y="41"/>
                        </a:lnTo>
                        <a:lnTo>
                          <a:pt x="88" y="25"/>
                        </a:lnTo>
                        <a:lnTo>
                          <a:pt x="73" y="20"/>
                        </a:lnTo>
                        <a:lnTo>
                          <a:pt x="56" y="10"/>
                        </a:lnTo>
                        <a:lnTo>
                          <a:pt x="15" y="5"/>
                        </a:lnTo>
                        <a:lnTo>
                          <a:pt x="0" y="0"/>
                        </a:lnTo>
                        <a:lnTo>
                          <a:pt x="0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31" name="Freeform 1272"/>
                  <p:cNvSpPr/>
                  <p:nvPr/>
                </p:nvSpPr>
                <p:spPr>
                  <a:xfrm>
                    <a:off x="3687" y="3263"/>
                    <a:ext cx="8" cy="8"/>
                  </a:xfrm>
                  <a:custGeom>
                    <a:avLst/>
                    <a:gdLst>
                      <a:gd name="txL" fmla="*/ 0 w 119"/>
                      <a:gd name="txT" fmla="*/ 0 h 125"/>
                      <a:gd name="txR" fmla="*/ 119 w 119"/>
                      <a:gd name="txB" fmla="*/ 125 h 12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19" h="125">
                        <a:moveTo>
                          <a:pt x="0" y="58"/>
                        </a:moveTo>
                        <a:lnTo>
                          <a:pt x="5" y="73"/>
                        </a:lnTo>
                        <a:lnTo>
                          <a:pt x="25" y="105"/>
                        </a:lnTo>
                        <a:lnTo>
                          <a:pt x="42" y="115"/>
                        </a:lnTo>
                        <a:lnTo>
                          <a:pt x="57" y="125"/>
                        </a:lnTo>
                        <a:lnTo>
                          <a:pt x="77" y="125"/>
                        </a:lnTo>
                        <a:lnTo>
                          <a:pt x="98" y="115"/>
                        </a:lnTo>
                        <a:lnTo>
                          <a:pt x="114" y="94"/>
                        </a:lnTo>
                        <a:lnTo>
                          <a:pt x="119" y="78"/>
                        </a:lnTo>
                        <a:lnTo>
                          <a:pt x="119" y="58"/>
                        </a:lnTo>
                        <a:lnTo>
                          <a:pt x="114" y="42"/>
                        </a:lnTo>
                        <a:lnTo>
                          <a:pt x="98" y="26"/>
                        </a:lnTo>
                        <a:lnTo>
                          <a:pt x="82" y="11"/>
                        </a:lnTo>
                        <a:lnTo>
                          <a:pt x="67" y="5"/>
                        </a:lnTo>
                        <a:lnTo>
                          <a:pt x="52" y="0"/>
                        </a:lnTo>
                        <a:lnTo>
                          <a:pt x="35" y="0"/>
                        </a:lnTo>
                        <a:lnTo>
                          <a:pt x="25" y="11"/>
                        </a:lnTo>
                        <a:lnTo>
                          <a:pt x="10" y="31"/>
                        </a:lnTo>
                        <a:lnTo>
                          <a:pt x="0" y="47"/>
                        </a:lnTo>
                        <a:lnTo>
                          <a:pt x="0" y="58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32" name="Freeform 1273"/>
                  <p:cNvSpPr/>
                  <p:nvPr/>
                </p:nvSpPr>
                <p:spPr>
                  <a:xfrm>
                    <a:off x="3609" y="3341"/>
                    <a:ext cx="6" cy="4"/>
                  </a:xfrm>
                  <a:custGeom>
                    <a:avLst/>
                    <a:gdLst>
                      <a:gd name="txL" fmla="*/ 0 w 94"/>
                      <a:gd name="txT" fmla="*/ 0 h 57"/>
                      <a:gd name="txR" fmla="*/ 94 w 94"/>
                      <a:gd name="txB" fmla="*/ 57 h 5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" h="57">
                        <a:moveTo>
                          <a:pt x="21" y="57"/>
                        </a:moveTo>
                        <a:lnTo>
                          <a:pt x="42" y="57"/>
                        </a:lnTo>
                        <a:lnTo>
                          <a:pt x="73" y="52"/>
                        </a:lnTo>
                        <a:lnTo>
                          <a:pt x="83" y="47"/>
                        </a:lnTo>
                        <a:lnTo>
                          <a:pt x="94" y="37"/>
                        </a:lnTo>
                        <a:lnTo>
                          <a:pt x="94" y="26"/>
                        </a:lnTo>
                        <a:lnTo>
                          <a:pt x="78" y="15"/>
                        </a:lnTo>
                        <a:lnTo>
                          <a:pt x="58" y="5"/>
                        </a:lnTo>
                        <a:lnTo>
                          <a:pt x="42" y="0"/>
                        </a:lnTo>
                        <a:lnTo>
                          <a:pt x="26" y="0"/>
                        </a:lnTo>
                        <a:lnTo>
                          <a:pt x="11" y="5"/>
                        </a:lnTo>
                        <a:lnTo>
                          <a:pt x="6" y="15"/>
                        </a:lnTo>
                        <a:lnTo>
                          <a:pt x="0" y="32"/>
                        </a:lnTo>
                        <a:lnTo>
                          <a:pt x="11" y="47"/>
                        </a:lnTo>
                        <a:lnTo>
                          <a:pt x="21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2708" name="Group 1274"/>
                <p:cNvGrpSpPr/>
                <p:nvPr/>
              </p:nvGrpSpPr>
              <p:grpSpPr>
                <a:xfrm>
                  <a:off x="4071" y="3273"/>
                  <a:ext cx="23" cy="28"/>
                  <a:chOff x="4057" y="3261"/>
                  <a:chExt cx="23" cy="28"/>
                </a:xfrm>
              </p:grpSpPr>
              <p:sp>
                <p:nvSpPr>
                  <p:cNvPr id="2709" name="Freeform 1275"/>
                  <p:cNvSpPr/>
                  <p:nvPr/>
                </p:nvSpPr>
                <p:spPr>
                  <a:xfrm>
                    <a:off x="4057" y="3261"/>
                    <a:ext cx="23" cy="28"/>
                  </a:xfrm>
                  <a:custGeom>
                    <a:avLst/>
                    <a:gdLst>
                      <a:gd name="txL" fmla="*/ 0 w 333"/>
                      <a:gd name="txT" fmla="*/ 0 h 417"/>
                      <a:gd name="txR" fmla="*/ 333 w 333"/>
                      <a:gd name="txB" fmla="*/ 417 h 41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3" h="417">
                        <a:moveTo>
                          <a:pt x="323" y="417"/>
                        </a:moveTo>
                        <a:lnTo>
                          <a:pt x="281" y="407"/>
                        </a:lnTo>
                        <a:lnTo>
                          <a:pt x="239" y="391"/>
                        </a:lnTo>
                        <a:lnTo>
                          <a:pt x="193" y="375"/>
                        </a:lnTo>
                        <a:lnTo>
                          <a:pt x="146" y="350"/>
                        </a:lnTo>
                        <a:lnTo>
                          <a:pt x="99" y="318"/>
                        </a:lnTo>
                        <a:lnTo>
                          <a:pt x="83" y="302"/>
                        </a:lnTo>
                        <a:lnTo>
                          <a:pt x="68" y="282"/>
                        </a:lnTo>
                        <a:lnTo>
                          <a:pt x="57" y="261"/>
                        </a:lnTo>
                        <a:lnTo>
                          <a:pt x="47" y="240"/>
                        </a:lnTo>
                        <a:lnTo>
                          <a:pt x="26" y="147"/>
                        </a:lnTo>
                        <a:lnTo>
                          <a:pt x="6" y="68"/>
                        </a:lnTo>
                        <a:lnTo>
                          <a:pt x="0" y="37"/>
                        </a:lnTo>
                        <a:lnTo>
                          <a:pt x="0" y="16"/>
                        </a:lnTo>
                        <a:lnTo>
                          <a:pt x="6" y="6"/>
                        </a:lnTo>
                        <a:lnTo>
                          <a:pt x="11" y="6"/>
                        </a:lnTo>
                        <a:lnTo>
                          <a:pt x="21" y="0"/>
                        </a:lnTo>
                        <a:lnTo>
                          <a:pt x="31" y="6"/>
                        </a:lnTo>
                        <a:lnTo>
                          <a:pt x="57" y="11"/>
                        </a:lnTo>
                        <a:lnTo>
                          <a:pt x="83" y="27"/>
                        </a:lnTo>
                        <a:lnTo>
                          <a:pt x="146" y="73"/>
                        </a:lnTo>
                        <a:lnTo>
                          <a:pt x="208" y="125"/>
                        </a:lnTo>
                        <a:lnTo>
                          <a:pt x="271" y="193"/>
                        </a:lnTo>
                        <a:lnTo>
                          <a:pt x="296" y="230"/>
                        </a:lnTo>
                        <a:lnTo>
                          <a:pt x="313" y="261"/>
                        </a:lnTo>
                        <a:lnTo>
                          <a:pt x="323" y="292"/>
                        </a:lnTo>
                        <a:lnTo>
                          <a:pt x="333" y="323"/>
                        </a:lnTo>
                        <a:lnTo>
                          <a:pt x="333" y="350"/>
                        </a:lnTo>
                        <a:lnTo>
                          <a:pt x="333" y="375"/>
                        </a:lnTo>
                        <a:lnTo>
                          <a:pt x="323" y="417"/>
                        </a:lnTo>
                        <a:close/>
                      </a:path>
                    </a:pathLst>
                  </a:custGeom>
                  <a:solidFill>
                    <a:srgbClr val="00990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10" name="Freeform 1276"/>
                  <p:cNvSpPr/>
                  <p:nvPr/>
                </p:nvSpPr>
                <p:spPr>
                  <a:xfrm rot="-3646317">
                    <a:off x="4057" y="3269"/>
                    <a:ext cx="14" cy="14"/>
                  </a:xfrm>
                  <a:custGeom>
                    <a:avLst/>
                    <a:gdLst>
                      <a:gd name="txL" fmla="*/ 0 w 213"/>
                      <a:gd name="txT" fmla="*/ 0 h 214"/>
                      <a:gd name="txR" fmla="*/ 213 w 213"/>
                      <a:gd name="txB" fmla="*/ 214 h 214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3" h="214">
                        <a:moveTo>
                          <a:pt x="0" y="151"/>
                        </a:moveTo>
                        <a:lnTo>
                          <a:pt x="36" y="120"/>
                        </a:lnTo>
                        <a:lnTo>
                          <a:pt x="115" y="57"/>
                        </a:lnTo>
                        <a:lnTo>
                          <a:pt x="156" y="32"/>
                        </a:lnTo>
                        <a:lnTo>
                          <a:pt x="187" y="6"/>
                        </a:lnTo>
                        <a:lnTo>
                          <a:pt x="208" y="0"/>
                        </a:lnTo>
                        <a:lnTo>
                          <a:pt x="213" y="0"/>
                        </a:lnTo>
                        <a:lnTo>
                          <a:pt x="213" y="11"/>
                        </a:lnTo>
                        <a:lnTo>
                          <a:pt x="193" y="69"/>
                        </a:lnTo>
                        <a:lnTo>
                          <a:pt x="162" y="136"/>
                        </a:lnTo>
                        <a:lnTo>
                          <a:pt x="140" y="167"/>
                        </a:lnTo>
                        <a:lnTo>
                          <a:pt x="120" y="187"/>
                        </a:lnTo>
                        <a:lnTo>
                          <a:pt x="98" y="209"/>
                        </a:lnTo>
                        <a:lnTo>
                          <a:pt x="73" y="214"/>
                        </a:lnTo>
                        <a:lnTo>
                          <a:pt x="47" y="209"/>
                        </a:lnTo>
                        <a:lnTo>
                          <a:pt x="31" y="204"/>
                        </a:lnTo>
                        <a:lnTo>
                          <a:pt x="21" y="193"/>
                        </a:lnTo>
                        <a:lnTo>
                          <a:pt x="10" y="182"/>
                        </a:lnTo>
                        <a:lnTo>
                          <a:pt x="0" y="162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CCFF33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2680" name="Group 1277"/>
              <p:cNvGrpSpPr/>
              <p:nvPr/>
            </p:nvGrpSpPr>
            <p:grpSpPr>
              <a:xfrm>
                <a:off x="4851" y="2889"/>
                <a:ext cx="292" cy="339"/>
                <a:chOff x="3805" y="3002"/>
                <a:chExt cx="289" cy="345"/>
              </a:xfrm>
            </p:grpSpPr>
            <p:grpSp>
              <p:nvGrpSpPr>
                <p:cNvPr id="2681" name="Group 1278"/>
                <p:cNvGrpSpPr/>
                <p:nvPr/>
              </p:nvGrpSpPr>
              <p:grpSpPr>
                <a:xfrm rot="4364787">
                  <a:off x="3769" y="3037"/>
                  <a:ext cx="345" cy="274"/>
                  <a:chOff x="3560" y="3203"/>
                  <a:chExt cx="345" cy="274"/>
                </a:xfrm>
              </p:grpSpPr>
              <p:sp>
                <p:nvSpPr>
                  <p:cNvPr id="2685" name="Freeform 1279"/>
                  <p:cNvSpPr/>
                  <p:nvPr/>
                </p:nvSpPr>
                <p:spPr>
                  <a:xfrm>
                    <a:off x="3560" y="3203"/>
                    <a:ext cx="264" cy="274"/>
                  </a:xfrm>
                  <a:custGeom>
                    <a:avLst/>
                    <a:gdLst>
                      <a:gd name="txL" fmla="*/ 0 w 3962"/>
                      <a:gd name="txT" fmla="*/ 0 h 4106"/>
                      <a:gd name="txR" fmla="*/ 3962 w 3962"/>
                      <a:gd name="txB" fmla="*/ 4106 h 41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962" h="4106">
                        <a:moveTo>
                          <a:pt x="0" y="3065"/>
                        </a:moveTo>
                        <a:lnTo>
                          <a:pt x="47" y="3055"/>
                        </a:lnTo>
                        <a:lnTo>
                          <a:pt x="150" y="3044"/>
                        </a:lnTo>
                        <a:lnTo>
                          <a:pt x="260" y="3034"/>
                        </a:lnTo>
                        <a:lnTo>
                          <a:pt x="302" y="3034"/>
                        </a:lnTo>
                        <a:lnTo>
                          <a:pt x="317" y="3034"/>
                        </a:lnTo>
                        <a:lnTo>
                          <a:pt x="327" y="3039"/>
                        </a:lnTo>
                        <a:lnTo>
                          <a:pt x="281" y="3117"/>
                        </a:lnTo>
                        <a:lnTo>
                          <a:pt x="322" y="3102"/>
                        </a:lnTo>
                        <a:lnTo>
                          <a:pt x="421" y="3065"/>
                        </a:lnTo>
                        <a:lnTo>
                          <a:pt x="474" y="3055"/>
                        </a:lnTo>
                        <a:lnTo>
                          <a:pt x="526" y="3049"/>
                        </a:lnTo>
                        <a:lnTo>
                          <a:pt x="546" y="3049"/>
                        </a:lnTo>
                        <a:lnTo>
                          <a:pt x="562" y="3060"/>
                        </a:lnTo>
                        <a:lnTo>
                          <a:pt x="577" y="3065"/>
                        </a:lnTo>
                        <a:lnTo>
                          <a:pt x="582" y="3080"/>
                        </a:lnTo>
                        <a:lnTo>
                          <a:pt x="536" y="3169"/>
                        </a:lnTo>
                        <a:lnTo>
                          <a:pt x="593" y="3154"/>
                        </a:lnTo>
                        <a:lnTo>
                          <a:pt x="723" y="3127"/>
                        </a:lnTo>
                        <a:lnTo>
                          <a:pt x="796" y="3122"/>
                        </a:lnTo>
                        <a:lnTo>
                          <a:pt x="863" y="3117"/>
                        </a:lnTo>
                        <a:lnTo>
                          <a:pt x="910" y="3117"/>
                        </a:lnTo>
                        <a:lnTo>
                          <a:pt x="926" y="3122"/>
                        </a:lnTo>
                        <a:lnTo>
                          <a:pt x="936" y="3132"/>
                        </a:lnTo>
                        <a:lnTo>
                          <a:pt x="941" y="3159"/>
                        </a:lnTo>
                        <a:lnTo>
                          <a:pt x="936" y="3185"/>
                        </a:lnTo>
                        <a:lnTo>
                          <a:pt x="926" y="3211"/>
                        </a:lnTo>
                        <a:lnTo>
                          <a:pt x="915" y="3242"/>
                        </a:lnTo>
                        <a:lnTo>
                          <a:pt x="884" y="3289"/>
                        </a:lnTo>
                        <a:lnTo>
                          <a:pt x="873" y="3310"/>
                        </a:lnTo>
                        <a:lnTo>
                          <a:pt x="900" y="3294"/>
                        </a:lnTo>
                        <a:lnTo>
                          <a:pt x="936" y="3284"/>
                        </a:lnTo>
                        <a:lnTo>
                          <a:pt x="978" y="3268"/>
                        </a:lnTo>
                        <a:lnTo>
                          <a:pt x="1030" y="3257"/>
                        </a:lnTo>
                        <a:lnTo>
                          <a:pt x="1082" y="3257"/>
                        </a:lnTo>
                        <a:lnTo>
                          <a:pt x="1133" y="3262"/>
                        </a:lnTo>
                        <a:lnTo>
                          <a:pt x="1160" y="3268"/>
                        </a:lnTo>
                        <a:lnTo>
                          <a:pt x="1185" y="3279"/>
                        </a:lnTo>
                        <a:lnTo>
                          <a:pt x="1191" y="3299"/>
                        </a:lnTo>
                        <a:lnTo>
                          <a:pt x="1201" y="3341"/>
                        </a:lnTo>
                        <a:lnTo>
                          <a:pt x="1196" y="3367"/>
                        </a:lnTo>
                        <a:lnTo>
                          <a:pt x="1196" y="3387"/>
                        </a:lnTo>
                        <a:lnTo>
                          <a:pt x="1180" y="3404"/>
                        </a:lnTo>
                        <a:lnTo>
                          <a:pt x="1175" y="3409"/>
                        </a:lnTo>
                        <a:lnTo>
                          <a:pt x="1165" y="3414"/>
                        </a:lnTo>
                        <a:lnTo>
                          <a:pt x="1155" y="3409"/>
                        </a:lnTo>
                        <a:lnTo>
                          <a:pt x="1165" y="3404"/>
                        </a:lnTo>
                        <a:lnTo>
                          <a:pt x="1191" y="3392"/>
                        </a:lnTo>
                        <a:lnTo>
                          <a:pt x="1227" y="3382"/>
                        </a:lnTo>
                        <a:lnTo>
                          <a:pt x="1269" y="3377"/>
                        </a:lnTo>
                        <a:lnTo>
                          <a:pt x="1305" y="3382"/>
                        </a:lnTo>
                        <a:lnTo>
                          <a:pt x="1320" y="3387"/>
                        </a:lnTo>
                        <a:lnTo>
                          <a:pt x="1337" y="3392"/>
                        </a:lnTo>
                        <a:lnTo>
                          <a:pt x="1347" y="3404"/>
                        </a:lnTo>
                        <a:lnTo>
                          <a:pt x="1357" y="3419"/>
                        </a:lnTo>
                        <a:lnTo>
                          <a:pt x="1357" y="3450"/>
                        </a:lnTo>
                        <a:lnTo>
                          <a:pt x="1352" y="3487"/>
                        </a:lnTo>
                        <a:lnTo>
                          <a:pt x="1342" y="3517"/>
                        </a:lnTo>
                        <a:lnTo>
                          <a:pt x="1326" y="3544"/>
                        </a:lnTo>
                        <a:lnTo>
                          <a:pt x="1290" y="3591"/>
                        </a:lnTo>
                        <a:lnTo>
                          <a:pt x="1274" y="3612"/>
                        </a:lnTo>
                        <a:lnTo>
                          <a:pt x="1315" y="3596"/>
                        </a:lnTo>
                        <a:lnTo>
                          <a:pt x="1409" y="3570"/>
                        </a:lnTo>
                        <a:lnTo>
                          <a:pt x="1456" y="3559"/>
                        </a:lnTo>
                        <a:lnTo>
                          <a:pt x="1503" y="3549"/>
                        </a:lnTo>
                        <a:lnTo>
                          <a:pt x="1534" y="3549"/>
                        </a:lnTo>
                        <a:lnTo>
                          <a:pt x="1550" y="3554"/>
                        </a:lnTo>
                        <a:lnTo>
                          <a:pt x="1555" y="3559"/>
                        </a:lnTo>
                        <a:lnTo>
                          <a:pt x="1560" y="3570"/>
                        </a:lnTo>
                        <a:lnTo>
                          <a:pt x="1560" y="3586"/>
                        </a:lnTo>
                        <a:lnTo>
                          <a:pt x="1555" y="3606"/>
                        </a:lnTo>
                        <a:lnTo>
                          <a:pt x="1550" y="3617"/>
                        </a:lnTo>
                        <a:lnTo>
                          <a:pt x="1544" y="3622"/>
                        </a:lnTo>
                        <a:lnTo>
                          <a:pt x="1565" y="3612"/>
                        </a:lnTo>
                        <a:lnTo>
                          <a:pt x="1622" y="3581"/>
                        </a:lnTo>
                        <a:lnTo>
                          <a:pt x="1659" y="3570"/>
                        </a:lnTo>
                        <a:lnTo>
                          <a:pt x="1695" y="3559"/>
                        </a:lnTo>
                        <a:lnTo>
                          <a:pt x="1737" y="3559"/>
                        </a:lnTo>
                        <a:lnTo>
                          <a:pt x="1779" y="3564"/>
                        </a:lnTo>
                        <a:lnTo>
                          <a:pt x="1799" y="3575"/>
                        </a:lnTo>
                        <a:lnTo>
                          <a:pt x="1814" y="3586"/>
                        </a:lnTo>
                        <a:lnTo>
                          <a:pt x="1856" y="3622"/>
                        </a:lnTo>
                        <a:lnTo>
                          <a:pt x="1898" y="3669"/>
                        </a:lnTo>
                        <a:lnTo>
                          <a:pt x="1929" y="3731"/>
                        </a:lnTo>
                        <a:lnTo>
                          <a:pt x="1951" y="3794"/>
                        </a:lnTo>
                        <a:lnTo>
                          <a:pt x="1956" y="3824"/>
                        </a:lnTo>
                        <a:lnTo>
                          <a:pt x="1961" y="3861"/>
                        </a:lnTo>
                        <a:lnTo>
                          <a:pt x="1956" y="3893"/>
                        </a:lnTo>
                        <a:lnTo>
                          <a:pt x="1951" y="3929"/>
                        </a:lnTo>
                        <a:lnTo>
                          <a:pt x="1939" y="3961"/>
                        </a:lnTo>
                        <a:lnTo>
                          <a:pt x="1924" y="3991"/>
                        </a:lnTo>
                        <a:lnTo>
                          <a:pt x="2116" y="3893"/>
                        </a:lnTo>
                        <a:lnTo>
                          <a:pt x="2106" y="3971"/>
                        </a:lnTo>
                        <a:lnTo>
                          <a:pt x="2132" y="3949"/>
                        </a:lnTo>
                        <a:lnTo>
                          <a:pt x="2189" y="3903"/>
                        </a:lnTo>
                        <a:lnTo>
                          <a:pt x="2226" y="3882"/>
                        </a:lnTo>
                        <a:lnTo>
                          <a:pt x="2257" y="3866"/>
                        </a:lnTo>
                        <a:lnTo>
                          <a:pt x="2268" y="3866"/>
                        </a:lnTo>
                        <a:lnTo>
                          <a:pt x="2283" y="3866"/>
                        </a:lnTo>
                        <a:lnTo>
                          <a:pt x="2293" y="3872"/>
                        </a:lnTo>
                        <a:lnTo>
                          <a:pt x="2303" y="3882"/>
                        </a:lnTo>
                        <a:lnTo>
                          <a:pt x="2314" y="3903"/>
                        </a:lnTo>
                        <a:lnTo>
                          <a:pt x="2314" y="3919"/>
                        </a:lnTo>
                        <a:lnTo>
                          <a:pt x="2308" y="3929"/>
                        </a:lnTo>
                        <a:lnTo>
                          <a:pt x="2298" y="3934"/>
                        </a:lnTo>
                        <a:lnTo>
                          <a:pt x="2278" y="3944"/>
                        </a:lnTo>
                        <a:lnTo>
                          <a:pt x="2268" y="3944"/>
                        </a:lnTo>
                        <a:lnTo>
                          <a:pt x="2548" y="3789"/>
                        </a:lnTo>
                        <a:lnTo>
                          <a:pt x="2574" y="3914"/>
                        </a:lnTo>
                        <a:lnTo>
                          <a:pt x="2595" y="3887"/>
                        </a:lnTo>
                        <a:lnTo>
                          <a:pt x="2620" y="3861"/>
                        </a:lnTo>
                        <a:lnTo>
                          <a:pt x="2652" y="3836"/>
                        </a:lnTo>
                        <a:lnTo>
                          <a:pt x="2688" y="3809"/>
                        </a:lnTo>
                        <a:lnTo>
                          <a:pt x="2709" y="3804"/>
                        </a:lnTo>
                        <a:lnTo>
                          <a:pt x="2725" y="3799"/>
                        </a:lnTo>
                        <a:lnTo>
                          <a:pt x="2745" y="3799"/>
                        </a:lnTo>
                        <a:lnTo>
                          <a:pt x="2767" y="3804"/>
                        </a:lnTo>
                        <a:lnTo>
                          <a:pt x="2782" y="3809"/>
                        </a:lnTo>
                        <a:lnTo>
                          <a:pt x="2803" y="3824"/>
                        </a:lnTo>
                        <a:lnTo>
                          <a:pt x="2814" y="3846"/>
                        </a:lnTo>
                        <a:lnTo>
                          <a:pt x="2829" y="3866"/>
                        </a:lnTo>
                        <a:lnTo>
                          <a:pt x="2844" y="3914"/>
                        </a:lnTo>
                        <a:lnTo>
                          <a:pt x="2850" y="3961"/>
                        </a:lnTo>
                        <a:lnTo>
                          <a:pt x="2844" y="4002"/>
                        </a:lnTo>
                        <a:lnTo>
                          <a:pt x="2839" y="4044"/>
                        </a:lnTo>
                        <a:lnTo>
                          <a:pt x="2829" y="4075"/>
                        </a:lnTo>
                        <a:lnTo>
                          <a:pt x="2819" y="4106"/>
                        </a:lnTo>
                        <a:lnTo>
                          <a:pt x="3074" y="3903"/>
                        </a:lnTo>
                        <a:lnTo>
                          <a:pt x="3099" y="3991"/>
                        </a:lnTo>
                        <a:lnTo>
                          <a:pt x="3286" y="3726"/>
                        </a:lnTo>
                        <a:lnTo>
                          <a:pt x="3307" y="3804"/>
                        </a:lnTo>
                        <a:lnTo>
                          <a:pt x="3338" y="3757"/>
                        </a:lnTo>
                        <a:lnTo>
                          <a:pt x="3411" y="3654"/>
                        </a:lnTo>
                        <a:lnTo>
                          <a:pt x="3453" y="3591"/>
                        </a:lnTo>
                        <a:lnTo>
                          <a:pt x="3489" y="3523"/>
                        </a:lnTo>
                        <a:lnTo>
                          <a:pt x="3521" y="3466"/>
                        </a:lnTo>
                        <a:lnTo>
                          <a:pt x="3541" y="3419"/>
                        </a:lnTo>
                        <a:lnTo>
                          <a:pt x="3551" y="3529"/>
                        </a:lnTo>
                        <a:lnTo>
                          <a:pt x="3562" y="3507"/>
                        </a:lnTo>
                        <a:lnTo>
                          <a:pt x="3593" y="3455"/>
                        </a:lnTo>
                        <a:lnTo>
                          <a:pt x="3635" y="3372"/>
                        </a:lnTo>
                        <a:lnTo>
                          <a:pt x="3650" y="3325"/>
                        </a:lnTo>
                        <a:lnTo>
                          <a:pt x="3666" y="3274"/>
                        </a:lnTo>
                        <a:lnTo>
                          <a:pt x="3692" y="3180"/>
                        </a:lnTo>
                        <a:lnTo>
                          <a:pt x="3723" y="3102"/>
                        </a:lnTo>
                        <a:lnTo>
                          <a:pt x="3760" y="3023"/>
                        </a:lnTo>
                        <a:lnTo>
                          <a:pt x="3807" y="3117"/>
                        </a:lnTo>
                        <a:lnTo>
                          <a:pt x="3832" y="3080"/>
                        </a:lnTo>
                        <a:lnTo>
                          <a:pt x="3858" y="3039"/>
                        </a:lnTo>
                        <a:lnTo>
                          <a:pt x="3890" y="2977"/>
                        </a:lnTo>
                        <a:lnTo>
                          <a:pt x="3920" y="2898"/>
                        </a:lnTo>
                        <a:lnTo>
                          <a:pt x="3947" y="2805"/>
                        </a:lnTo>
                        <a:lnTo>
                          <a:pt x="3952" y="2753"/>
                        </a:lnTo>
                        <a:lnTo>
                          <a:pt x="3957" y="2695"/>
                        </a:lnTo>
                        <a:lnTo>
                          <a:pt x="3962" y="2633"/>
                        </a:lnTo>
                        <a:lnTo>
                          <a:pt x="3957" y="2565"/>
                        </a:lnTo>
                        <a:lnTo>
                          <a:pt x="3942" y="2410"/>
                        </a:lnTo>
                        <a:lnTo>
                          <a:pt x="3915" y="2222"/>
                        </a:lnTo>
                        <a:lnTo>
                          <a:pt x="3885" y="2019"/>
                        </a:lnTo>
                        <a:lnTo>
                          <a:pt x="3853" y="1821"/>
                        </a:lnTo>
                        <a:lnTo>
                          <a:pt x="3791" y="1483"/>
                        </a:lnTo>
                        <a:lnTo>
                          <a:pt x="3760" y="1342"/>
                        </a:lnTo>
                        <a:lnTo>
                          <a:pt x="3728" y="1327"/>
                        </a:lnTo>
                        <a:lnTo>
                          <a:pt x="3692" y="1306"/>
                        </a:lnTo>
                        <a:lnTo>
                          <a:pt x="3640" y="1269"/>
                        </a:lnTo>
                        <a:lnTo>
                          <a:pt x="3583" y="1227"/>
                        </a:lnTo>
                        <a:lnTo>
                          <a:pt x="3521" y="1165"/>
                        </a:lnTo>
                        <a:lnTo>
                          <a:pt x="3448" y="1092"/>
                        </a:lnTo>
                        <a:lnTo>
                          <a:pt x="3375" y="1004"/>
                        </a:lnTo>
                        <a:lnTo>
                          <a:pt x="3209" y="770"/>
                        </a:lnTo>
                        <a:lnTo>
                          <a:pt x="3109" y="629"/>
                        </a:lnTo>
                        <a:lnTo>
                          <a:pt x="3001" y="488"/>
                        </a:lnTo>
                        <a:lnTo>
                          <a:pt x="2881" y="348"/>
                        </a:lnTo>
                        <a:lnTo>
                          <a:pt x="2824" y="285"/>
                        </a:lnTo>
                        <a:lnTo>
                          <a:pt x="2762" y="223"/>
                        </a:lnTo>
                        <a:lnTo>
                          <a:pt x="2699" y="166"/>
                        </a:lnTo>
                        <a:lnTo>
                          <a:pt x="2632" y="120"/>
                        </a:lnTo>
                        <a:lnTo>
                          <a:pt x="2569" y="72"/>
                        </a:lnTo>
                        <a:lnTo>
                          <a:pt x="2501" y="36"/>
                        </a:lnTo>
                        <a:lnTo>
                          <a:pt x="2532" y="113"/>
                        </a:lnTo>
                        <a:lnTo>
                          <a:pt x="2485" y="88"/>
                        </a:lnTo>
                        <a:lnTo>
                          <a:pt x="2433" y="67"/>
                        </a:lnTo>
                        <a:lnTo>
                          <a:pt x="2371" y="46"/>
                        </a:lnTo>
                        <a:lnTo>
                          <a:pt x="2298" y="20"/>
                        </a:lnTo>
                        <a:lnTo>
                          <a:pt x="2221" y="5"/>
                        </a:lnTo>
                        <a:lnTo>
                          <a:pt x="2148" y="0"/>
                        </a:lnTo>
                        <a:lnTo>
                          <a:pt x="2116" y="0"/>
                        </a:lnTo>
                        <a:lnTo>
                          <a:pt x="2080" y="5"/>
                        </a:lnTo>
                        <a:lnTo>
                          <a:pt x="2184" y="108"/>
                        </a:lnTo>
                        <a:lnTo>
                          <a:pt x="2002" y="93"/>
                        </a:lnTo>
                        <a:lnTo>
                          <a:pt x="1841" y="88"/>
                        </a:lnTo>
                        <a:lnTo>
                          <a:pt x="1768" y="88"/>
                        </a:lnTo>
                        <a:lnTo>
                          <a:pt x="1711" y="98"/>
                        </a:lnTo>
                        <a:lnTo>
                          <a:pt x="1804" y="140"/>
                        </a:lnTo>
                        <a:lnTo>
                          <a:pt x="1679" y="140"/>
                        </a:lnTo>
                        <a:lnTo>
                          <a:pt x="1565" y="150"/>
                        </a:lnTo>
                        <a:lnTo>
                          <a:pt x="1513" y="155"/>
                        </a:lnTo>
                        <a:lnTo>
                          <a:pt x="1467" y="166"/>
                        </a:lnTo>
                        <a:lnTo>
                          <a:pt x="1503" y="250"/>
                        </a:lnTo>
                        <a:lnTo>
                          <a:pt x="1373" y="260"/>
                        </a:lnTo>
                        <a:lnTo>
                          <a:pt x="1258" y="270"/>
                        </a:lnTo>
                        <a:lnTo>
                          <a:pt x="1201" y="280"/>
                        </a:lnTo>
                        <a:lnTo>
                          <a:pt x="1150" y="296"/>
                        </a:lnTo>
                        <a:lnTo>
                          <a:pt x="1232" y="353"/>
                        </a:lnTo>
                        <a:lnTo>
                          <a:pt x="1248" y="369"/>
                        </a:lnTo>
                        <a:lnTo>
                          <a:pt x="1263" y="390"/>
                        </a:lnTo>
                        <a:lnTo>
                          <a:pt x="1285" y="415"/>
                        </a:lnTo>
                        <a:lnTo>
                          <a:pt x="1300" y="452"/>
                        </a:lnTo>
                        <a:lnTo>
                          <a:pt x="1310" y="488"/>
                        </a:lnTo>
                        <a:lnTo>
                          <a:pt x="1310" y="535"/>
                        </a:lnTo>
                        <a:lnTo>
                          <a:pt x="1305" y="562"/>
                        </a:lnTo>
                        <a:lnTo>
                          <a:pt x="1300" y="587"/>
                        </a:lnTo>
                        <a:lnTo>
                          <a:pt x="1180" y="577"/>
                        </a:lnTo>
                        <a:lnTo>
                          <a:pt x="1269" y="645"/>
                        </a:lnTo>
                        <a:lnTo>
                          <a:pt x="1332" y="697"/>
                        </a:lnTo>
                        <a:lnTo>
                          <a:pt x="1357" y="723"/>
                        </a:lnTo>
                        <a:lnTo>
                          <a:pt x="1368" y="744"/>
                        </a:lnTo>
                        <a:lnTo>
                          <a:pt x="1368" y="754"/>
                        </a:lnTo>
                        <a:lnTo>
                          <a:pt x="1368" y="759"/>
                        </a:lnTo>
                        <a:lnTo>
                          <a:pt x="1352" y="764"/>
                        </a:lnTo>
                        <a:lnTo>
                          <a:pt x="1332" y="770"/>
                        </a:lnTo>
                        <a:lnTo>
                          <a:pt x="1305" y="764"/>
                        </a:lnTo>
                        <a:lnTo>
                          <a:pt x="1258" y="759"/>
                        </a:lnTo>
                        <a:lnTo>
                          <a:pt x="1232" y="754"/>
                        </a:lnTo>
                        <a:lnTo>
                          <a:pt x="1285" y="884"/>
                        </a:lnTo>
                        <a:lnTo>
                          <a:pt x="1160" y="894"/>
                        </a:lnTo>
                        <a:lnTo>
                          <a:pt x="1056" y="910"/>
                        </a:lnTo>
                        <a:lnTo>
                          <a:pt x="968" y="926"/>
                        </a:lnTo>
                        <a:lnTo>
                          <a:pt x="983" y="931"/>
                        </a:lnTo>
                        <a:lnTo>
                          <a:pt x="1019" y="952"/>
                        </a:lnTo>
                        <a:lnTo>
                          <a:pt x="1035" y="962"/>
                        </a:lnTo>
                        <a:lnTo>
                          <a:pt x="1050" y="977"/>
                        </a:lnTo>
                        <a:lnTo>
                          <a:pt x="1061" y="994"/>
                        </a:lnTo>
                        <a:lnTo>
                          <a:pt x="1071" y="1014"/>
                        </a:lnTo>
                        <a:lnTo>
                          <a:pt x="1066" y="1019"/>
                        </a:lnTo>
                        <a:lnTo>
                          <a:pt x="1061" y="1030"/>
                        </a:lnTo>
                        <a:lnTo>
                          <a:pt x="1035" y="1040"/>
                        </a:lnTo>
                        <a:lnTo>
                          <a:pt x="998" y="1051"/>
                        </a:lnTo>
                        <a:lnTo>
                          <a:pt x="951" y="1061"/>
                        </a:lnTo>
                        <a:lnTo>
                          <a:pt x="873" y="1072"/>
                        </a:lnTo>
                        <a:lnTo>
                          <a:pt x="838" y="1072"/>
                        </a:lnTo>
                        <a:lnTo>
                          <a:pt x="926" y="1139"/>
                        </a:lnTo>
                        <a:lnTo>
                          <a:pt x="936" y="1155"/>
                        </a:lnTo>
                        <a:lnTo>
                          <a:pt x="941" y="1171"/>
                        </a:lnTo>
                        <a:lnTo>
                          <a:pt x="941" y="1197"/>
                        </a:lnTo>
                        <a:lnTo>
                          <a:pt x="941" y="1222"/>
                        </a:lnTo>
                        <a:lnTo>
                          <a:pt x="926" y="1249"/>
                        </a:lnTo>
                        <a:lnTo>
                          <a:pt x="900" y="1279"/>
                        </a:lnTo>
                        <a:lnTo>
                          <a:pt x="863" y="1306"/>
                        </a:lnTo>
                        <a:lnTo>
                          <a:pt x="879" y="1311"/>
                        </a:lnTo>
                        <a:lnTo>
                          <a:pt x="894" y="1316"/>
                        </a:lnTo>
                        <a:lnTo>
                          <a:pt x="915" y="1327"/>
                        </a:lnTo>
                        <a:lnTo>
                          <a:pt x="931" y="1337"/>
                        </a:lnTo>
                        <a:lnTo>
                          <a:pt x="941" y="1358"/>
                        </a:lnTo>
                        <a:lnTo>
                          <a:pt x="941" y="1379"/>
                        </a:lnTo>
                        <a:lnTo>
                          <a:pt x="936" y="1409"/>
                        </a:lnTo>
                        <a:lnTo>
                          <a:pt x="921" y="1436"/>
                        </a:lnTo>
                        <a:lnTo>
                          <a:pt x="900" y="1462"/>
                        </a:lnTo>
                        <a:lnTo>
                          <a:pt x="879" y="1477"/>
                        </a:lnTo>
                        <a:lnTo>
                          <a:pt x="858" y="1488"/>
                        </a:lnTo>
                        <a:lnTo>
                          <a:pt x="821" y="1499"/>
                        </a:lnTo>
                        <a:lnTo>
                          <a:pt x="806" y="1499"/>
                        </a:lnTo>
                        <a:lnTo>
                          <a:pt x="821" y="1509"/>
                        </a:lnTo>
                        <a:lnTo>
                          <a:pt x="858" y="1524"/>
                        </a:lnTo>
                        <a:lnTo>
                          <a:pt x="873" y="1539"/>
                        </a:lnTo>
                        <a:lnTo>
                          <a:pt x="889" y="1556"/>
                        </a:lnTo>
                        <a:lnTo>
                          <a:pt x="894" y="1571"/>
                        </a:lnTo>
                        <a:lnTo>
                          <a:pt x="884" y="1592"/>
                        </a:lnTo>
                        <a:lnTo>
                          <a:pt x="868" y="1613"/>
                        </a:lnTo>
                        <a:lnTo>
                          <a:pt x="838" y="1623"/>
                        </a:lnTo>
                        <a:lnTo>
                          <a:pt x="806" y="1639"/>
                        </a:lnTo>
                        <a:lnTo>
                          <a:pt x="769" y="1649"/>
                        </a:lnTo>
                        <a:lnTo>
                          <a:pt x="713" y="1659"/>
                        </a:lnTo>
                        <a:lnTo>
                          <a:pt x="686" y="1664"/>
                        </a:lnTo>
                        <a:lnTo>
                          <a:pt x="702" y="1676"/>
                        </a:lnTo>
                        <a:lnTo>
                          <a:pt x="738" y="1701"/>
                        </a:lnTo>
                        <a:lnTo>
                          <a:pt x="754" y="1717"/>
                        </a:lnTo>
                        <a:lnTo>
                          <a:pt x="759" y="1728"/>
                        </a:lnTo>
                        <a:lnTo>
                          <a:pt x="759" y="1738"/>
                        </a:lnTo>
                        <a:lnTo>
                          <a:pt x="754" y="1743"/>
                        </a:lnTo>
                        <a:lnTo>
                          <a:pt x="733" y="1753"/>
                        </a:lnTo>
                        <a:lnTo>
                          <a:pt x="666" y="1779"/>
                        </a:lnTo>
                        <a:lnTo>
                          <a:pt x="588" y="1806"/>
                        </a:lnTo>
                        <a:lnTo>
                          <a:pt x="499" y="1847"/>
                        </a:lnTo>
                        <a:lnTo>
                          <a:pt x="531" y="1847"/>
                        </a:lnTo>
                        <a:lnTo>
                          <a:pt x="593" y="1858"/>
                        </a:lnTo>
                        <a:lnTo>
                          <a:pt x="629" y="1868"/>
                        </a:lnTo>
                        <a:lnTo>
                          <a:pt x="666" y="1883"/>
                        </a:lnTo>
                        <a:lnTo>
                          <a:pt x="691" y="1904"/>
                        </a:lnTo>
                        <a:lnTo>
                          <a:pt x="697" y="1915"/>
                        </a:lnTo>
                        <a:lnTo>
                          <a:pt x="702" y="1931"/>
                        </a:lnTo>
                        <a:lnTo>
                          <a:pt x="702" y="1961"/>
                        </a:lnTo>
                        <a:lnTo>
                          <a:pt x="691" y="1993"/>
                        </a:lnTo>
                        <a:lnTo>
                          <a:pt x="676" y="2024"/>
                        </a:lnTo>
                        <a:lnTo>
                          <a:pt x="656" y="2055"/>
                        </a:lnTo>
                        <a:lnTo>
                          <a:pt x="629" y="2081"/>
                        </a:lnTo>
                        <a:lnTo>
                          <a:pt x="609" y="2103"/>
                        </a:lnTo>
                        <a:lnTo>
                          <a:pt x="582" y="2123"/>
                        </a:lnTo>
                        <a:lnTo>
                          <a:pt x="562" y="2128"/>
                        </a:lnTo>
                        <a:lnTo>
                          <a:pt x="551" y="2133"/>
                        </a:lnTo>
                        <a:lnTo>
                          <a:pt x="551" y="2138"/>
                        </a:lnTo>
                        <a:lnTo>
                          <a:pt x="582" y="2149"/>
                        </a:lnTo>
                        <a:lnTo>
                          <a:pt x="598" y="2154"/>
                        </a:lnTo>
                        <a:lnTo>
                          <a:pt x="619" y="2165"/>
                        </a:lnTo>
                        <a:lnTo>
                          <a:pt x="629" y="2175"/>
                        </a:lnTo>
                        <a:lnTo>
                          <a:pt x="634" y="2191"/>
                        </a:lnTo>
                        <a:lnTo>
                          <a:pt x="624" y="2211"/>
                        </a:lnTo>
                        <a:lnTo>
                          <a:pt x="614" y="2233"/>
                        </a:lnTo>
                        <a:lnTo>
                          <a:pt x="593" y="2248"/>
                        </a:lnTo>
                        <a:lnTo>
                          <a:pt x="567" y="2263"/>
                        </a:lnTo>
                        <a:lnTo>
                          <a:pt x="526" y="2285"/>
                        </a:lnTo>
                        <a:lnTo>
                          <a:pt x="504" y="2295"/>
                        </a:lnTo>
                        <a:lnTo>
                          <a:pt x="531" y="2295"/>
                        </a:lnTo>
                        <a:lnTo>
                          <a:pt x="582" y="2305"/>
                        </a:lnTo>
                        <a:lnTo>
                          <a:pt x="603" y="2315"/>
                        </a:lnTo>
                        <a:lnTo>
                          <a:pt x="624" y="2326"/>
                        </a:lnTo>
                        <a:lnTo>
                          <a:pt x="629" y="2336"/>
                        </a:lnTo>
                        <a:lnTo>
                          <a:pt x="629" y="2341"/>
                        </a:lnTo>
                        <a:lnTo>
                          <a:pt x="629" y="2352"/>
                        </a:lnTo>
                        <a:lnTo>
                          <a:pt x="624" y="2363"/>
                        </a:lnTo>
                        <a:lnTo>
                          <a:pt x="603" y="2388"/>
                        </a:lnTo>
                        <a:lnTo>
                          <a:pt x="577" y="2398"/>
                        </a:lnTo>
                        <a:lnTo>
                          <a:pt x="556" y="2410"/>
                        </a:lnTo>
                        <a:lnTo>
                          <a:pt x="531" y="2420"/>
                        </a:lnTo>
                        <a:lnTo>
                          <a:pt x="489" y="2420"/>
                        </a:lnTo>
                        <a:lnTo>
                          <a:pt x="468" y="2420"/>
                        </a:lnTo>
                        <a:lnTo>
                          <a:pt x="484" y="2425"/>
                        </a:lnTo>
                        <a:lnTo>
                          <a:pt x="514" y="2430"/>
                        </a:lnTo>
                        <a:lnTo>
                          <a:pt x="526" y="2440"/>
                        </a:lnTo>
                        <a:lnTo>
                          <a:pt x="536" y="2451"/>
                        </a:lnTo>
                        <a:lnTo>
                          <a:pt x="536" y="2461"/>
                        </a:lnTo>
                        <a:lnTo>
                          <a:pt x="531" y="2477"/>
                        </a:lnTo>
                        <a:lnTo>
                          <a:pt x="509" y="2498"/>
                        </a:lnTo>
                        <a:lnTo>
                          <a:pt x="479" y="2518"/>
                        </a:lnTo>
                        <a:lnTo>
                          <a:pt x="400" y="2565"/>
                        </a:lnTo>
                        <a:lnTo>
                          <a:pt x="297" y="2617"/>
                        </a:lnTo>
                        <a:lnTo>
                          <a:pt x="317" y="2623"/>
                        </a:lnTo>
                        <a:lnTo>
                          <a:pt x="364" y="2633"/>
                        </a:lnTo>
                        <a:lnTo>
                          <a:pt x="379" y="2643"/>
                        </a:lnTo>
                        <a:lnTo>
                          <a:pt x="390" y="2654"/>
                        </a:lnTo>
                        <a:lnTo>
                          <a:pt x="395" y="2659"/>
                        </a:lnTo>
                        <a:lnTo>
                          <a:pt x="395" y="2665"/>
                        </a:lnTo>
                        <a:lnTo>
                          <a:pt x="379" y="2680"/>
                        </a:lnTo>
                        <a:lnTo>
                          <a:pt x="317" y="2711"/>
                        </a:lnTo>
                        <a:lnTo>
                          <a:pt x="250" y="2737"/>
                        </a:lnTo>
                        <a:lnTo>
                          <a:pt x="162" y="2763"/>
                        </a:lnTo>
                        <a:lnTo>
                          <a:pt x="182" y="2779"/>
                        </a:lnTo>
                        <a:lnTo>
                          <a:pt x="213" y="2810"/>
                        </a:lnTo>
                        <a:lnTo>
                          <a:pt x="229" y="2825"/>
                        </a:lnTo>
                        <a:lnTo>
                          <a:pt x="234" y="2847"/>
                        </a:lnTo>
                        <a:lnTo>
                          <a:pt x="234" y="2852"/>
                        </a:lnTo>
                        <a:lnTo>
                          <a:pt x="234" y="2862"/>
                        </a:lnTo>
                        <a:lnTo>
                          <a:pt x="229" y="2867"/>
                        </a:lnTo>
                        <a:lnTo>
                          <a:pt x="219" y="2872"/>
                        </a:lnTo>
                        <a:lnTo>
                          <a:pt x="187" y="2893"/>
                        </a:lnTo>
                        <a:lnTo>
                          <a:pt x="156" y="2919"/>
                        </a:lnTo>
                        <a:lnTo>
                          <a:pt x="83" y="2982"/>
                        </a:lnTo>
                        <a:lnTo>
                          <a:pt x="0" y="3065"/>
                        </a:lnTo>
                        <a:close/>
                      </a:path>
                    </a:pathLst>
                  </a:custGeom>
                  <a:solidFill>
                    <a:srgbClr val="33CC33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686" name="Freeform 1280"/>
                  <p:cNvSpPr/>
                  <p:nvPr/>
                </p:nvSpPr>
                <p:spPr>
                  <a:xfrm>
                    <a:off x="3591" y="3265"/>
                    <a:ext cx="224" cy="130"/>
                  </a:xfrm>
                  <a:custGeom>
                    <a:avLst/>
                    <a:gdLst>
                      <a:gd name="txL" fmla="*/ 0 w 3364"/>
                      <a:gd name="txT" fmla="*/ 0 h 1941"/>
                      <a:gd name="txR" fmla="*/ 3364 w 3364"/>
                      <a:gd name="txB" fmla="*/ 1941 h 194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64" h="1941">
                        <a:moveTo>
                          <a:pt x="0" y="1941"/>
                        </a:moveTo>
                        <a:lnTo>
                          <a:pt x="141" y="1936"/>
                        </a:lnTo>
                        <a:lnTo>
                          <a:pt x="463" y="1916"/>
                        </a:lnTo>
                        <a:lnTo>
                          <a:pt x="655" y="1899"/>
                        </a:lnTo>
                        <a:lnTo>
                          <a:pt x="842" y="1874"/>
                        </a:lnTo>
                        <a:lnTo>
                          <a:pt x="1014" y="1848"/>
                        </a:lnTo>
                        <a:lnTo>
                          <a:pt x="1087" y="1837"/>
                        </a:lnTo>
                        <a:lnTo>
                          <a:pt x="1149" y="1822"/>
                        </a:lnTo>
                        <a:lnTo>
                          <a:pt x="1311" y="1775"/>
                        </a:lnTo>
                        <a:lnTo>
                          <a:pt x="1550" y="1717"/>
                        </a:lnTo>
                        <a:lnTo>
                          <a:pt x="1846" y="1644"/>
                        </a:lnTo>
                        <a:lnTo>
                          <a:pt x="2179" y="1551"/>
                        </a:lnTo>
                        <a:lnTo>
                          <a:pt x="2346" y="1499"/>
                        </a:lnTo>
                        <a:lnTo>
                          <a:pt x="2517" y="1442"/>
                        </a:lnTo>
                        <a:lnTo>
                          <a:pt x="2683" y="1379"/>
                        </a:lnTo>
                        <a:lnTo>
                          <a:pt x="2845" y="1312"/>
                        </a:lnTo>
                        <a:lnTo>
                          <a:pt x="2995" y="1244"/>
                        </a:lnTo>
                        <a:lnTo>
                          <a:pt x="3135" y="1172"/>
                        </a:lnTo>
                        <a:lnTo>
                          <a:pt x="3260" y="1093"/>
                        </a:lnTo>
                        <a:lnTo>
                          <a:pt x="3317" y="1052"/>
                        </a:lnTo>
                        <a:lnTo>
                          <a:pt x="3364" y="1010"/>
                        </a:lnTo>
                        <a:lnTo>
                          <a:pt x="3235" y="432"/>
                        </a:lnTo>
                        <a:lnTo>
                          <a:pt x="3177" y="380"/>
                        </a:lnTo>
                        <a:lnTo>
                          <a:pt x="3053" y="266"/>
                        </a:lnTo>
                        <a:lnTo>
                          <a:pt x="2975" y="198"/>
                        </a:lnTo>
                        <a:lnTo>
                          <a:pt x="2907" y="125"/>
                        </a:lnTo>
                        <a:lnTo>
                          <a:pt x="2845" y="58"/>
                        </a:lnTo>
                        <a:lnTo>
                          <a:pt x="2803" y="0"/>
                        </a:lnTo>
                        <a:lnTo>
                          <a:pt x="2704" y="52"/>
                        </a:lnTo>
                        <a:lnTo>
                          <a:pt x="2444" y="193"/>
                        </a:lnTo>
                        <a:lnTo>
                          <a:pt x="2064" y="401"/>
                        </a:lnTo>
                        <a:lnTo>
                          <a:pt x="1840" y="531"/>
                        </a:lnTo>
                        <a:lnTo>
                          <a:pt x="1612" y="672"/>
                        </a:lnTo>
                        <a:lnTo>
                          <a:pt x="1373" y="817"/>
                        </a:lnTo>
                        <a:lnTo>
                          <a:pt x="1134" y="973"/>
                        </a:lnTo>
                        <a:lnTo>
                          <a:pt x="900" y="1135"/>
                        </a:lnTo>
                        <a:lnTo>
                          <a:pt x="677" y="1296"/>
                        </a:lnTo>
                        <a:lnTo>
                          <a:pt x="468" y="1462"/>
                        </a:lnTo>
                        <a:lnTo>
                          <a:pt x="370" y="1546"/>
                        </a:lnTo>
                        <a:lnTo>
                          <a:pt x="281" y="1629"/>
                        </a:lnTo>
                        <a:lnTo>
                          <a:pt x="198" y="1707"/>
                        </a:lnTo>
                        <a:lnTo>
                          <a:pt x="125" y="1786"/>
                        </a:lnTo>
                        <a:lnTo>
                          <a:pt x="58" y="1864"/>
                        </a:lnTo>
                        <a:lnTo>
                          <a:pt x="0" y="194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9900">
                          <a:alpha val="100000"/>
                        </a:srgbClr>
                      </a:gs>
                      <a:gs pos="100000">
                        <a:srgbClr val="43B443">
                          <a:alpha val="100000"/>
                        </a:srgbClr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687" name="Freeform 1281"/>
                  <p:cNvSpPr/>
                  <p:nvPr/>
                </p:nvSpPr>
                <p:spPr>
                  <a:xfrm>
                    <a:off x="3579" y="3237"/>
                    <a:ext cx="326" cy="162"/>
                  </a:xfrm>
                  <a:custGeom>
                    <a:avLst/>
                    <a:gdLst>
                      <a:gd name="txL" fmla="*/ 0 w 4888"/>
                      <a:gd name="txT" fmla="*/ 0 h 2436"/>
                      <a:gd name="txR" fmla="*/ 4888 w 4888"/>
                      <a:gd name="txB" fmla="*/ 2436 h 243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888" h="2436">
                        <a:moveTo>
                          <a:pt x="0" y="2436"/>
                        </a:moveTo>
                        <a:lnTo>
                          <a:pt x="358" y="2296"/>
                        </a:lnTo>
                        <a:lnTo>
                          <a:pt x="1169" y="1968"/>
                        </a:lnTo>
                        <a:lnTo>
                          <a:pt x="1628" y="1786"/>
                        </a:lnTo>
                        <a:lnTo>
                          <a:pt x="2044" y="1609"/>
                        </a:lnTo>
                        <a:lnTo>
                          <a:pt x="2381" y="1457"/>
                        </a:lnTo>
                        <a:lnTo>
                          <a:pt x="2501" y="1400"/>
                        </a:lnTo>
                        <a:lnTo>
                          <a:pt x="2584" y="1359"/>
                        </a:lnTo>
                        <a:lnTo>
                          <a:pt x="2828" y="1213"/>
                        </a:lnTo>
                        <a:lnTo>
                          <a:pt x="3057" y="1083"/>
                        </a:lnTo>
                        <a:lnTo>
                          <a:pt x="3250" y="979"/>
                        </a:lnTo>
                        <a:lnTo>
                          <a:pt x="3322" y="942"/>
                        </a:lnTo>
                        <a:lnTo>
                          <a:pt x="3380" y="922"/>
                        </a:lnTo>
                        <a:lnTo>
                          <a:pt x="3469" y="885"/>
                        </a:lnTo>
                        <a:lnTo>
                          <a:pt x="3634" y="812"/>
                        </a:lnTo>
                        <a:lnTo>
                          <a:pt x="3853" y="708"/>
                        </a:lnTo>
                        <a:lnTo>
                          <a:pt x="4103" y="583"/>
                        </a:lnTo>
                        <a:lnTo>
                          <a:pt x="4352" y="458"/>
                        </a:lnTo>
                        <a:lnTo>
                          <a:pt x="4587" y="333"/>
                        </a:lnTo>
                        <a:lnTo>
                          <a:pt x="4685" y="276"/>
                        </a:lnTo>
                        <a:lnTo>
                          <a:pt x="4774" y="219"/>
                        </a:lnTo>
                        <a:lnTo>
                          <a:pt x="4841" y="172"/>
                        </a:lnTo>
                        <a:lnTo>
                          <a:pt x="4888" y="136"/>
                        </a:lnTo>
                        <a:lnTo>
                          <a:pt x="4888" y="115"/>
                        </a:lnTo>
                        <a:lnTo>
                          <a:pt x="4888" y="73"/>
                        </a:lnTo>
                        <a:lnTo>
                          <a:pt x="4882" y="47"/>
                        </a:lnTo>
                        <a:lnTo>
                          <a:pt x="4877" y="26"/>
                        </a:lnTo>
                        <a:lnTo>
                          <a:pt x="4867" y="11"/>
                        </a:lnTo>
                        <a:lnTo>
                          <a:pt x="4846" y="0"/>
                        </a:lnTo>
                        <a:lnTo>
                          <a:pt x="4836" y="0"/>
                        </a:lnTo>
                        <a:lnTo>
                          <a:pt x="4826" y="6"/>
                        </a:lnTo>
                        <a:lnTo>
                          <a:pt x="4799" y="26"/>
                        </a:lnTo>
                        <a:lnTo>
                          <a:pt x="4727" y="109"/>
                        </a:lnTo>
                        <a:lnTo>
                          <a:pt x="4680" y="161"/>
                        </a:lnTo>
                        <a:lnTo>
                          <a:pt x="4628" y="219"/>
                        </a:lnTo>
                        <a:lnTo>
                          <a:pt x="4560" y="271"/>
                        </a:lnTo>
                        <a:lnTo>
                          <a:pt x="4524" y="297"/>
                        </a:lnTo>
                        <a:lnTo>
                          <a:pt x="4482" y="318"/>
                        </a:lnTo>
                        <a:lnTo>
                          <a:pt x="4233" y="443"/>
                        </a:lnTo>
                        <a:lnTo>
                          <a:pt x="3900" y="604"/>
                        </a:lnTo>
                        <a:lnTo>
                          <a:pt x="3593" y="745"/>
                        </a:lnTo>
                        <a:lnTo>
                          <a:pt x="3484" y="792"/>
                        </a:lnTo>
                        <a:lnTo>
                          <a:pt x="3422" y="817"/>
                        </a:lnTo>
                        <a:lnTo>
                          <a:pt x="3380" y="833"/>
                        </a:lnTo>
                        <a:lnTo>
                          <a:pt x="3317" y="864"/>
                        </a:lnTo>
                        <a:lnTo>
                          <a:pt x="3172" y="947"/>
                        </a:lnTo>
                        <a:lnTo>
                          <a:pt x="3010" y="1047"/>
                        </a:lnTo>
                        <a:lnTo>
                          <a:pt x="2875" y="1135"/>
                        </a:lnTo>
                        <a:lnTo>
                          <a:pt x="2730" y="1224"/>
                        </a:lnTo>
                        <a:lnTo>
                          <a:pt x="2533" y="1327"/>
                        </a:lnTo>
                        <a:lnTo>
                          <a:pt x="2329" y="1437"/>
                        </a:lnTo>
                        <a:lnTo>
                          <a:pt x="2152" y="1520"/>
                        </a:lnTo>
                        <a:lnTo>
                          <a:pt x="1726" y="1702"/>
                        </a:lnTo>
                        <a:lnTo>
                          <a:pt x="999" y="2014"/>
                        </a:lnTo>
                        <a:lnTo>
                          <a:pt x="0" y="243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688" name="Freeform 1282"/>
                  <p:cNvSpPr/>
                  <p:nvPr/>
                </p:nvSpPr>
                <p:spPr>
                  <a:xfrm>
                    <a:off x="3615" y="3326"/>
                    <a:ext cx="106" cy="16"/>
                  </a:xfrm>
                  <a:custGeom>
                    <a:avLst/>
                    <a:gdLst>
                      <a:gd name="txL" fmla="*/ 0 w 1597"/>
                      <a:gd name="txT" fmla="*/ 0 h 240"/>
                      <a:gd name="txR" fmla="*/ 1597 w 1597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597" h="240">
                        <a:moveTo>
                          <a:pt x="0" y="5"/>
                        </a:moveTo>
                        <a:lnTo>
                          <a:pt x="198" y="17"/>
                        </a:lnTo>
                        <a:lnTo>
                          <a:pt x="411" y="27"/>
                        </a:lnTo>
                        <a:lnTo>
                          <a:pt x="656" y="47"/>
                        </a:lnTo>
                        <a:lnTo>
                          <a:pt x="921" y="79"/>
                        </a:lnTo>
                        <a:lnTo>
                          <a:pt x="1051" y="95"/>
                        </a:lnTo>
                        <a:lnTo>
                          <a:pt x="1176" y="115"/>
                        </a:lnTo>
                        <a:lnTo>
                          <a:pt x="1285" y="142"/>
                        </a:lnTo>
                        <a:lnTo>
                          <a:pt x="1389" y="172"/>
                        </a:lnTo>
                        <a:lnTo>
                          <a:pt x="1472" y="204"/>
                        </a:lnTo>
                        <a:lnTo>
                          <a:pt x="1509" y="219"/>
                        </a:lnTo>
                        <a:lnTo>
                          <a:pt x="1540" y="240"/>
                        </a:lnTo>
                        <a:lnTo>
                          <a:pt x="1597" y="225"/>
                        </a:lnTo>
                        <a:lnTo>
                          <a:pt x="1571" y="214"/>
                        </a:lnTo>
                        <a:lnTo>
                          <a:pt x="1487" y="183"/>
                        </a:lnTo>
                        <a:lnTo>
                          <a:pt x="1358" y="142"/>
                        </a:lnTo>
                        <a:lnTo>
                          <a:pt x="1176" y="100"/>
                        </a:lnTo>
                        <a:lnTo>
                          <a:pt x="1067" y="73"/>
                        </a:lnTo>
                        <a:lnTo>
                          <a:pt x="947" y="53"/>
                        </a:lnTo>
                        <a:lnTo>
                          <a:pt x="811" y="37"/>
                        </a:lnTo>
                        <a:lnTo>
                          <a:pt x="671" y="22"/>
                        </a:lnTo>
                        <a:lnTo>
                          <a:pt x="521" y="11"/>
                        </a:lnTo>
                        <a:lnTo>
                          <a:pt x="354" y="0"/>
                        </a:lnTo>
                        <a:lnTo>
                          <a:pt x="182" y="0"/>
                        </a:lnTo>
                        <a:lnTo>
                          <a:pt x="0" y="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689" name="Freeform 1283"/>
                  <p:cNvSpPr/>
                  <p:nvPr/>
                </p:nvSpPr>
                <p:spPr>
                  <a:xfrm>
                    <a:off x="3633" y="3256"/>
                    <a:ext cx="137" cy="60"/>
                  </a:xfrm>
                  <a:custGeom>
                    <a:avLst/>
                    <a:gdLst>
                      <a:gd name="txL" fmla="*/ 0 w 2059"/>
                      <a:gd name="txT" fmla="*/ 0 h 906"/>
                      <a:gd name="txR" fmla="*/ 2059 w 2059"/>
                      <a:gd name="txB" fmla="*/ 906 h 9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059" h="906">
                        <a:moveTo>
                          <a:pt x="0" y="427"/>
                        </a:moveTo>
                        <a:lnTo>
                          <a:pt x="141" y="448"/>
                        </a:lnTo>
                        <a:lnTo>
                          <a:pt x="463" y="505"/>
                        </a:lnTo>
                        <a:lnTo>
                          <a:pt x="640" y="542"/>
                        </a:lnTo>
                        <a:lnTo>
                          <a:pt x="806" y="578"/>
                        </a:lnTo>
                        <a:lnTo>
                          <a:pt x="879" y="599"/>
                        </a:lnTo>
                        <a:lnTo>
                          <a:pt x="941" y="619"/>
                        </a:lnTo>
                        <a:lnTo>
                          <a:pt x="989" y="641"/>
                        </a:lnTo>
                        <a:lnTo>
                          <a:pt x="1024" y="661"/>
                        </a:lnTo>
                        <a:lnTo>
                          <a:pt x="1061" y="677"/>
                        </a:lnTo>
                        <a:lnTo>
                          <a:pt x="1108" y="698"/>
                        </a:lnTo>
                        <a:lnTo>
                          <a:pt x="1171" y="719"/>
                        </a:lnTo>
                        <a:lnTo>
                          <a:pt x="1238" y="744"/>
                        </a:lnTo>
                        <a:lnTo>
                          <a:pt x="1404" y="781"/>
                        </a:lnTo>
                        <a:lnTo>
                          <a:pt x="1581" y="823"/>
                        </a:lnTo>
                        <a:lnTo>
                          <a:pt x="1893" y="879"/>
                        </a:lnTo>
                        <a:lnTo>
                          <a:pt x="2034" y="906"/>
                        </a:lnTo>
                        <a:lnTo>
                          <a:pt x="2059" y="854"/>
                        </a:lnTo>
                        <a:lnTo>
                          <a:pt x="1924" y="833"/>
                        </a:lnTo>
                        <a:lnTo>
                          <a:pt x="1623" y="781"/>
                        </a:lnTo>
                        <a:lnTo>
                          <a:pt x="1456" y="749"/>
                        </a:lnTo>
                        <a:lnTo>
                          <a:pt x="1295" y="714"/>
                        </a:lnTo>
                        <a:lnTo>
                          <a:pt x="1165" y="682"/>
                        </a:lnTo>
                        <a:lnTo>
                          <a:pt x="1118" y="666"/>
                        </a:lnTo>
                        <a:lnTo>
                          <a:pt x="1087" y="651"/>
                        </a:lnTo>
                        <a:lnTo>
                          <a:pt x="1056" y="630"/>
                        </a:lnTo>
                        <a:lnTo>
                          <a:pt x="1019" y="604"/>
                        </a:lnTo>
                        <a:lnTo>
                          <a:pt x="936" y="531"/>
                        </a:lnTo>
                        <a:lnTo>
                          <a:pt x="723" y="329"/>
                        </a:lnTo>
                        <a:lnTo>
                          <a:pt x="609" y="219"/>
                        </a:lnTo>
                        <a:lnTo>
                          <a:pt x="495" y="125"/>
                        </a:lnTo>
                        <a:lnTo>
                          <a:pt x="442" y="84"/>
                        </a:lnTo>
                        <a:lnTo>
                          <a:pt x="390" y="47"/>
                        </a:lnTo>
                        <a:lnTo>
                          <a:pt x="343" y="21"/>
                        </a:lnTo>
                        <a:lnTo>
                          <a:pt x="302" y="0"/>
                        </a:lnTo>
                        <a:lnTo>
                          <a:pt x="562" y="234"/>
                        </a:lnTo>
                        <a:lnTo>
                          <a:pt x="759" y="417"/>
                        </a:lnTo>
                        <a:lnTo>
                          <a:pt x="837" y="494"/>
                        </a:lnTo>
                        <a:lnTo>
                          <a:pt x="889" y="552"/>
                        </a:lnTo>
                        <a:lnTo>
                          <a:pt x="775" y="531"/>
                        </a:lnTo>
                        <a:lnTo>
                          <a:pt x="515" y="479"/>
                        </a:lnTo>
                        <a:lnTo>
                          <a:pt x="365" y="459"/>
                        </a:lnTo>
                        <a:lnTo>
                          <a:pt x="218" y="437"/>
                        </a:lnTo>
                        <a:lnTo>
                          <a:pt x="94" y="427"/>
                        </a:lnTo>
                        <a:lnTo>
                          <a:pt x="41" y="427"/>
                        </a:lnTo>
                        <a:lnTo>
                          <a:pt x="0" y="42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690" name="Freeform 1284"/>
                  <p:cNvSpPr/>
                  <p:nvPr/>
                </p:nvSpPr>
                <p:spPr>
                  <a:xfrm>
                    <a:off x="3651" y="3218"/>
                    <a:ext cx="151" cy="79"/>
                  </a:xfrm>
                  <a:custGeom>
                    <a:avLst/>
                    <a:gdLst>
                      <a:gd name="txL" fmla="*/ 0 w 2267"/>
                      <a:gd name="txT" fmla="*/ 0 h 1181"/>
                      <a:gd name="txR" fmla="*/ 2267 w 2267"/>
                      <a:gd name="txB" fmla="*/ 1181 h 118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267" h="1181">
                        <a:moveTo>
                          <a:pt x="0" y="286"/>
                        </a:moveTo>
                        <a:lnTo>
                          <a:pt x="156" y="339"/>
                        </a:lnTo>
                        <a:lnTo>
                          <a:pt x="514" y="469"/>
                        </a:lnTo>
                        <a:lnTo>
                          <a:pt x="712" y="546"/>
                        </a:lnTo>
                        <a:lnTo>
                          <a:pt x="900" y="624"/>
                        </a:lnTo>
                        <a:lnTo>
                          <a:pt x="1050" y="692"/>
                        </a:lnTo>
                        <a:lnTo>
                          <a:pt x="1107" y="724"/>
                        </a:lnTo>
                        <a:lnTo>
                          <a:pt x="1149" y="749"/>
                        </a:lnTo>
                        <a:lnTo>
                          <a:pt x="1107" y="776"/>
                        </a:lnTo>
                        <a:lnTo>
                          <a:pt x="1008" y="822"/>
                        </a:lnTo>
                        <a:lnTo>
                          <a:pt x="940" y="848"/>
                        </a:lnTo>
                        <a:lnTo>
                          <a:pt x="868" y="874"/>
                        </a:lnTo>
                        <a:lnTo>
                          <a:pt x="785" y="896"/>
                        </a:lnTo>
                        <a:lnTo>
                          <a:pt x="701" y="906"/>
                        </a:lnTo>
                        <a:lnTo>
                          <a:pt x="743" y="906"/>
                        </a:lnTo>
                        <a:lnTo>
                          <a:pt x="790" y="901"/>
                        </a:lnTo>
                        <a:lnTo>
                          <a:pt x="853" y="896"/>
                        </a:lnTo>
                        <a:lnTo>
                          <a:pt x="925" y="884"/>
                        </a:lnTo>
                        <a:lnTo>
                          <a:pt x="1008" y="864"/>
                        </a:lnTo>
                        <a:lnTo>
                          <a:pt x="1092" y="833"/>
                        </a:lnTo>
                        <a:lnTo>
                          <a:pt x="1170" y="796"/>
                        </a:lnTo>
                        <a:lnTo>
                          <a:pt x="1305" y="859"/>
                        </a:lnTo>
                        <a:lnTo>
                          <a:pt x="1617" y="989"/>
                        </a:lnTo>
                        <a:lnTo>
                          <a:pt x="1794" y="1061"/>
                        </a:lnTo>
                        <a:lnTo>
                          <a:pt x="1965" y="1124"/>
                        </a:lnTo>
                        <a:lnTo>
                          <a:pt x="2043" y="1145"/>
                        </a:lnTo>
                        <a:lnTo>
                          <a:pt x="2111" y="1166"/>
                        </a:lnTo>
                        <a:lnTo>
                          <a:pt x="2168" y="1176"/>
                        </a:lnTo>
                        <a:lnTo>
                          <a:pt x="2210" y="1181"/>
                        </a:lnTo>
                        <a:lnTo>
                          <a:pt x="2267" y="1161"/>
                        </a:lnTo>
                        <a:lnTo>
                          <a:pt x="2230" y="1156"/>
                        </a:lnTo>
                        <a:lnTo>
                          <a:pt x="2142" y="1124"/>
                        </a:lnTo>
                        <a:lnTo>
                          <a:pt x="2095" y="1109"/>
                        </a:lnTo>
                        <a:lnTo>
                          <a:pt x="2048" y="1088"/>
                        </a:lnTo>
                        <a:lnTo>
                          <a:pt x="2007" y="1061"/>
                        </a:lnTo>
                        <a:lnTo>
                          <a:pt x="1981" y="1041"/>
                        </a:lnTo>
                        <a:lnTo>
                          <a:pt x="1856" y="869"/>
                        </a:lnTo>
                        <a:lnTo>
                          <a:pt x="1746" y="724"/>
                        </a:lnTo>
                        <a:lnTo>
                          <a:pt x="1617" y="552"/>
                        </a:lnTo>
                        <a:lnTo>
                          <a:pt x="1471" y="380"/>
                        </a:lnTo>
                        <a:lnTo>
                          <a:pt x="1399" y="297"/>
                        </a:lnTo>
                        <a:lnTo>
                          <a:pt x="1326" y="219"/>
                        </a:lnTo>
                        <a:lnTo>
                          <a:pt x="1252" y="151"/>
                        </a:lnTo>
                        <a:lnTo>
                          <a:pt x="1180" y="89"/>
                        </a:lnTo>
                        <a:lnTo>
                          <a:pt x="1112" y="37"/>
                        </a:lnTo>
                        <a:lnTo>
                          <a:pt x="1050" y="0"/>
                        </a:lnTo>
                        <a:lnTo>
                          <a:pt x="1149" y="94"/>
                        </a:lnTo>
                        <a:lnTo>
                          <a:pt x="1247" y="192"/>
                        </a:lnTo>
                        <a:lnTo>
                          <a:pt x="1377" y="327"/>
                        </a:lnTo>
                        <a:lnTo>
                          <a:pt x="1513" y="484"/>
                        </a:lnTo>
                        <a:lnTo>
                          <a:pt x="1653" y="651"/>
                        </a:lnTo>
                        <a:lnTo>
                          <a:pt x="1716" y="739"/>
                        </a:lnTo>
                        <a:lnTo>
                          <a:pt x="1778" y="833"/>
                        </a:lnTo>
                        <a:lnTo>
                          <a:pt x="1835" y="921"/>
                        </a:lnTo>
                        <a:lnTo>
                          <a:pt x="1888" y="1015"/>
                        </a:lnTo>
                        <a:lnTo>
                          <a:pt x="1846" y="1009"/>
                        </a:lnTo>
                        <a:lnTo>
                          <a:pt x="1794" y="994"/>
                        </a:lnTo>
                        <a:lnTo>
                          <a:pt x="1706" y="963"/>
                        </a:lnTo>
                        <a:lnTo>
                          <a:pt x="1591" y="916"/>
                        </a:lnTo>
                        <a:lnTo>
                          <a:pt x="1435" y="848"/>
                        </a:lnTo>
                        <a:lnTo>
                          <a:pt x="1242" y="749"/>
                        </a:lnTo>
                        <a:lnTo>
                          <a:pt x="1003" y="614"/>
                        </a:lnTo>
                        <a:lnTo>
                          <a:pt x="951" y="541"/>
                        </a:lnTo>
                        <a:lnTo>
                          <a:pt x="894" y="458"/>
                        </a:lnTo>
                        <a:lnTo>
                          <a:pt x="816" y="369"/>
                        </a:lnTo>
                        <a:lnTo>
                          <a:pt x="770" y="322"/>
                        </a:lnTo>
                        <a:lnTo>
                          <a:pt x="723" y="276"/>
                        </a:lnTo>
                        <a:lnTo>
                          <a:pt x="670" y="229"/>
                        </a:lnTo>
                        <a:lnTo>
                          <a:pt x="613" y="187"/>
                        </a:lnTo>
                        <a:lnTo>
                          <a:pt x="556" y="151"/>
                        </a:lnTo>
                        <a:lnTo>
                          <a:pt x="494" y="120"/>
                        </a:lnTo>
                        <a:lnTo>
                          <a:pt x="431" y="94"/>
                        </a:lnTo>
                        <a:lnTo>
                          <a:pt x="369" y="78"/>
                        </a:lnTo>
                        <a:lnTo>
                          <a:pt x="436" y="114"/>
                        </a:lnTo>
                        <a:lnTo>
                          <a:pt x="509" y="162"/>
                        </a:lnTo>
                        <a:lnTo>
                          <a:pt x="593" y="219"/>
                        </a:lnTo>
                        <a:lnTo>
                          <a:pt x="681" y="292"/>
                        </a:lnTo>
                        <a:lnTo>
                          <a:pt x="775" y="374"/>
                        </a:lnTo>
                        <a:lnTo>
                          <a:pt x="816" y="422"/>
                        </a:lnTo>
                        <a:lnTo>
                          <a:pt x="853" y="469"/>
                        </a:lnTo>
                        <a:lnTo>
                          <a:pt x="889" y="515"/>
                        </a:lnTo>
                        <a:lnTo>
                          <a:pt x="915" y="567"/>
                        </a:lnTo>
                        <a:lnTo>
                          <a:pt x="800" y="526"/>
                        </a:lnTo>
                        <a:lnTo>
                          <a:pt x="525" y="432"/>
                        </a:lnTo>
                        <a:lnTo>
                          <a:pt x="369" y="380"/>
                        </a:lnTo>
                        <a:lnTo>
                          <a:pt x="224" y="339"/>
                        </a:lnTo>
                        <a:lnTo>
                          <a:pt x="94" y="302"/>
                        </a:lnTo>
                        <a:lnTo>
                          <a:pt x="0" y="28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691" name="Freeform 1285"/>
                  <p:cNvSpPr/>
                  <p:nvPr/>
                </p:nvSpPr>
                <p:spPr>
                  <a:xfrm>
                    <a:off x="3608" y="3353"/>
                    <a:ext cx="63" cy="10"/>
                  </a:xfrm>
                  <a:custGeom>
                    <a:avLst/>
                    <a:gdLst>
                      <a:gd name="txL" fmla="*/ 0 w 946"/>
                      <a:gd name="txT" fmla="*/ 0 h 155"/>
                      <a:gd name="txR" fmla="*/ 946 w 946"/>
                      <a:gd name="txB" fmla="*/ 155 h 15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6" h="155">
                        <a:moveTo>
                          <a:pt x="0" y="30"/>
                        </a:moveTo>
                        <a:lnTo>
                          <a:pt x="103" y="30"/>
                        </a:lnTo>
                        <a:lnTo>
                          <a:pt x="213" y="30"/>
                        </a:lnTo>
                        <a:lnTo>
                          <a:pt x="343" y="42"/>
                        </a:lnTo>
                        <a:lnTo>
                          <a:pt x="488" y="52"/>
                        </a:lnTo>
                        <a:lnTo>
                          <a:pt x="634" y="78"/>
                        </a:lnTo>
                        <a:lnTo>
                          <a:pt x="702" y="93"/>
                        </a:lnTo>
                        <a:lnTo>
                          <a:pt x="764" y="109"/>
                        </a:lnTo>
                        <a:lnTo>
                          <a:pt x="826" y="130"/>
                        </a:lnTo>
                        <a:lnTo>
                          <a:pt x="879" y="155"/>
                        </a:lnTo>
                        <a:lnTo>
                          <a:pt x="946" y="135"/>
                        </a:lnTo>
                        <a:lnTo>
                          <a:pt x="857" y="104"/>
                        </a:lnTo>
                        <a:lnTo>
                          <a:pt x="764" y="72"/>
                        </a:lnTo>
                        <a:lnTo>
                          <a:pt x="634" y="42"/>
                        </a:lnTo>
                        <a:lnTo>
                          <a:pt x="488" y="15"/>
                        </a:lnTo>
                        <a:lnTo>
                          <a:pt x="410" y="5"/>
                        </a:lnTo>
                        <a:lnTo>
                          <a:pt x="332" y="0"/>
                        </a:lnTo>
                        <a:lnTo>
                          <a:pt x="250" y="0"/>
                        </a:lnTo>
                        <a:lnTo>
                          <a:pt x="166" y="5"/>
                        </a:lnTo>
                        <a:lnTo>
                          <a:pt x="83" y="15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692" name="Freeform 1286"/>
                  <p:cNvSpPr/>
                  <p:nvPr/>
                </p:nvSpPr>
                <p:spPr>
                  <a:xfrm>
                    <a:off x="3594" y="3377"/>
                    <a:ext cx="33" cy="4"/>
                  </a:xfrm>
                  <a:custGeom>
                    <a:avLst/>
                    <a:gdLst>
                      <a:gd name="txL" fmla="*/ 0 w 499"/>
                      <a:gd name="txT" fmla="*/ 0 h 53"/>
                      <a:gd name="txR" fmla="*/ 499 w 499"/>
                      <a:gd name="txB" fmla="*/ 53 h 53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99" h="53">
                        <a:moveTo>
                          <a:pt x="0" y="47"/>
                        </a:moveTo>
                        <a:lnTo>
                          <a:pt x="53" y="36"/>
                        </a:lnTo>
                        <a:lnTo>
                          <a:pt x="110" y="31"/>
                        </a:lnTo>
                        <a:lnTo>
                          <a:pt x="172" y="21"/>
                        </a:lnTo>
                        <a:lnTo>
                          <a:pt x="245" y="16"/>
                        </a:lnTo>
                        <a:lnTo>
                          <a:pt x="323" y="21"/>
                        </a:lnTo>
                        <a:lnTo>
                          <a:pt x="385" y="31"/>
                        </a:lnTo>
                        <a:lnTo>
                          <a:pt x="417" y="42"/>
                        </a:lnTo>
                        <a:lnTo>
                          <a:pt x="442" y="53"/>
                        </a:lnTo>
                        <a:lnTo>
                          <a:pt x="499" y="36"/>
                        </a:lnTo>
                        <a:lnTo>
                          <a:pt x="474" y="21"/>
                        </a:lnTo>
                        <a:lnTo>
                          <a:pt x="432" y="11"/>
                        </a:lnTo>
                        <a:lnTo>
                          <a:pt x="380" y="5"/>
                        </a:lnTo>
                        <a:lnTo>
                          <a:pt x="312" y="0"/>
                        </a:lnTo>
                        <a:lnTo>
                          <a:pt x="224" y="5"/>
                        </a:lnTo>
                        <a:lnTo>
                          <a:pt x="120" y="21"/>
                        </a:lnTo>
                        <a:lnTo>
                          <a:pt x="0" y="4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693" name="Freeform 1287"/>
                  <p:cNvSpPr/>
                  <p:nvPr/>
                </p:nvSpPr>
                <p:spPr>
                  <a:xfrm>
                    <a:off x="3610" y="3377"/>
                    <a:ext cx="24" cy="28"/>
                  </a:xfrm>
                  <a:custGeom>
                    <a:avLst/>
                    <a:gdLst>
                      <a:gd name="txL" fmla="*/ 0 w 359"/>
                      <a:gd name="txT" fmla="*/ 0 h 411"/>
                      <a:gd name="txR" fmla="*/ 359 w 359"/>
                      <a:gd name="txB" fmla="*/ 411 h 41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411">
                        <a:moveTo>
                          <a:pt x="0" y="411"/>
                        </a:moveTo>
                        <a:lnTo>
                          <a:pt x="57" y="370"/>
                        </a:lnTo>
                        <a:lnTo>
                          <a:pt x="119" y="323"/>
                        </a:lnTo>
                        <a:lnTo>
                          <a:pt x="187" y="271"/>
                        </a:lnTo>
                        <a:lnTo>
                          <a:pt x="254" y="203"/>
                        </a:lnTo>
                        <a:lnTo>
                          <a:pt x="286" y="172"/>
                        </a:lnTo>
                        <a:lnTo>
                          <a:pt x="312" y="135"/>
                        </a:lnTo>
                        <a:lnTo>
                          <a:pt x="332" y="99"/>
                        </a:lnTo>
                        <a:lnTo>
                          <a:pt x="348" y="63"/>
                        </a:lnTo>
                        <a:lnTo>
                          <a:pt x="359" y="31"/>
                        </a:lnTo>
                        <a:lnTo>
                          <a:pt x="359" y="0"/>
                        </a:lnTo>
                        <a:lnTo>
                          <a:pt x="296" y="26"/>
                        </a:lnTo>
                        <a:lnTo>
                          <a:pt x="296" y="31"/>
                        </a:lnTo>
                        <a:lnTo>
                          <a:pt x="301" y="42"/>
                        </a:lnTo>
                        <a:lnTo>
                          <a:pt x="301" y="63"/>
                        </a:lnTo>
                        <a:lnTo>
                          <a:pt x="291" y="99"/>
                        </a:lnTo>
                        <a:lnTo>
                          <a:pt x="264" y="146"/>
                        </a:lnTo>
                        <a:lnTo>
                          <a:pt x="207" y="213"/>
                        </a:lnTo>
                        <a:lnTo>
                          <a:pt x="124" y="302"/>
                        </a:lnTo>
                        <a:lnTo>
                          <a:pt x="0" y="41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694" name="Freeform 1288"/>
                  <p:cNvSpPr/>
                  <p:nvPr/>
                </p:nvSpPr>
                <p:spPr>
                  <a:xfrm>
                    <a:off x="3629" y="3362"/>
                    <a:ext cx="42" cy="52"/>
                  </a:xfrm>
                  <a:custGeom>
                    <a:avLst/>
                    <a:gdLst>
                      <a:gd name="txL" fmla="*/ 0 w 629"/>
                      <a:gd name="txT" fmla="*/ 0 h 776"/>
                      <a:gd name="txR" fmla="*/ 629 w 629"/>
                      <a:gd name="txB" fmla="*/ 776 h 77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629" h="776">
                        <a:moveTo>
                          <a:pt x="0" y="776"/>
                        </a:moveTo>
                        <a:lnTo>
                          <a:pt x="93" y="697"/>
                        </a:lnTo>
                        <a:lnTo>
                          <a:pt x="192" y="609"/>
                        </a:lnTo>
                        <a:lnTo>
                          <a:pt x="302" y="500"/>
                        </a:lnTo>
                        <a:lnTo>
                          <a:pt x="353" y="442"/>
                        </a:lnTo>
                        <a:lnTo>
                          <a:pt x="405" y="380"/>
                        </a:lnTo>
                        <a:lnTo>
                          <a:pt x="452" y="317"/>
                        </a:lnTo>
                        <a:lnTo>
                          <a:pt x="494" y="255"/>
                        </a:lnTo>
                        <a:lnTo>
                          <a:pt x="530" y="192"/>
                        </a:lnTo>
                        <a:lnTo>
                          <a:pt x="551" y="130"/>
                        </a:lnTo>
                        <a:lnTo>
                          <a:pt x="567" y="73"/>
                        </a:lnTo>
                        <a:lnTo>
                          <a:pt x="567" y="47"/>
                        </a:lnTo>
                        <a:lnTo>
                          <a:pt x="562" y="20"/>
                        </a:lnTo>
                        <a:lnTo>
                          <a:pt x="629" y="0"/>
                        </a:lnTo>
                        <a:lnTo>
                          <a:pt x="624" y="20"/>
                        </a:lnTo>
                        <a:lnTo>
                          <a:pt x="603" y="83"/>
                        </a:lnTo>
                        <a:lnTo>
                          <a:pt x="567" y="172"/>
                        </a:lnTo>
                        <a:lnTo>
                          <a:pt x="540" y="229"/>
                        </a:lnTo>
                        <a:lnTo>
                          <a:pt x="509" y="287"/>
                        </a:lnTo>
                        <a:lnTo>
                          <a:pt x="473" y="344"/>
                        </a:lnTo>
                        <a:lnTo>
                          <a:pt x="427" y="411"/>
                        </a:lnTo>
                        <a:lnTo>
                          <a:pt x="374" y="474"/>
                        </a:lnTo>
                        <a:lnTo>
                          <a:pt x="317" y="536"/>
                        </a:lnTo>
                        <a:lnTo>
                          <a:pt x="250" y="604"/>
                        </a:lnTo>
                        <a:lnTo>
                          <a:pt x="177" y="666"/>
                        </a:lnTo>
                        <a:lnTo>
                          <a:pt x="93" y="724"/>
                        </a:lnTo>
                        <a:lnTo>
                          <a:pt x="0" y="77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695" name="Freeform 1289"/>
                  <p:cNvSpPr/>
                  <p:nvPr/>
                </p:nvSpPr>
                <p:spPr>
                  <a:xfrm>
                    <a:off x="3658" y="3338"/>
                    <a:ext cx="67" cy="91"/>
                  </a:xfrm>
                  <a:custGeom>
                    <a:avLst/>
                    <a:gdLst>
                      <a:gd name="txL" fmla="*/ 0 w 1003"/>
                      <a:gd name="txT" fmla="*/ 0 h 1358"/>
                      <a:gd name="txR" fmla="*/ 1003 w 1003"/>
                      <a:gd name="txB" fmla="*/ 1358 h 135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03" h="1358">
                        <a:moveTo>
                          <a:pt x="0" y="1358"/>
                        </a:moveTo>
                        <a:lnTo>
                          <a:pt x="145" y="1187"/>
                        </a:lnTo>
                        <a:lnTo>
                          <a:pt x="296" y="1010"/>
                        </a:lnTo>
                        <a:lnTo>
                          <a:pt x="472" y="791"/>
                        </a:lnTo>
                        <a:lnTo>
                          <a:pt x="649" y="562"/>
                        </a:lnTo>
                        <a:lnTo>
                          <a:pt x="728" y="448"/>
                        </a:lnTo>
                        <a:lnTo>
                          <a:pt x="801" y="339"/>
                        </a:lnTo>
                        <a:lnTo>
                          <a:pt x="863" y="234"/>
                        </a:lnTo>
                        <a:lnTo>
                          <a:pt x="915" y="146"/>
                        </a:lnTo>
                        <a:lnTo>
                          <a:pt x="946" y="62"/>
                        </a:lnTo>
                        <a:lnTo>
                          <a:pt x="956" y="31"/>
                        </a:lnTo>
                        <a:lnTo>
                          <a:pt x="961" y="0"/>
                        </a:lnTo>
                        <a:lnTo>
                          <a:pt x="1003" y="10"/>
                        </a:lnTo>
                        <a:lnTo>
                          <a:pt x="998" y="26"/>
                        </a:lnTo>
                        <a:lnTo>
                          <a:pt x="978" y="84"/>
                        </a:lnTo>
                        <a:lnTo>
                          <a:pt x="936" y="182"/>
                        </a:lnTo>
                        <a:lnTo>
                          <a:pt x="899" y="249"/>
                        </a:lnTo>
                        <a:lnTo>
                          <a:pt x="858" y="328"/>
                        </a:lnTo>
                        <a:lnTo>
                          <a:pt x="801" y="411"/>
                        </a:lnTo>
                        <a:lnTo>
                          <a:pt x="733" y="511"/>
                        </a:lnTo>
                        <a:lnTo>
                          <a:pt x="649" y="624"/>
                        </a:lnTo>
                        <a:lnTo>
                          <a:pt x="556" y="744"/>
                        </a:lnTo>
                        <a:lnTo>
                          <a:pt x="442" y="880"/>
                        </a:lnTo>
                        <a:lnTo>
                          <a:pt x="312" y="1025"/>
                        </a:lnTo>
                        <a:lnTo>
                          <a:pt x="166" y="1187"/>
                        </a:lnTo>
                        <a:lnTo>
                          <a:pt x="0" y="1358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696" name="Freeform 1290"/>
                  <p:cNvSpPr/>
                  <p:nvPr/>
                </p:nvSpPr>
                <p:spPr>
                  <a:xfrm>
                    <a:off x="3700" y="3314"/>
                    <a:ext cx="72" cy="133"/>
                  </a:xfrm>
                  <a:custGeom>
                    <a:avLst/>
                    <a:gdLst>
                      <a:gd name="txL" fmla="*/ 0 w 1081"/>
                      <a:gd name="txT" fmla="*/ 0 h 1995"/>
                      <a:gd name="txR" fmla="*/ 1081 w 1081"/>
                      <a:gd name="txB" fmla="*/ 1995 h 199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81" h="1995">
                        <a:moveTo>
                          <a:pt x="0" y="1995"/>
                        </a:moveTo>
                        <a:lnTo>
                          <a:pt x="167" y="1745"/>
                        </a:lnTo>
                        <a:lnTo>
                          <a:pt x="332" y="1485"/>
                        </a:lnTo>
                        <a:lnTo>
                          <a:pt x="531" y="1166"/>
                        </a:lnTo>
                        <a:lnTo>
                          <a:pt x="624" y="1001"/>
                        </a:lnTo>
                        <a:lnTo>
                          <a:pt x="723" y="834"/>
                        </a:lnTo>
                        <a:lnTo>
                          <a:pt x="806" y="667"/>
                        </a:lnTo>
                        <a:lnTo>
                          <a:pt x="884" y="511"/>
                        </a:lnTo>
                        <a:lnTo>
                          <a:pt x="946" y="365"/>
                        </a:lnTo>
                        <a:lnTo>
                          <a:pt x="998" y="230"/>
                        </a:lnTo>
                        <a:lnTo>
                          <a:pt x="1013" y="172"/>
                        </a:lnTo>
                        <a:lnTo>
                          <a:pt x="1025" y="115"/>
                        </a:lnTo>
                        <a:lnTo>
                          <a:pt x="1030" y="69"/>
                        </a:lnTo>
                        <a:lnTo>
                          <a:pt x="1030" y="27"/>
                        </a:lnTo>
                        <a:lnTo>
                          <a:pt x="1081" y="0"/>
                        </a:lnTo>
                        <a:lnTo>
                          <a:pt x="1081" y="22"/>
                        </a:lnTo>
                        <a:lnTo>
                          <a:pt x="1066" y="100"/>
                        </a:lnTo>
                        <a:lnTo>
                          <a:pt x="1050" y="157"/>
                        </a:lnTo>
                        <a:lnTo>
                          <a:pt x="1030" y="235"/>
                        </a:lnTo>
                        <a:lnTo>
                          <a:pt x="998" y="324"/>
                        </a:lnTo>
                        <a:lnTo>
                          <a:pt x="951" y="433"/>
                        </a:lnTo>
                        <a:lnTo>
                          <a:pt x="894" y="558"/>
                        </a:lnTo>
                        <a:lnTo>
                          <a:pt x="821" y="704"/>
                        </a:lnTo>
                        <a:lnTo>
                          <a:pt x="733" y="864"/>
                        </a:lnTo>
                        <a:lnTo>
                          <a:pt x="629" y="1047"/>
                        </a:lnTo>
                        <a:lnTo>
                          <a:pt x="504" y="1250"/>
                        </a:lnTo>
                        <a:lnTo>
                          <a:pt x="359" y="1474"/>
                        </a:lnTo>
                        <a:lnTo>
                          <a:pt x="192" y="1723"/>
                        </a:lnTo>
                        <a:lnTo>
                          <a:pt x="0" y="199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697" name="Freeform 1291"/>
                  <p:cNvSpPr/>
                  <p:nvPr/>
                </p:nvSpPr>
                <p:spPr>
                  <a:xfrm>
                    <a:off x="3730" y="3397"/>
                    <a:ext cx="8" cy="53"/>
                  </a:xfrm>
                  <a:custGeom>
                    <a:avLst/>
                    <a:gdLst>
                      <a:gd name="txL" fmla="*/ 0 w 125"/>
                      <a:gd name="txT" fmla="*/ 0 h 797"/>
                      <a:gd name="txR" fmla="*/ 125 w 125"/>
                      <a:gd name="txB" fmla="*/ 797 h 79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5" h="797">
                        <a:moveTo>
                          <a:pt x="0" y="797"/>
                        </a:moveTo>
                        <a:lnTo>
                          <a:pt x="31" y="708"/>
                        </a:lnTo>
                        <a:lnTo>
                          <a:pt x="57" y="608"/>
                        </a:lnTo>
                        <a:lnTo>
                          <a:pt x="77" y="495"/>
                        </a:lnTo>
                        <a:lnTo>
                          <a:pt x="89" y="432"/>
                        </a:lnTo>
                        <a:lnTo>
                          <a:pt x="94" y="370"/>
                        </a:lnTo>
                        <a:lnTo>
                          <a:pt x="99" y="307"/>
                        </a:lnTo>
                        <a:lnTo>
                          <a:pt x="94" y="250"/>
                        </a:lnTo>
                        <a:lnTo>
                          <a:pt x="89" y="193"/>
                        </a:lnTo>
                        <a:lnTo>
                          <a:pt x="72" y="140"/>
                        </a:lnTo>
                        <a:lnTo>
                          <a:pt x="52" y="93"/>
                        </a:lnTo>
                        <a:lnTo>
                          <a:pt x="20" y="51"/>
                        </a:lnTo>
                        <a:lnTo>
                          <a:pt x="57" y="0"/>
                        </a:lnTo>
                        <a:lnTo>
                          <a:pt x="67" y="16"/>
                        </a:lnTo>
                        <a:lnTo>
                          <a:pt x="83" y="51"/>
                        </a:lnTo>
                        <a:lnTo>
                          <a:pt x="104" y="114"/>
                        </a:lnTo>
                        <a:lnTo>
                          <a:pt x="114" y="156"/>
                        </a:lnTo>
                        <a:lnTo>
                          <a:pt x="119" y="203"/>
                        </a:lnTo>
                        <a:lnTo>
                          <a:pt x="125" y="260"/>
                        </a:lnTo>
                        <a:lnTo>
                          <a:pt x="125" y="318"/>
                        </a:lnTo>
                        <a:lnTo>
                          <a:pt x="125" y="385"/>
                        </a:lnTo>
                        <a:lnTo>
                          <a:pt x="114" y="453"/>
                        </a:lnTo>
                        <a:lnTo>
                          <a:pt x="99" y="531"/>
                        </a:lnTo>
                        <a:lnTo>
                          <a:pt x="72" y="614"/>
                        </a:lnTo>
                        <a:lnTo>
                          <a:pt x="42" y="703"/>
                        </a:lnTo>
                        <a:lnTo>
                          <a:pt x="0" y="79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698" name="Freeform 1292"/>
                  <p:cNvSpPr/>
                  <p:nvPr/>
                </p:nvSpPr>
                <p:spPr>
                  <a:xfrm>
                    <a:off x="3757" y="3294"/>
                    <a:ext cx="50" cy="164"/>
                  </a:xfrm>
                  <a:custGeom>
                    <a:avLst/>
                    <a:gdLst>
                      <a:gd name="txL" fmla="*/ 0 w 749"/>
                      <a:gd name="txT" fmla="*/ 0 h 2451"/>
                      <a:gd name="txR" fmla="*/ 749 w 749"/>
                      <a:gd name="txB" fmla="*/ 2451 h 245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749" h="2451">
                        <a:moveTo>
                          <a:pt x="0" y="2451"/>
                        </a:moveTo>
                        <a:lnTo>
                          <a:pt x="57" y="2306"/>
                        </a:lnTo>
                        <a:lnTo>
                          <a:pt x="192" y="1957"/>
                        </a:lnTo>
                        <a:lnTo>
                          <a:pt x="270" y="1734"/>
                        </a:lnTo>
                        <a:lnTo>
                          <a:pt x="348" y="1509"/>
                        </a:lnTo>
                        <a:lnTo>
                          <a:pt x="416" y="1285"/>
                        </a:lnTo>
                        <a:lnTo>
                          <a:pt x="442" y="1182"/>
                        </a:lnTo>
                        <a:lnTo>
                          <a:pt x="462" y="1082"/>
                        </a:lnTo>
                        <a:lnTo>
                          <a:pt x="499" y="895"/>
                        </a:lnTo>
                        <a:lnTo>
                          <a:pt x="530" y="713"/>
                        </a:lnTo>
                        <a:lnTo>
                          <a:pt x="587" y="385"/>
                        </a:lnTo>
                        <a:lnTo>
                          <a:pt x="614" y="250"/>
                        </a:lnTo>
                        <a:lnTo>
                          <a:pt x="634" y="141"/>
                        </a:lnTo>
                        <a:lnTo>
                          <a:pt x="660" y="63"/>
                        </a:lnTo>
                        <a:lnTo>
                          <a:pt x="671" y="36"/>
                        </a:lnTo>
                        <a:lnTo>
                          <a:pt x="681" y="16"/>
                        </a:lnTo>
                        <a:lnTo>
                          <a:pt x="749" y="0"/>
                        </a:lnTo>
                        <a:lnTo>
                          <a:pt x="722" y="109"/>
                        </a:lnTo>
                        <a:lnTo>
                          <a:pt x="655" y="365"/>
                        </a:lnTo>
                        <a:lnTo>
                          <a:pt x="582" y="666"/>
                        </a:lnTo>
                        <a:lnTo>
                          <a:pt x="556" y="807"/>
                        </a:lnTo>
                        <a:lnTo>
                          <a:pt x="540" y="910"/>
                        </a:lnTo>
                        <a:lnTo>
                          <a:pt x="535" y="958"/>
                        </a:lnTo>
                        <a:lnTo>
                          <a:pt x="540" y="1015"/>
                        </a:lnTo>
                        <a:lnTo>
                          <a:pt x="556" y="1130"/>
                        </a:lnTo>
                        <a:lnTo>
                          <a:pt x="582" y="1265"/>
                        </a:lnTo>
                        <a:lnTo>
                          <a:pt x="614" y="1400"/>
                        </a:lnTo>
                        <a:lnTo>
                          <a:pt x="639" y="1535"/>
                        </a:lnTo>
                        <a:lnTo>
                          <a:pt x="660" y="1666"/>
                        </a:lnTo>
                        <a:lnTo>
                          <a:pt x="660" y="1728"/>
                        </a:lnTo>
                        <a:lnTo>
                          <a:pt x="660" y="1786"/>
                        </a:lnTo>
                        <a:lnTo>
                          <a:pt x="649" y="1837"/>
                        </a:lnTo>
                        <a:lnTo>
                          <a:pt x="639" y="1879"/>
                        </a:lnTo>
                        <a:lnTo>
                          <a:pt x="639" y="1811"/>
                        </a:lnTo>
                        <a:lnTo>
                          <a:pt x="634" y="1734"/>
                        </a:lnTo>
                        <a:lnTo>
                          <a:pt x="629" y="1639"/>
                        </a:lnTo>
                        <a:lnTo>
                          <a:pt x="614" y="1525"/>
                        </a:lnTo>
                        <a:lnTo>
                          <a:pt x="592" y="1400"/>
                        </a:lnTo>
                        <a:lnTo>
                          <a:pt x="561" y="1275"/>
                        </a:lnTo>
                        <a:lnTo>
                          <a:pt x="540" y="1212"/>
                        </a:lnTo>
                        <a:lnTo>
                          <a:pt x="514" y="1150"/>
                        </a:lnTo>
                        <a:lnTo>
                          <a:pt x="462" y="1317"/>
                        </a:lnTo>
                        <a:lnTo>
                          <a:pt x="405" y="1494"/>
                        </a:lnTo>
                        <a:lnTo>
                          <a:pt x="332" y="1702"/>
                        </a:lnTo>
                        <a:lnTo>
                          <a:pt x="249" y="1926"/>
                        </a:lnTo>
                        <a:lnTo>
                          <a:pt x="160" y="2139"/>
                        </a:lnTo>
                        <a:lnTo>
                          <a:pt x="120" y="2233"/>
                        </a:lnTo>
                        <a:lnTo>
                          <a:pt x="78" y="2321"/>
                        </a:lnTo>
                        <a:lnTo>
                          <a:pt x="36" y="2394"/>
                        </a:lnTo>
                        <a:lnTo>
                          <a:pt x="0" y="245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699" name="Freeform 1293"/>
                  <p:cNvSpPr/>
                  <p:nvPr/>
                </p:nvSpPr>
                <p:spPr>
                  <a:xfrm>
                    <a:off x="3714" y="3365"/>
                    <a:ext cx="37" cy="26"/>
                  </a:xfrm>
                  <a:custGeom>
                    <a:avLst/>
                    <a:gdLst>
                      <a:gd name="txL" fmla="*/ 0 w 557"/>
                      <a:gd name="txT" fmla="*/ 0 h 380"/>
                      <a:gd name="txR" fmla="*/ 557 w 557"/>
                      <a:gd name="txB" fmla="*/ 380 h 38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57" h="380">
                        <a:moveTo>
                          <a:pt x="0" y="380"/>
                        </a:moveTo>
                        <a:lnTo>
                          <a:pt x="53" y="333"/>
                        </a:lnTo>
                        <a:lnTo>
                          <a:pt x="115" y="287"/>
                        </a:lnTo>
                        <a:lnTo>
                          <a:pt x="188" y="229"/>
                        </a:lnTo>
                        <a:lnTo>
                          <a:pt x="272" y="172"/>
                        </a:lnTo>
                        <a:lnTo>
                          <a:pt x="360" y="125"/>
                        </a:lnTo>
                        <a:lnTo>
                          <a:pt x="407" y="98"/>
                        </a:lnTo>
                        <a:lnTo>
                          <a:pt x="454" y="83"/>
                        </a:lnTo>
                        <a:lnTo>
                          <a:pt x="495" y="68"/>
                        </a:lnTo>
                        <a:lnTo>
                          <a:pt x="536" y="57"/>
                        </a:lnTo>
                        <a:lnTo>
                          <a:pt x="557" y="0"/>
                        </a:lnTo>
                        <a:lnTo>
                          <a:pt x="506" y="21"/>
                        </a:lnTo>
                        <a:lnTo>
                          <a:pt x="442" y="47"/>
                        </a:lnTo>
                        <a:lnTo>
                          <a:pt x="365" y="83"/>
                        </a:lnTo>
                        <a:lnTo>
                          <a:pt x="277" y="135"/>
                        </a:lnTo>
                        <a:lnTo>
                          <a:pt x="183" y="203"/>
                        </a:lnTo>
                        <a:lnTo>
                          <a:pt x="137" y="240"/>
                        </a:lnTo>
                        <a:lnTo>
                          <a:pt x="89" y="281"/>
                        </a:lnTo>
                        <a:lnTo>
                          <a:pt x="42" y="328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00" name="Freeform 1294"/>
                  <p:cNvSpPr/>
                  <p:nvPr/>
                </p:nvSpPr>
                <p:spPr>
                  <a:xfrm>
                    <a:off x="3674" y="3391"/>
                    <a:ext cx="18" cy="42"/>
                  </a:xfrm>
                  <a:custGeom>
                    <a:avLst/>
                    <a:gdLst>
                      <a:gd name="txL" fmla="*/ 0 w 265"/>
                      <a:gd name="txT" fmla="*/ 0 h 635"/>
                      <a:gd name="txR" fmla="*/ 265 w 265"/>
                      <a:gd name="txB" fmla="*/ 635 h 63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65" h="635">
                        <a:moveTo>
                          <a:pt x="0" y="635"/>
                        </a:moveTo>
                        <a:lnTo>
                          <a:pt x="41" y="577"/>
                        </a:lnTo>
                        <a:lnTo>
                          <a:pt x="83" y="521"/>
                        </a:lnTo>
                        <a:lnTo>
                          <a:pt x="125" y="447"/>
                        </a:lnTo>
                        <a:lnTo>
                          <a:pt x="166" y="359"/>
                        </a:lnTo>
                        <a:lnTo>
                          <a:pt x="187" y="312"/>
                        </a:lnTo>
                        <a:lnTo>
                          <a:pt x="198" y="260"/>
                        </a:lnTo>
                        <a:lnTo>
                          <a:pt x="208" y="214"/>
                        </a:lnTo>
                        <a:lnTo>
                          <a:pt x="218" y="162"/>
                        </a:lnTo>
                        <a:lnTo>
                          <a:pt x="218" y="115"/>
                        </a:lnTo>
                        <a:lnTo>
                          <a:pt x="208" y="68"/>
                        </a:lnTo>
                        <a:lnTo>
                          <a:pt x="260" y="0"/>
                        </a:lnTo>
                        <a:lnTo>
                          <a:pt x="265" y="57"/>
                        </a:lnTo>
                        <a:lnTo>
                          <a:pt x="260" y="120"/>
                        </a:lnTo>
                        <a:lnTo>
                          <a:pt x="250" y="203"/>
                        </a:lnTo>
                        <a:lnTo>
                          <a:pt x="233" y="255"/>
                        </a:lnTo>
                        <a:lnTo>
                          <a:pt x="218" y="302"/>
                        </a:lnTo>
                        <a:lnTo>
                          <a:pt x="198" y="354"/>
                        </a:lnTo>
                        <a:lnTo>
                          <a:pt x="171" y="412"/>
                        </a:lnTo>
                        <a:lnTo>
                          <a:pt x="140" y="464"/>
                        </a:lnTo>
                        <a:lnTo>
                          <a:pt x="98" y="521"/>
                        </a:lnTo>
                        <a:lnTo>
                          <a:pt x="51" y="577"/>
                        </a:lnTo>
                        <a:lnTo>
                          <a:pt x="0" y="63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01" name="Freeform 1295"/>
                  <p:cNvSpPr/>
                  <p:nvPr/>
                </p:nvSpPr>
                <p:spPr>
                  <a:xfrm>
                    <a:off x="3635" y="3330"/>
                    <a:ext cx="39" cy="9"/>
                  </a:xfrm>
                  <a:custGeom>
                    <a:avLst/>
                    <a:gdLst>
                      <a:gd name="txL" fmla="*/ 0 w 583"/>
                      <a:gd name="txT" fmla="*/ 0 h 130"/>
                      <a:gd name="txR" fmla="*/ 583 w 583"/>
                      <a:gd name="txB" fmla="*/ 130 h 13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83" h="130">
                        <a:moveTo>
                          <a:pt x="0" y="104"/>
                        </a:moveTo>
                        <a:lnTo>
                          <a:pt x="62" y="114"/>
                        </a:lnTo>
                        <a:lnTo>
                          <a:pt x="125" y="114"/>
                        </a:lnTo>
                        <a:lnTo>
                          <a:pt x="209" y="114"/>
                        </a:lnTo>
                        <a:lnTo>
                          <a:pt x="297" y="104"/>
                        </a:lnTo>
                        <a:lnTo>
                          <a:pt x="339" y="94"/>
                        </a:lnTo>
                        <a:lnTo>
                          <a:pt x="385" y="84"/>
                        </a:lnTo>
                        <a:lnTo>
                          <a:pt x="427" y="67"/>
                        </a:lnTo>
                        <a:lnTo>
                          <a:pt x="469" y="52"/>
                        </a:lnTo>
                        <a:lnTo>
                          <a:pt x="504" y="26"/>
                        </a:lnTo>
                        <a:lnTo>
                          <a:pt x="536" y="0"/>
                        </a:lnTo>
                        <a:lnTo>
                          <a:pt x="583" y="16"/>
                        </a:lnTo>
                        <a:lnTo>
                          <a:pt x="546" y="42"/>
                        </a:lnTo>
                        <a:lnTo>
                          <a:pt x="499" y="67"/>
                        </a:lnTo>
                        <a:lnTo>
                          <a:pt x="437" y="94"/>
                        </a:lnTo>
                        <a:lnTo>
                          <a:pt x="354" y="114"/>
                        </a:lnTo>
                        <a:lnTo>
                          <a:pt x="307" y="125"/>
                        </a:lnTo>
                        <a:lnTo>
                          <a:pt x="255" y="130"/>
                        </a:lnTo>
                        <a:lnTo>
                          <a:pt x="197" y="130"/>
                        </a:lnTo>
                        <a:lnTo>
                          <a:pt x="135" y="125"/>
                        </a:lnTo>
                        <a:lnTo>
                          <a:pt x="68" y="120"/>
                        </a:lnTo>
                        <a:lnTo>
                          <a:pt x="0" y="104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02" name="Freeform 1296"/>
                  <p:cNvSpPr/>
                  <p:nvPr/>
                </p:nvSpPr>
                <p:spPr>
                  <a:xfrm>
                    <a:off x="3631" y="3311"/>
                    <a:ext cx="24" cy="16"/>
                  </a:xfrm>
                  <a:custGeom>
                    <a:avLst/>
                    <a:gdLst>
                      <a:gd name="txL" fmla="*/ 0 w 359"/>
                      <a:gd name="txT" fmla="*/ 0 h 240"/>
                      <a:gd name="txR" fmla="*/ 359 w 359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240">
                        <a:moveTo>
                          <a:pt x="0" y="0"/>
                        </a:moveTo>
                        <a:lnTo>
                          <a:pt x="36" y="21"/>
                        </a:lnTo>
                        <a:lnTo>
                          <a:pt x="124" y="73"/>
                        </a:lnTo>
                        <a:lnTo>
                          <a:pt x="177" y="105"/>
                        </a:lnTo>
                        <a:lnTo>
                          <a:pt x="229" y="146"/>
                        </a:lnTo>
                        <a:lnTo>
                          <a:pt x="276" y="188"/>
                        </a:lnTo>
                        <a:lnTo>
                          <a:pt x="312" y="235"/>
                        </a:lnTo>
                        <a:lnTo>
                          <a:pt x="359" y="240"/>
                        </a:lnTo>
                        <a:lnTo>
                          <a:pt x="338" y="213"/>
                        </a:lnTo>
                        <a:lnTo>
                          <a:pt x="312" y="188"/>
                        </a:lnTo>
                        <a:lnTo>
                          <a:pt x="276" y="151"/>
                        </a:lnTo>
                        <a:lnTo>
                          <a:pt x="224" y="115"/>
                        </a:lnTo>
                        <a:lnTo>
                          <a:pt x="166" y="73"/>
                        </a:lnTo>
                        <a:lnTo>
                          <a:pt x="89" y="3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03" name="Freeform 1297"/>
                  <p:cNvSpPr/>
                  <p:nvPr/>
                </p:nvSpPr>
                <p:spPr>
                  <a:xfrm>
                    <a:off x="3708" y="3396"/>
                    <a:ext cx="8" cy="10"/>
                  </a:xfrm>
                  <a:custGeom>
                    <a:avLst/>
                    <a:gdLst>
                      <a:gd name="txL" fmla="*/ 0 w 124"/>
                      <a:gd name="txT" fmla="*/ 0 h 146"/>
                      <a:gd name="txR" fmla="*/ 124 w 124"/>
                      <a:gd name="txB" fmla="*/ 146 h 14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4" h="146">
                        <a:moveTo>
                          <a:pt x="47" y="146"/>
                        </a:moveTo>
                        <a:lnTo>
                          <a:pt x="57" y="146"/>
                        </a:lnTo>
                        <a:lnTo>
                          <a:pt x="93" y="141"/>
                        </a:lnTo>
                        <a:lnTo>
                          <a:pt x="109" y="130"/>
                        </a:lnTo>
                        <a:lnTo>
                          <a:pt x="119" y="120"/>
                        </a:lnTo>
                        <a:lnTo>
                          <a:pt x="124" y="104"/>
                        </a:lnTo>
                        <a:lnTo>
                          <a:pt x="124" y="84"/>
                        </a:lnTo>
                        <a:lnTo>
                          <a:pt x="114" y="57"/>
                        </a:lnTo>
                        <a:lnTo>
                          <a:pt x="104" y="37"/>
                        </a:lnTo>
                        <a:lnTo>
                          <a:pt x="87" y="21"/>
                        </a:lnTo>
                        <a:lnTo>
                          <a:pt x="72" y="5"/>
                        </a:lnTo>
                        <a:lnTo>
                          <a:pt x="57" y="0"/>
                        </a:lnTo>
                        <a:lnTo>
                          <a:pt x="41" y="0"/>
                        </a:lnTo>
                        <a:lnTo>
                          <a:pt x="25" y="11"/>
                        </a:lnTo>
                        <a:lnTo>
                          <a:pt x="10" y="32"/>
                        </a:lnTo>
                        <a:lnTo>
                          <a:pt x="0" y="57"/>
                        </a:lnTo>
                        <a:lnTo>
                          <a:pt x="0" y="79"/>
                        </a:lnTo>
                        <a:lnTo>
                          <a:pt x="5" y="99"/>
                        </a:lnTo>
                        <a:lnTo>
                          <a:pt x="15" y="115"/>
                        </a:lnTo>
                        <a:lnTo>
                          <a:pt x="36" y="141"/>
                        </a:lnTo>
                        <a:lnTo>
                          <a:pt x="47" y="146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04" name="Freeform 1298"/>
                  <p:cNvSpPr/>
                  <p:nvPr/>
                </p:nvSpPr>
                <p:spPr>
                  <a:xfrm>
                    <a:off x="3661" y="3298"/>
                    <a:ext cx="7" cy="6"/>
                  </a:xfrm>
                  <a:custGeom>
                    <a:avLst/>
                    <a:gdLst>
                      <a:gd name="txL" fmla="*/ 0 w 98"/>
                      <a:gd name="txT" fmla="*/ 0 h 78"/>
                      <a:gd name="txR" fmla="*/ 98 w 98"/>
                      <a:gd name="txB" fmla="*/ 78 h 7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8" h="78">
                        <a:moveTo>
                          <a:pt x="0" y="57"/>
                        </a:moveTo>
                        <a:lnTo>
                          <a:pt x="15" y="62"/>
                        </a:lnTo>
                        <a:lnTo>
                          <a:pt x="46" y="73"/>
                        </a:lnTo>
                        <a:lnTo>
                          <a:pt x="62" y="78"/>
                        </a:lnTo>
                        <a:lnTo>
                          <a:pt x="78" y="78"/>
                        </a:lnTo>
                        <a:lnTo>
                          <a:pt x="93" y="67"/>
                        </a:lnTo>
                        <a:lnTo>
                          <a:pt x="98" y="57"/>
                        </a:lnTo>
                        <a:lnTo>
                          <a:pt x="98" y="41"/>
                        </a:lnTo>
                        <a:lnTo>
                          <a:pt x="88" y="25"/>
                        </a:lnTo>
                        <a:lnTo>
                          <a:pt x="73" y="20"/>
                        </a:lnTo>
                        <a:lnTo>
                          <a:pt x="56" y="10"/>
                        </a:lnTo>
                        <a:lnTo>
                          <a:pt x="15" y="5"/>
                        </a:lnTo>
                        <a:lnTo>
                          <a:pt x="0" y="0"/>
                        </a:lnTo>
                        <a:lnTo>
                          <a:pt x="0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05" name="Freeform 1299"/>
                  <p:cNvSpPr/>
                  <p:nvPr/>
                </p:nvSpPr>
                <p:spPr>
                  <a:xfrm>
                    <a:off x="3687" y="3263"/>
                    <a:ext cx="8" cy="8"/>
                  </a:xfrm>
                  <a:custGeom>
                    <a:avLst/>
                    <a:gdLst>
                      <a:gd name="txL" fmla="*/ 0 w 119"/>
                      <a:gd name="txT" fmla="*/ 0 h 125"/>
                      <a:gd name="txR" fmla="*/ 119 w 119"/>
                      <a:gd name="txB" fmla="*/ 125 h 12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19" h="125">
                        <a:moveTo>
                          <a:pt x="0" y="58"/>
                        </a:moveTo>
                        <a:lnTo>
                          <a:pt x="5" y="73"/>
                        </a:lnTo>
                        <a:lnTo>
                          <a:pt x="25" y="105"/>
                        </a:lnTo>
                        <a:lnTo>
                          <a:pt x="42" y="115"/>
                        </a:lnTo>
                        <a:lnTo>
                          <a:pt x="57" y="125"/>
                        </a:lnTo>
                        <a:lnTo>
                          <a:pt x="77" y="125"/>
                        </a:lnTo>
                        <a:lnTo>
                          <a:pt x="98" y="115"/>
                        </a:lnTo>
                        <a:lnTo>
                          <a:pt x="114" y="94"/>
                        </a:lnTo>
                        <a:lnTo>
                          <a:pt x="119" y="78"/>
                        </a:lnTo>
                        <a:lnTo>
                          <a:pt x="119" y="58"/>
                        </a:lnTo>
                        <a:lnTo>
                          <a:pt x="114" y="42"/>
                        </a:lnTo>
                        <a:lnTo>
                          <a:pt x="98" y="26"/>
                        </a:lnTo>
                        <a:lnTo>
                          <a:pt x="82" y="11"/>
                        </a:lnTo>
                        <a:lnTo>
                          <a:pt x="67" y="5"/>
                        </a:lnTo>
                        <a:lnTo>
                          <a:pt x="52" y="0"/>
                        </a:lnTo>
                        <a:lnTo>
                          <a:pt x="35" y="0"/>
                        </a:lnTo>
                        <a:lnTo>
                          <a:pt x="25" y="11"/>
                        </a:lnTo>
                        <a:lnTo>
                          <a:pt x="10" y="31"/>
                        </a:lnTo>
                        <a:lnTo>
                          <a:pt x="0" y="47"/>
                        </a:lnTo>
                        <a:lnTo>
                          <a:pt x="0" y="58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06" name="Freeform 1300"/>
                  <p:cNvSpPr/>
                  <p:nvPr/>
                </p:nvSpPr>
                <p:spPr>
                  <a:xfrm>
                    <a:off x="3609" y="3341"/>
                    <a:ext cx="6" cy="4"/>
                  </a:xfrm>
                  <a:custGeom>
                    <a:avLst/>
                    <a:gdLst>
                      <a:gd name="txL" fmla="*/ 0 w 94"/>
                      <a:gd name="txT" fmla="*/ 0 h 57"/>
                      <a:gd name="txR" fmla="*/ 94 w 94"/>
                      <a:gd name="txB" fmla="*/ 57 h 5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" h="57">
                        <a:moveTo>
                          <a:pt x="21" y="57"/>
                        </a:moveTo>
                        <a:lnTo>
                          <a:pt x="42" y="57"/>
                        </a:lnTo>
                        <a:lnTo>
                          <a:pt x="73" y="52"/>
                        </a:lnTo>
                        <a:lnTo>
                          <a:pt x="83" y="47"/>
                        </a:lnTo>
                        <a:lnTo>
                          <a:pt x="94" y="37"/>
                        </a:lnTo>
                        <a:lnTo>
                          <a:pt x="94" y="26"/>
                        </a:lnTo>
                        <a:lnTo>
                          <a:pt x="78" y="15"/>
                        </a:lnTo>
                        <a:lnTo>
                          <a:pt x="58" y="5"/>
                        </a:lnTo>
                        <a:lnTo>
                          <a:pt x="42" y="0"/>
                        </a:lnTo>
                        <a:lnTo>
                          <a:pt x="26" y="0"/>
                        </a:lnTo>
                        <a:lnTo>
                          <a:pt x="11" y="5"/>
                        </a:lnTo>
                        <a:lnTo>
                          <a:pt x="6" y="15"/>
                        </a:lnTo>
                        <a:lnTo>
                          <a:pt x="0" y="32"/>
                        </a:lnTo>
                        <a:lnTo>
                          <a:pt x="11" y="47"/>
                        </a:lnTo>
                        <a:lnTo>
                          <a:pt x="21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2682" name="Group 1301"/>
                <p:cNvGrpSpPr/>
                <p:nvPr/>
              </p:nvGrpSpPr>
              <p:grpSpPr>
                <a:xfrm>
                  <a:off x="4071" y="3273"/>
                  <a:ext cx="23" cy="28"/>
                  <a:chOff x="4057" y="3261"/>
                  <a:chExt cx="23" cy="28"/>
                </a:xfrm>
              </p:grpSpPr>
              <p:sp>
                <p:nvSpPr>
                  <p:cNvPr id="2683" name="Freeform 1302"/>
                  <p:cNvSpPr/>
                  <p:nvPr/>
                </p:nvSpPr>
                <p:spPr>
                  <a:xfrm>
                    <a:off x="4057" y="3261"/>
                    <a:ext cx="23" cy="28"/>
                  </a:xfrm>
                  <a:custGeom>
                    <a:avLst/>
                    <a:gdLst>
                      <a:gd name="txL" fmla="*/ 0 w 333"/>
                      <a:gd name="txT" fmla="*/ 0 h 417"/>
                      <a:gd name="txR" fmla="*/ 333 w 333"/>
                      <a:gd name="txB" fmla="*/ 417 h 41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3" h="417">
                        <a:moveTo>
                          <a:pt x="323" y="417"/>
                        </a:moveTo>
                        <a:lnTo>
                          <a:pt x="281" y="407"/>
                        </a:lnTo>
                        <a:lnTo>
                          <a:pt x="239" y="391"/>
                        </a:lnTo>
                        <a:lnTo>
                          <a:pt x="193" y="375"/>
                        </a:lnTo>
                        <a:lnTo>
                          <a:pt x="146" y="350"/>
                        </a:lnTo>
                        <a:lnTo>
                          <a:pt x="99" y="318"/>
                        </a:lnTo>
                        <a:lnTo>
                          <a:pt x="83" y="302"/>
                        </a:lnTo>
                        <a:lnTo>
                          <a:pt x="68" y="282"/>
                        </a:lnTo>
                        <a:lnTo>
                          <a:pt x="57" y="261"/>
                        </a:lnTo>
                        <a:lnTo>
                          <a:pt x="47" y="240"/>
                        </a:lnTo>
                        <a:lnTo>
                          <a:pt x="26" y="147"/>
                        </a:lnTo>
                        <a:lnTo>
                          <a:pt x="6" y="68"/>
                        </a:lnTo>
                        <a:lnTo>
                          <a:pt x="0" y="37"/>
                        </a:lnTo>
                        <a:lnTo>
                          <a:pt x="0" y="16"/>
                        </a:lnTo>
                        <a:lnTo>
                          <a:pt x="6" y="6"/>
                        </a:lnTo>
                        <a:lnTo>
                          <a:pt x="11" y="6"/>
                        </a:lnTo>
                        <a:lnTo>
                          <a:pt x="21" y="0"/>
                        </a:lnTo>
                        <a:lnTo>
                          <a:pt x="31" y="6"/>
                        </a:lnTo>
                        <a:lnTo>
                          <a:pt x="57" y="11"/>
                        </a:lnTo>
                        <a:lnTo>
                          <a:pt x="83" y="27"/>
                        </a:lnTo>
                        <a:lnTo>
                          <a:pt x="146" y="73"/>
                        </a:lnTo>
                        <a:lnTo>
                          <a:pt x="208" y="125"/>
                        </a:lnTo>
                        <a:lnTo>
                          <a:pt x="271" y="193"/>
                        </a:lnTo>
                        <a:lnTo>
                          <a:pt x="296" y="230"/>
                        </a:lnTo>
                        <a:lnTo>
                          <a:pt x="313" y="261"/>
                        </a:lnTo>
                        <a:lnTo>
                          <a:pt x="323" y="292"/>
                        </a:lnTo>
                        <a:lnTo>
                          <a:pt x="333" y="323"/>
                        </a:lnTo>
                        <a:lnTo>
                          <a:pt x="333" y="350"/>
                        </a:lnTo>
                        <a:lnTo>
                          <a:pt x="333" y="375"/>
                        </a:lnTo>
                        <a:lnTo>
                          <a:pt x="323" y="417"/>
                        </a:lnTo>
                        <a:close/>
                      </a:path>
                    </a:pathLst>
                  </a:custGeom>
                  <a:solidFill>
                    <a:srgbClr val="00990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684" name="Freeform 1303"/>
                  <p:cNvSpPr/>
                  <p:nvPr/>
                </p:nvSpPr>
                <p:spPr>
                  <a:xfrm rot="-3646317">
                    <a:off x="4057" y="3269"/>
                    <a:ext cx="14" cy="14"/>
                  </a:xfrm>
                  <a:custGeom>
                    <a:avLst/>
                    <a:gdLst>
                      <a:gd name="txL" fmla="*/ 0 w 213"/>
                      <a:gd name="txT" fmla="*/ 0 h 214"/>
                      <a:gd name="txR" fmla="*/ 213 w 213"/>
                      <a:gd name="txB" fmla="*/ 214 h 214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3" h="214">
                        <a:moveTo>
                          <a:pt x="0" y="151"/>
                        </a:moveTo>
                        <a:lnTo>
                          <a:pt x="36" y="120"/>
                        </a:lnTo>
                        <a:lnTo>
                          <a:pt x="115" y="57"/>
                        </a:lnTo>
                        <a:lnTo>
                          <a:pt x="156" y="32"/>
                        </a:lnTo>
                        <a:lnTo>
                          <a:pt x="187" y="6"/>
                        </a:lnTo>
                        <a:lnTo>
                          <a:pt x="208" y="0"/>
                        </a:lnTo>
                        <a:lnTo>
                          <a:pt x="213" y="0"/>
                        </a:lnTo>
                        <a:lnTo>
                          <a:pt x="213" y="11"/>
                        </a:lnTo>
                        <a:lnTo>
                          <a:pt x="193" y="69"/>
                        </a:lnTo>
                        <a:lnTo>
                          <a:pt x="162" y="136"/>
                        </a:lnTo>
                        <a:lnTo>
                          <a:pt x="140" y="167"/>
                        </a:lnTo>
                        <a:lnTo>
                          <a:pt x="120" y="187"/>
                        </a:lnTo>
                        <a:lnTo>
                          <a:pt x="98" y="209"/>
                        </a:lnTo>
                        <a:lnTo>
                          <a:pt x="73" y="214"/>
                        </a:lnTo>
                        <a:lnTo>
                          <a:pt x="47" y="209"/>
                        </a:lnTo>
                        <a:lnTo>
                          <a:pt x="31" y="204"/>
                        </a:lnTo>
                        <a:lnTo>
                          <a:pt x="21" y="193"/>
                        </a:lnTo>
                        <a:lnTo>
                          <a:pt x="10" y="182"/>
                        </a:lnTo>
                        <a:lnTo>
                          <a:pt x="0" y="162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CCFF33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</p:grpSp>
        </p:grpSp>
        <p:grpSp>
          <p:nvGrpSpPr>
            <p:cNvPr id="2598" name="Group 1304"/>
            <p:cNvGrpSpPr/>
            <p:nvPr/>
          </p:nvGrpSpPr>
          <p:grpSpPr>
            <a:xfrm>
              <a:off x="3912" y="2704"/>
              <a:ext cx="251" cy="300"/>
              <a:chOff x="3805" y="3002"/>
              <a:chExt cx="289" cy="345"/>
            </a:xfrm>
          </p:grpSpPr>
          <p:grpSp>
            <p:nvGrpSpPr>
              <p:cNvPr id="2653" name="Group 1305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2657" name="Freeform 1306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58" name="Freeform 1307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59" name="Freeform 1308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60" name="Freeform 1309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61" name="Freeform 1310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62" name="Freeform 1311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63" name="Freeform 1312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64" name="Freeform 1313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65" name="Freeform 1314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66" name="Freeform 1315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67" name="Freeform 1316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68" name="Freeform 1317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69" name="Freeform 1318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70" name="Freeform 1319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71" name="Freeform 1320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72" name="Freeform 1321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73" name="Freeform 1322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74" name="Freeform 1323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75" name="Freeform 1324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76" name="Freeform 1325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77" name="Freeform 1326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78" name="Freeform 1327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2654" name="Group 1328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2655" name="Freeform 1329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56" name="Freeform 1330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2599" name="Group 1331"/>
            <p:cNvGrpSpPr/>
            <p:nvPr/>
          </p:nvGrpSpPr>
          <p:grpSpPr>
            <a:xfrm rot="792669" flipH="1">
              <a:off x="4185" y="2754"/>
              <a:ext cx="211" cy="255"/>
              <a:chOff x="3805" y="3002"/>
              <a:chExt cx="289" cy="345"/>
            </a:xfrm>
          </p:grpSpPr>
          <p:grpSp>
            <p:nvGrpSpPr>
              <p:cNvPr id="2627" name="Group 1332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2631" name="Freeform 1333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32" name="Freeform 1334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33" name="Freeform 1335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34" name="Freeform 1336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35" name="Freeform 1337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36" name="Freeform 1338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37" name="Freeform 1339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38" name="Freeform 1340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39" name="Freeform 1341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40" name="Freeform 1342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41" name="Freeform 1343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42" name="Freeform 1344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43" name="Freeform 1345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44" name="Freeform 1346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45" name="Freeform 1347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46" name="Freeform 1348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47" name="Freeform 1349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48" name="Freeform 1350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49" name="Freeform 1351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50" name="Freeform 1352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51" name="Freeform 1353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52" name="Freeform 1354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2628" name="Group 1355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2629" name="Freeform 1356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30" name="Freeform 1357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2600" name="Group 1358"/>
            <p:cNvGrpSpPr/>
            <p:nvPr/>
          </p:nvGrpSpPr>
          <p:grpSpPr>
            <a:xfrm rot="-3734577" flipH="1">
              <a:off x="4005" y="2519"/>
              <a:ext cx="197" cy="273"/>
              <a:chOff x="3805" y="3002"/>
              <a:chExt cx="289" cy="345"/>
            </a:xfrm>
          </p:grpSpPr>
          <p:grpSp>
            <p:nvGrpSpPr>
              <p:cNvPr id="2601" name="Group 1359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2605" name="Freeform 1360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06" name="Freeform 1361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07" name="Freeform 1362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08" name="Freeform 1363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09" name="Freeform 1364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10" name="Freeform 1365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11" name="Freeform 1366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12" name="Freeform 1367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13" name="Freeform 1368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14" name="Freeform 1369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15" name="Freeform 1370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16" name="Freeform 1371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17" name="Freeform 1372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18" name="Freeform 1373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19" name="Freeform 1374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20" name="Freeform 1375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21" name="Freeform 1376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22" name="Freeform 1377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23" name="Freeform 1378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24" name="Freeform 1379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25" name="Freeform 1380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26" name="Freeform 1381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2602" name="Group 1382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2603" name="Freeform 1383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604" name="Freeform 1384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</p:grpSp>
      <p:grpSp>
        <p:nvGrpSpPr>
          <p:cNvPr id="2109" name="Group 1385"/>
          <p:cNvGrpSpPr/>
          <p:nvPr/>
        </p:nvGrpSpPr>
        <p:grpSpPr>
          <a:xfrm rot="4059237" flipH="1">
            <a:off x="92075" y="581025"/>
            <a:ext cx="901700" cy="1546225"/>
            <a:chOff x="3718" y="2557"/>
            <a:chExt cx="708" cy="1053"/>
          </a:xfrm>
        </p:grpSpPr>
        <p:sp>
          <p:nvSpPr>
            <p:cNvPr id="2401" name="Freeform 1386"/>
            <p:cNvSpPr/>
            <p:nvPr/>
          </p:nvSpPr>
          <p:spPr>
            <a:xfrm>
              <a:off x="4025" y="2690"/>
              <a:ext cx="171" cy="828"/>
            </a:xfrm>
            <a:custGeom>
              <a:avLst/>
              <a:gdLst>
                <a:gd name="txL" fmla="*/ 0 w 2573"/>
                <a:gd name="txT" fmla="*/ 0 h 12419"/>
                <a:gd name="txR" fmla="*/ 2573 w 2573"/>
                <a:gd name="txB" fmla="*/ 12419 h 1241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573" h="12419">
                  <a:moveTo>
                    <a:pt x="103" y="11997"/>
                  </a:moveTo>
                  <a:lnTo>
                    <a:pt x="103" y="11955"/>
                  </a:lnTo>
                  <a:lnTo>
                    <a:pt x="113" y="11851"/>
                  </a:lnTo>
                  <a:lnTo>
                    <a:pt x="124" y="11788"/>
                  </a:lnTo>
                  <a:lnTo>
                    <a:pt x="135" y="11737"/>
                  </a:lnTo>
                  <a:lnTo>
                    <a:pt x="150" y="11690"/>
                  </a:lnTo>
                  <a:lnTo>
                    <a:pt x="160" y="11669"/>
                  </a:lnTo>
                  <a:lnTo>
                    <a:pt x="170" y="11658"/>
                  </a:lnTo>
                  <a:lnTo>
                    <a:pt x="228" y="11596"/>
                  </a:lnTo>
                  <a:lnTo>
                    <a:pt x="264" y="11555"/>
                  </a:lnTo>
                  <a:lnTo>
                    <a:pt x="300" y="11503"/>
                  </a:lnTo>
                  <a:lnTo>
                    <a:pt x="332" y="11445"/>
                  </a:lnTo>
                  <a:lnTo>
                    <a:pt x="368" y="11378"/>
                  </a:lnTo>
                  <a:lnTo>
                    <a:pt x="394" y="11305"/>
                  </a:lnTo>
                  <a:lnTo>
                    <a:pt x="410" y="11221"/>
                  </a:lnTo>
                  <a:lnTo>
                    <a:pt x="447" y="11071"/>
                  </a:lnTo>
                  <a:lnTo>
                    <a:pt x="504" y="10821"/>
                  </a:lnTo>
                  <a:lnTo>
                    <a:pt x="670" y="10144"/>
                  </a:lnTo>
                  <a:lnTo>
                    <a:pt x="831" y="9488"/>
                  </a:lnTo>
                  <a:lnTo>
                    <a:pt x="883" y="9254"/>
                  </a:lnTo>
                  <a:lnTo>
                    <a:pt x="904" y="9140"/>
                  </a:lnTo>
                  <a:lnTo>
                    <a:pt x="909" y="9056"/>
                  </a:lnTo>
                  <a:lnTo>
                    <a:pt x="914" y="9004"/>
                  </a:lnTo>
                  <a:lnTo>
                    <a:pt x="919" y="8983"/>
                  </a:lnTo>
                  <a:lnTo>
                    <a:pt x="930" y="8973"/>
                  </a:lnTo>
                  <a:lnTo>
                    <a:pt x="946" y="8963"/>
                  </a:lnTo>
                  <a:lnTo>
                    <a:pt x="966" y="8958"/>
                  </a:lnTo>
                  <a:lnTo>
                    <a:pt x="981" y="8946"/>
                  </a:lnTo>
                  <a:lnTo>
                    <a:pt x="1003" y="8921"/>
                  </a:lnTo>
                  <a:lnTo>
                    <a:pt x="1023" y="8884"/>
                  </a:lnTo>
                  <a:lnTo>
                    <a:pt x="1050" y="8833"/>
                  </a:lnTo>
                  <a:lnTo>
                    <a:pt x="1106" y="8708"/>
                  </a:lnTo>
                  <a:lnTo>
                    <a:pt x="1169" y="8556"/>
                  </a:lnTo>
                  <a:lnTo>
                    <a:pt x="1231" y="8395"/>
                  </a:lnTo>
                  <a:lnTo>
                    <a:pt x="1288" y="8239"/>
                  </a:lnTo>
                  <a:lnTo>
                    <a:pt x="1335" y="8104"/>
                  </a:lnTo>
                  <a:lnTo>
                    <a:pt x="1367" y="7999"/>
                  </a:lnTo>
                  <a:lnTo>
                    <a:pt x="1445" y="7755"/>
                  </a:lnTo>
                  <a:lnTo>
                    <a:pt x="1554" y="7401"/>
                  </a:lnTo>
                  <a:lnTo>
                    <a:pt x="1606" y="7213"/>
                  </a:lnTo>
                  <a:lnTo>
                    <a:pt x="1647" y="7026"/>
                  </a:lnTo>
                  <a:lnTo>
                    <a:pt x="1669" y="6943"/>
                  </a:lnTo>
                  <a:lnTo>
                    <a:pt x="1679" y="6860"/>
                  </a:lnTo>
                  <a:lnTo>
                    <a:pt x="1689" y="6786"/>
                  </a:lnTo>
                  <a:lnTo>
                    <a:pt x="1689" y="6719"/>
                  </a:lnTo>
                  <a:lnTo>
                    <a:pt x="1694" y="6651"/>
                  </a:lnTo>
                  <a:lnTo>
                    <a:pt x="1699" y="6558"/>
                  </a:lnTo>
                  <a:lnTo>
                    <a:pt x="1731" y="6318"/>
                  </a:lnTo>
                  <a:lnTo>
                    <a:pt x="1772" y="6032"/>
                  </a:lnTo>
                  <a:lnTo>
                    <a:pt x="1814" y="5730"/>
                  </a:lnTo>
                  <a:lnTo>
                    <a:pt x="1902" y="5163"/>
                  </a:lnTo>
                  <a:lnTo>
                    <a:pt x="1934" y="4955"/>
                  </a:lnTo>
                  <a:lnTo>
                    <a:pt x="1939" y="4877"/>
                  </a:lnTo>
                  <a:lnTo>
                    <a:pt x="1944" y="4830"/>
                  </a:lnTo>
                  <a:lnTo>
                    <a:pt x="1949" y="4236"/>
                  </a:lnTo>
                  <a:lnTo>
                    <a:pt x="1964" y="3133"/>
                  </a:lnTo>
                  <a:lnTo>
                    <a:pt x="1970" y="2555"/>
                  </a:lnTo>
                  <a:lnTo>
                    <a:pt x="1970" y="2050"/>
                  </a:lnTo>
                  <a:lnTo>
                    <a:pt x="1964" y="1686"/>
                  </a:lnTo>
                  <a:lnTo>
                    <a:pt x="1959" y="1571"/>
                  </a:lnTo>
                  <a:lnTo>
                    <a:pt x="1954" y="1541"/>
                  </a:lnTo>
                  <a:lnTo>
                    <a:pt x="1954" y="1524"/>
                  </a:lnTo>
                  <a:lnTo>
                    <a:pt x="1918" y="1457"/>
                  </a:lnTo>
                  <a:lnTo>
                    <a:pt x="1892" y="1399"/>
                  </a:lnTo>
                  <a:lnTo>
                    <a:pt x="1887" y="1374"/>
                  </a:lnTo>
                  <a:lnTo>
                    <a:pt x="1882" y="1347"/>
                  </a:lnTo>
                  <a:lnTo>
                    <a:pt x="1882" y="1327"/>
                  </a:lnTo>
                  <a:lnTo>
                    <a:pt x="1892" y="1311"/>
                  </a:lnTo>
                  <a:lnTo>
                    <a:pt x="1897" y="1306"/>
                  </a:lnTo>
                  <a:lnTo>
                    <a:pt x="1907" y="1301"/>
                  </a:lnTo>
                  <a:lnTo>
                    <a:pt x="1923" y="1306"/>
                  </a:lnTo>
                  <a:lnTo>
                    <a:pt x="1944" y="1311"/>
                  </a:lnTo>
                  <a:lnTo>
                    <a:pt x="1964" y="1322"/>
                  </a:lnTo>
                  <a:lnTo>
                    <a:pt x="1986" y="1332"/>
                  </a:lnTo>
                  <a:lnTo>
                    <a:pt x="2006" y="1337"/>
                  </a:lnTo>
                  <a:lnTo>
                    <a:pt x="2022" y="1337"/>
                  </a:lnTo>
                  <a:lnTo>
                    <a:pt x="2027" y="1332"/>
                  </a:lnTo>
                  <a:lnTo>
                    <a:pt x="2032" y="1322"/>
                  </a:lnTo>
                  <a:lnTo>
                    <a:pt x="2214" y="775"/>
                  </a:lnTo>
                  <a:lnTo>
                    <a:pt x="2386" y="265"/>
                  </a:lnTo>
                  <a:lnTo>
                    <a:pt x="2376" y="228"/>
                  </a:lnTo>
                  <a:lnTo>
                    <a:pt x="2360" y="140"/>
                  </a:lnTo>
                  <a:lnTo>
                    <a:pt x="2360" y="93"/>
                  </a:lnTo>
                  <a:lnTo>
                    <a:pt x="2360" y="51"/>
                  </a:lnTo>
                  <a:lnTo>
                    <a:pt x="2365" y="20"/>
                  </a:lnTo>
                  <a:lnTo>
                    <a:pt x="2376" y="10"/>
                  </a:lnTo>
                  <a:lnTo>
                    <a:pt x="2386" y="5"/>
                  </a:lnTo>
                  <a:lnTo>
                    <a:pt x="2396" y="0"/>
                  </a:lnTo>
                  <a:lnTo>
                    <a:pt x="2401" y="5"/>
                  </a:lnTo>
                  <a:lnTo>
                    <a:pt x="2417" y="15"/>
                  </a:lnTo>
                  <a:lnTo>
                    <a:pt x="2423" y="36"/>
                  </a:lnTo>
                  <a:lnTo>
                    <a:pt x="2428" y="67"/>
                  </a:lnTo>
                  <a:lnTo>
                    <a:pt x="2438" y="130"/>
                  </a:lnTo>
                  <a:lnTo>
                    <a:pt x="2448" y="155"/>
                  </a:lnTo>
                  <a:lnTo>
                    <a:pt x="2464" y="177"/>
                  </a:lnTo>
                  <a:lnTo>
                    <a:pt x="2485" y="187"/>
                  </a:lnTo>
                  <a:lnTo>
                    <a:pt x="2505" y="197"/>
                  </a:lnTo>
                  <a:lnTo>
                    <a:pt x="2547" y="213"/>
                  </a:lnTo>
                  <a:lnTo>
                    <a:pt x="2563" y="218"/>
                  </a:lnTo>
                  <a:lnTo>
                    <a:pt x="2568" y="228"/>
                  </a:lnTo>
                  <a:lnTo>
                    <a:pt x="2573" y="233"/>
                  </a:lnTo>
                  <a:lnTo>
                    <a:pt x="2568" y="245"/>
                  </a:lnTo>
                  <a:lnTo>
                    <a:pt x="2531" y="275"/>
                  </a:lnTo>
                  <a:lnTo>
                    <a:pt x="2490" y="327"/>
                  </a:lnTo>
                  <a:lnTo>
                    <a:pt x="2443" y="390"/>
                  </a:lnTo>
                  <a:lnTo>
                    <a:pt x="2423" y="421"/>
                  </a:lnTo>
                  <a:lnTo>
                    <a:pt x="2406" y="457"/>
                  </a:lnTo>
                  <a:lnTo>
                    <a:pt x="2334" y="650"/>
                  </a:lnTo>
                  <a:lnTo>
                    <a:pt x="2219" y="999"/>
                  </a:lnTo>
                  <a:lnTo>
                    <a:pt x="2163" y="1186"/>
                  </a:lnTo>
                  <a:lnTo>
                    <a:pt x="2116" y="1363"/>
                  </a:lnTo>
                  <a:lnTo>
                    <a:pt x="2084" y="1504"/>
                  </a:lnTo>
                  <a:lnTo>
                    <a:pt x="2074" y="1556"/>
                  </a:lnTo>
                  <a:lnTo>
                    <a:pt x="2074" y="1592"/>
                  </a:lnTo>
                  <a:lnTo>
                    <a:pt x="2074" y="1706"/>
                  </a:lnTo>
                  <a:lnTo>
                    <a:pt x="2074" y="1915"/>
                  </a:lnTo>
                  <a:lnTo>
                    <a:pt x="2069" y="2456"/>
                  </a:lnTo>
                  <a:lnTo>
                    <a:pt x="2053" y="3195"/>
                  </a:lnTo>
                  <a:lnTo>
                    <a:pt x="2064" y="3185"/>
                  </a:lnTo>
                  <a:lnTo>
                    <a:pt x="2089" y="3164"/>
                  </a:lnTo>
                  <a:lnTo>
                    <a:pt x="2106" y="3154"/>
                  </a:lnTo>
                  <a:lnTo>
                    <a:pt x="2116" y="3154"/>
                  </a:lnTo>
                  <a:lnTo>
                    <a:pt x="2121" y="3159"/>
                  </a:lnTo>
                  <a:lnTo>
                    <a:pt x="2121" y="3174"/>
                  </a:lnTo>
                  <a:lnTo>
                    <a:pt x="2111" y="3227"/>
                  </a:lnTo>
                  <a:lnTo>
                    <a:pt x="2089" y="3284"/>
                  </a:lnTo>
                  <a:lnTo>
                    <a:pt x="2069" y="3352"/>
                  </a:lnTo>
                  <a:lnTo>
                    <a:pt x="2064" y="3394"/>
                  </a:lnTo>
                  <a:lnTo>
                    <a:pt x="2064" y="3435"/>
                  </a:lnTo>
                  <a:lnTo>
                    <a:pt x="2058" y="3747"/>
                  </a:lnTo>
                  <a:lnTo>
                    <a:pt x="2043" y="4356"/>
                  </a:lnTo>
                  <a:lnTo>
                    <a:pt x="2032" y="4705"/>
                  </a:lnTo>
                  <a:lnTo>
                    <a:pt x="2022" y="5048"/>
                  </a:lnTo>
                  <a:lnTo>
                    <a:pt x="2001" y="5360"/>
                  </a:lnTo>
                  <a:lnTo>
                    <a:pt x="1981" y="5610"/>
                  </a:lnTo>
                  <a:lnTo>
                    <a:pt x="1954" y="5834"/>
                  </a:lnTo>
                  <a:lnTo>
                    <a:pt x="1923" y="6058"/>
                  </a:lnTo>
                  <a:lnTo>
                    <a:pt x="1850" y="6490"/>
                  </a:lnTo>
                  <a:lnTo>
                    <a:pt x="1819" y="6673"/>
                  </a:lnTo>
                  <a:lnTo>
                    <a:pt x="1799" y="6818"/>
                  </a:lnTo>
                  <a:lnTo>
                    <a:pt x="1794" y="6922"/>
                  </a:lnTo>
                  <a:lnTo>
                    <a:pt x="1794" y="6953"/>
                  </a:lnTo>
                  <a:lnTo>
                    <a:pt x="1804" y="6974"/>
                  </a:lnTo>
                  <a:lnTo>
                    <a:pt x="1819" y="6985"/>
                  </a:lnTo>
                  <a:lnTo>
                    <a:pt x="1834" y="6990"/>
                  </a:lnTo>
                  <a:lnTo>
                    <a:pt x="1866" y="6990"/>
                  </a:lnTo>
                  <a:lnTo>
                    <a:pt x="1876" y="6990"/>
                  </a:lnTo>
                  <a:lnTo>
                    <a:pt x="1887" y="6995"/>
                  </a:lnTo>
                  <a:lnTo>
                    <a:pt x="1897" y="7010"/>
                  </a:lnTo>
                  <a:lnTo>
                    <a:pt x="1902" y="7031"/>
                  </a:lnTo>
                  <a:lnTo>
                    <a:pt x="1897" y="7063"/>
                  </a:lnTo>
                  <a:lnTo>
                    <a:pt x="1887" y="7100"/>
                  </a:lnTo>
                  <a:lnTo>
                    <a:pt x="1866" y="7130"/>
                  </a:lnTo>
                  <a:lnTo>
                    <a:pt x="1845" y="7162"/>
                  </a:lnTo>
                  <a:lnTo>
                    <a:pt x="1804" y="7208"/>
                  </a:lnTo>
                  <a:lnTo>
                    <a:pt x="1782" y="7224"/>
                  </a:lnTo>
                  <a:lnTo>
                    <a:pt x="1076" y="9108"/>
                  </a:lnTo>
                  <a:lnTo>
                    <a:pt x="571" y="11174"/>
                  </a:lnTo>
                  <a:lnTo>
                    <a:pt x="582" y="11201"/>
                  </a:lnTo>
                  <a:lnTo>
                    <a:pt x="587" y="11243"/>
                  </a:lnTo>
                  <a:lnTo>
                    <a:pt x="582" y="11294"/>
                  </a:lnTo>
                  <a:lnTo>
                    <a:pt x="571" y="11331"/>
                  </a:lnTo>
                  <a:lnTo>
                    <a:pt x="550" y="11378"/>
                  </a:lnTo>
                  <a:lnTo>
                    <a:pt x="487" y="11492"/>
                  </a:lnTo>
                  <a:lnTo>
                    <a:pt x="457" y="11550"/>
                  </a:lnTo>
                  <a:lnTo>
                    <a:pt x="431" y="11606"/>
                  </a:lnTo>
                  <a:lnTo>
                    <a:pt x="410" y="11658"/>
                  </a:lnTo>
                  <a:lnTo>
                    <a:pt x="405" y="11695"/>
                  </a:lnTo>
                  <a:lnTo>
                    <a:pt x="399" y="11737"/>
                  </a:lnTo>
                  <a:lnTo>
                    <a:pt x="389" y="11783"/>
                  </a:lnTo>
                  <a:lnTo>
                    <a:pt x="352" y="11898"/>
                  </a:lnTo>
                  <a:lnTo>
                    <a:pt x="312" y="12018"/>
                  </a:lnTo>
                  <a:lnTo>
                    <a:pt x="259" y="12122"/>
                  </a:lnTo>
                  <a:lnTo>
                    <a:pt x="197" y="12220"/>
                  </a:lnTo>
                  <a:lnTo>
                    <a:pt x="113" y="12330"/>
                  </a:lnTo>
                  <a:lnTo>
                    <a:pt x="77" y="12377"/>
                  </a:lnTo>
                  <a:lnTo>
                    <a:pt x="40" y="12408"/>
                  </a:lnTo>
                  <a:lnTo>
                    <a:pt x="25" y="12419"/>
                  </a:lnTo>
                  <a:lnTo>
                    <a:pt x="15" y="12419"/>
                  </a:lnTo>
                  <a:lnTo>
                    <a:pt x="5" y="12419"/>
                  </a:lnTo>
                  <a:lnTo>
                    <a:pt x="0" y="12413"/>
                  </a:lnTo>
                  <a:lnTo>
                    <a:pt x="0" y="12397"/>
                  </a:lnTo>
                  <a:lnTo>
                    <a:pt x="0" y="12377"/>
                  </a:lnTo>
                  <a:lnTo>
                    <a:pt x="10" y="12320"/>
                  </a:lnTo>
                  <a:lnTo>
                    <a:pt x="40" y="12185"/>
                  </a:lnTo>
                  <a:lnTo>
                    <a:pt x="82" y="12055"/>
                  </a:lnTo>
                  <a:lnTo>
                    <a:pt x="103" y="11997"/>
                  </a:lnTo>
                  <a:close/>
                </a:path>
              </a:pathLst>
            </a:custGeom>
            <a:solidFill>
              <a:srgbClr val="00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402" name="Freeform 1387"/>
            <p:cNvSpPr/>
            <p:nvPr/>
          </p:nvSpPr>
          <p:spPr>
            <a:xfrm>
              <a:off x="4026" y="3484"/>
              <a:ext cx="19" cy="32"/>
            </a:xfrm>
            <a:custGeom>
              <a:avLst/>
              <a:gdLst>
                <a:gd name="txL" fmla="*/ 0 w 297"/>
                <a:gd name="txT" fmla="*/ 0 h 479"/>
                <a:gd name="txR" fmla="*/ 297 w 297"/>
                <a:gd name="txB" fmla="*/ 479 h 47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97" h="479">
                  <a:moveTo>
                    <a:pt x="265" y="0"/>
                  </a:moveTo>
                  <a:lnTo>
                    <a:pt x="249" y="5"/>
                  </a:lnTo>
                  <a:lnTo>
                    <a:pt x="228" y="10"/>
                  </a:lnTo>
                  <a:lnTo>
                    <a:pt x="202" y="22"/>
                  </a:lnTo>
                  <a:lnTo>
                    <a:pt x="177" y="37"/>
                  </a:lnTo>
                  <a:lnTo>
                    <a:pt x="145" y="57"/>
                  </a:lnTo>
                  <a:lnTo>
                    <a:pt x="120" y="89"/>
                  </a:lnTo>
                  <a:lnTo>
                    <a:pt x="93" y="130"/>
                  </a:lnTo>
                  <a:lnTo>
                    <a:pt x="73" y="182"/>
                  </a:lnTo>
                  <a:lnTo>
                    <a:pt x="52" y="245"/>
                  </a:lnTo>
                  <a:lnTo>
                    <a:pt x="31" y="312"/>
                  </a:lnTo>
                  <a:lnTo>
                    <a:pt x="10" y="375"/>
                  </a:lnTo>
                  <a:lnTo>
                    <a:pt x="5" y="427"/>
                  </a:lnTo>
                  <a:lnTo>
                    <a:pt x="0" y="464"/>
                  </a:lnTo>
                  <a:lnTo>
                    <a:pt x="5" y="474"/>
                  </a:lnTo>
                  <a:lnTo>
                    <a:pt x="10" y="479"/>
                  </a:lnTo>
                  <a:lnTo>
                    <a:pt x="20" y="474"/>
                  </a:lnTo>
                  <a:lnTo>
                    <a:pt x="36" y="464"/>
                  </a:lnTo>
                  <a:lnTo>
                    <a:pt x="73" y="422"/>
                  </a:lnTo>
                  <a:lnTo>
                    <a:pt x="125" y="359"/>
                  </a:lnTo>
                  <a:lnTo>
                    <a:pt x="177" y="282"/>
                  </a:lnTo>
                  <a:lnTo>
                    <a:pt x="228" y="204"/>
                  </a:lnTo>
                  <a:lnTo>
                    <a:pt x="270" y="125"/>
                  </a:lnTo>
                  <a:lnTo>
                    <a:pt x="280" y="89"/>
                  </a:lnTo>
                  <a:lnTo>
                    <a:pt x="290" y="63"/>
                  </a:lnTo>
                  <a:lnTo>
                    <a:pt x="297" y="37"/>
                  </a:lnTo>
                  <a:lnTo>
                    <a:pt x="297" y="16"/>
                  </a:lnTo>
                  <a:lnTo>
                    <a:pt x="285" y="5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rgbClr val="33CC3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2403" name="Group 1388"/>
            <p:cNvGrpSpPr/>
            <p:nvPr/>
          </p:nvGrpSpPr>
          <p:grpSpPr>
            <a:xfrm rot="-4224404">
              <a:off x="3746" y="3293"/>
              <a:ext cx="289" cy="345"/>
              <a:chOff x="3805" y="3002"/>
              <a:chExt cx="289" cy="345"/>
            </a:xfrm>
          </p:grpSpPr>
          <p:grpSp>
            <p:nvGrpSpPr>
              <p:cNvPr id="2567" name="Group 1389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2571" name="Freeform 1390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72" name="Freeform 1391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73" name="Freeform 1392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74" name="Freeform 1393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75" name="Freeform 1394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76" name="Freeform 1395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77" name="Freeform 1396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78" name="Freeform 1397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79" name="Freeform 1398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80" name="Freeform 1399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81" name="Freeform 1400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82" name="Freeform 1401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83" name="Freeform 1402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84" name="Freeform 1403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85" name="Freeform 1404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86" name="Freeform 1405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87" name="Freeform 1406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88" name="Freeform 1407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89" name="Freeform 1408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90" name="Freeform 1409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91" name="Freeform 1410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92" name="Freeform 1411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2568" name="Group 1412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2569" name="Freeform 1413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70" name="Freeform 1414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2404" name="Group 1415"/>
            <p:cNvGrpSpPr/>
            <p:nvPr/>
          </p:nvGrpSpPr>
          <p:grpSpPr>
            <a:xfrm rot="538596">
              <a:off x="3803" y="3055"/>
              <a:ext cx="289" cy="345"/>
              <a:chOff x="3805" y="3002"/>
              <a:chExt cx="289" cy="345"/>
            </a:xfrm>
          </p:grpSpPr>
          <p:grpSp>
            <p:nvGrpSpPr>
              <p:cNvPr id="2541" name="Group 1416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2545" name="Freeform 1417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46" name="Freeform 1418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47" name="Freeform 1419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48" name="Freeform 1420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49" name="Freeform 1421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50" name="Freeform 1422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51" name="Freeform 1423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52" name="Freeform 1424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53" name="Freeform 1425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54" name="Freeform 1426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55" name="Freeform 1427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56" name="Freeform 1428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57" name="Freeform 1429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58" name="Freeform 1430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59" name="Freeform 1431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60" name="Freeform 1432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61" name="Freeform 1433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62" name="Freeform 1434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63" name="Freeform 1435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64" name="Freeform 1436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65" name="Freeform 1437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66" name="Freeform 1438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2542" name="Group 1439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2543" name="Freeform 1440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544" name="Freeform 1441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2405" name="Group 1442"/>
            <p:cNvGrpSpPr/>
            <p:nvPr/>
          </p:nvGrpSpPr>
          <p:grpSpPr>
            <a:xfrm flipH="1">
              <a:off x="4097" y="2988"/>
              <a:ext cx="329" cy="513"/>
              <a:chOff x="4785" y="2889"/>
              <a:chExt cx="358" cy="558"/>
            </a:xfrm>
          </p:grpSpPr>
          <p:grpSp>
            <p:nvGrpSpPr>
              <p:cNvPr id="2487" name="Group 1443"/>
              <p:cNvGrpSpPr/>
              <p:nvPr/>
            </p:nvGrpSpPr>
            <p:grpSpPr>
              <a:xfrm rot="-4224404">
                <a:off x="4813" y="3130"/>
                <a:ext cx="289" cy="345"/>
                <a:chOff x="3805" y="3002"/>
                <a:chExt cx="289" cy="345"/>
              </a:xfrm>
            </p:grpSpPr>
            <p:grpSp>
              <p:nvGrpSpPr>
                <p:cNvPr id="2515" name="Group 1444"/>
                <p:cNvGrpSpPr/>
                <p:nvPr/>
              </p:nvGrpSpPr>
              <p:grpSpPr>
                <a:xfrm rot="4364787">
                  <a:off x="3769" y="3037"/>
                  <a:ext cx="345" cy="274"/>
                  <a:chOff x="3560" y="3203"/>
                  <a:chExt cx="345" cy="274"/>
                </a:xfrm>
              </p:grpSpPr>
              <p:sp>
                <p:nvSpPr>
                  <p:cNvPr id="2519" name="Freeform 1445"/>
                  <p:cNvSpPr/>
                  <p:nvPr/>
                </p:nvSpPr>
                <p:spPr>
                  <a:xfrm>
                    <a:off x="3560" y="3203"/>
                    <a:ext cx="264" cy="274"/>
                  </a:xfrm>
                  <a:custGeom>
                    <a:avLst/>
                    <a:gdLst>
                      <a:gd name="txL" fmla="*/ 0 w 3962"/>
                      <a:gd name="txT" fmla="*/ 0 h 4106"/>
                      <a:gd name="txR" fmla="*/ 3962 w 3962"/>
                      <a:gd name="txB" fmla="*/ 4106 h 41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962" h="4106">
                        <a:moveTo>
                          <a:pt x="0" y="3065"/>
                        </a:moveTo>
                        <a:lnTo>
                          <a:pt x="47" y="3055"/>
                        </a:lnTo>
                        <a:lnTo>
                          <a:pt x="150" y="3044"/>
                        </a:lnTo>
                        <a:lnTo>
                          <a:pt x="260" y="3034"/>
                        </a:lnTo>
                        <a:lnTo>
                          <a:pt x="302" y="3034"/>
                        </a:lnTo>
                        <a:lnTo>
                          <a:pt x="317" y="3034"/>
                        </a:lnTo>
                        <a:lnTo>
                          <a:pt x="327" y="3039"/>
                        </a:lnTo>
                        <a:lnTo>
                          <a:pt x="281" y="3117"/>
                        </a:lnTo>
                        <a:lnTo>
                          <a:pt x="322" y="3102"/>
                        </a:lnTo>
                        <a:lnTo>
                          <a:pt x="421" y="3065"/>
                        </a:lnTo>
                        <a:lnTo>
                          <a:pt x="474" y="3055"/>
                        </a:lnTo>
                        <a:lnTo>
                          <a:pt x="526" y="3049"/>
                        </a:lnTo>
                        <a:lnTo>
                          <a:pt x="546" y="3049"/>
                        </a:lnTo>
                        <a:lnTo>
                          <a:pt x="562" y="3060"/>
                        </a:lnTo>
                        <a:lnTo>
                          <a:pt x="577" y="3065"/>
                        </a:lnTo>
                        <a:lnTo>
                          <a:pt x="582" y="3080"/>
                        </a:lnTo>
                        <a:lnTo>
                          <a:pt x="536" y="3169"/>
                        </a:lnTo>
                        <a:lnTo>
                          <a:pt x="593" y="3154"/>
                        </a:lnTo>
                        <a:lnTo>
                          <a:pt x="723" y="3127"/>
                        </a:lnTo>
                        <a:lnTo>
                          <a:pt x="796" y="3122"/>
                        </a:lnTo>
                        <a:lnTo>
                          <a:pt x="863" y="3117"/>
                        </a:lnTo>
                        <a:lnTo>
                          <a:pt x="910" y="3117"/>
                        </a:lnTo>
                        <a:lnTo>
                          <a:pt x="926" y="3122"/>
                        </a:lnTo>
                        <a:lnTo>
                          <a:pt x="936" y="3132"/>
                        </a:lnTo>
                        <a:lnTo>
                          <a:pt x="941" y="3159"/>
                        </a:lnTo>
                        <a:lnTo>
                          <a:pt x="936" y="3185"/>
                        </a:lnTo>
                        <a:lnTo>
                          <a:pt x="926" y="3211"/>
                        </a:lnTo>
                        <a:lnTo>
                          <a:pt x="915" y="3242"/>
                        </a:lnTo>
                        <a:lnTo>
                          <a:pt x="884" y="3289"/>
                        </a:lnTo>
                        <a:lnTo>
                          <a:pt x="873" y="3310"/>
                        </a:lnTo>
                        <a:lnTo>
                          <a:pt x="900" y="3294"/>
                        </a:lnTo>
                        <a:lnTo>
                          <a:pt x="936" y="3284"/>
                        </a:lnTo>
                        <a:lnTo>
                          <a:pt x="978" y="3268"/>
                        </a:lnTo>
                        <a:lnTo>
                          <a:pt x="1030" y="3257"/>
                        </a:lnTo>
                        <a:lnTo>
                          <a:pt x="1082" y="3257"/>
                        </a:lnTo>
                        <a:lnTo>
                          <a:pt x="1133" y="3262"/>
                        </a:lnTo>
                        <a:lnTo>
                          <a:pt x="1160" y="3268"/>
                        </a:lnTo>
                        <a:lnTo>
                          <a:pt x="1185" y="3279"/>
                        </a:lnTo>
                        <a:lnTo>
                          <a:pt x="1191" y="3299"/>
                        </a:lnTo>
                        <a:lnTo>
                          <a:pt x="1201" y="3341"/>
                        </a:lnTo>
                        <a:lnTo>
                          <a:pt x="1196" y="3367"/>
                        </a:lnTo>
                        <a:lnTo>
                          <a:pt x="1196" y="3387"/>
                        </a:lnTo>
                        <a:lnTo>
                          <a:pt x="1180" y="3404"/>
                        </a:lnTo>
                        <a:lnTo>
                          <a:pt x="1175" y="3409"/>
                        </a:lnTo>
                        <a:lnTo>
                          <a:pt x="1165" y="3414"/>
                        </a:lnTo>
                        <a:lnTo>
                          <a:pt x="1155" y="3409"/>
                        </a:lnTo>
                        <a:lnTo>
                          <a:pt x="1165" y="3404"/>
                        </a:lnTo>
                        <a:lnTo>
                          <a:pt x="1191" y="3392"/>
                        </a:lnTo>
                        <a:lnTo>
                          <a:pt x="1227" y="3382"/>
                        </a:lnTo>
                        <a:lnTo>
                          <a:pt x="1269" y="3377"/>
                        </a:lnTo>
                        <a:lnTo>
                          <a:pt x="1305" y="3382"/>
                        </a:lnTo>
                        <a:lnTo>
                          <a:pt x="1320" y="3387"/>
                        </a:lnTo>
                        <a:lnTo>
                          <a:pt x="1337" y="3392"/>
                        </a:lnTo>
                        <a:lnTo>
                          <a:pt x="1347" y="3404"/>
                        </a:lnTo>
                        <a:lnTo>
                          <a:pt x="1357" y="3419"/>
                        </a:lnTo>
                        <a:lnTo>
                          <a:pt x="1357" y="3450"/>
                        </a:lnTo>
                        <a:lnTo>
                          <a:pt x="1352" y="3487"/>
                        </a:lnTo>
                        <a:lnTo>
                          <a:pt x="1342" y="3517"/>
                        </a:lnTo>
                        <a:lnTo>
                          <a:pt x="1326" y="3544"/>
                        </a:lnTo>
                        <a:lnTo>
                          <a:pt x="1290" y="3591"/>
                        </a:lnTo>
                        <a:lnTo>
                          <a:pt x="1274" y="3612"/>
                        </a:lnTo>
                        <a:lnTo>
                          <a:pt x="1315" y="3596"/>
                        </a:lnTo>
                        <a:lnTo>
                          <a:pt x="1409" y="3570"/>
                        </a:lnTo>
                        <a:lnTo>
                          <a:pt x="1456" y="3559"/>
                        </a:lnTo>
                        <a:lnTo>
                          <a:pt x="1503" y="3549"/>
                        </a:lnTo>
                        <a:lnTo>
                          <a:pt x="1534" y="3549"/>
                        </a:lnTo>
                        <a:lnTo>
                          <a:pt x="1550" y="3554"/>
                        </a:lnTo>
                        <a:lnTo>
                          <a:pt x="1555" y="3559"/>
                        </a:lnTo>
                        <a:lnTo>
                          <a:pt x="1560" y="3570"/>
                        </a:lnTo>
                        <a:lnTo>
                          <a:pt x="1560" y="3586"/>
                        </a:lnTo>
                        <a:lnTo>
                          <a:pt x="1555" y="3606"/>
                        </a:lnTo>
                        <a:lnTo>
                          <a:pt x="1550" y="3617"/>
                        </a:lnTo>
                        <a:lnTo>
                          <a:pt x="1544" y="3622"/>
                        </a:lnTo>
                        <a:lnTo>
                          <a:pt x="1565" y="3612"/>
                        </a:lnTo>
                        <a:lnTo>
                          <a:pt x="1622" y="3581"/>
                        </a:lnTo>
                        <a:lnTo>
                          <a:pt x="1659" y="3570"/>
                        </a:lnTo>
                        <a:lnTo>
                          <a:pt x="1695" y="3559"/>
                        </a:lnTo>
                        <a:lnTo>
                          <a:pt x="1737" y="3559"/>
                        </a:lnTo>
                        <a:lnTo>
                          <a:pt x="1779" y="3564"/>
                        </a:lnTo>
                        <a:lnTo>
                          <a:pt x="1799" y="3575"/>
                        </a:lnTo>
                        <a:lnTo>
                          <a:pt x="1814" y="3586"/>
                        </a:lnTo>
                        <a:lnTo>
                          <a:pt x="1856" y="3622"/>
                        </a:lnTo>
                        <a:lnTo>
                          <a:pt x="1898" y="3669"/>
                        </a:lnTo>
                        <a:lnTo>
                          <a:pt x="1929" y="3731"/>
                        </a:lnTo>
                        <a:lnTo>
                          <a:pt x="1951" y="3794"/>
                        </a:lnTo>
                        <a:lnTo>
                          <a:pt x="1956" y="3824"/>
                        </a:lnTo>
                        <a:lnTo>
                          <a:pt x="1961" y="3861"/>
                        </a:lnTo>
                        <a:lnTo>
                          <a:pt x="1956" y="3893"/>
                        </a:lnTo>
                        <a:lnTo>
                          <a:pt x="1951" y="3929"/>
                        </a:lnTo>
                        <a:lnTo>
                          <a:pt x="1939" y="3961"/>
                        </a:lnTo>
                        <a:lnTo>
                          <a:pt x="1924" y="3991"/>
                        </a:lnTo>
                        <a:lnTo>
                          <a:pt x="2116" y="3893"/>
                        </a:lnTo>
                        <a:lnTo>
                          <a:pt x="2106" y="3971"/>
                        </a:lnTo>
                        <a:lnTo>
                          <a:pt x="2132" y="3949"/>
                        </a:lnTo>
                        <a:lnTo>
                          <a:pt x="2189" y="3903"/>
                        </a:lnTo>
                        <a:lnTo>
                          <a:pt x="2226" y="3882"/>
                        </a:lnTo>
                        <a:lnTo>
                          <a:pt x="2257" y="3866"/>
                        </a:lnTo>
                        <a:lnTo>
                          <a:pt x="2268" y="3866"/>
                        </a:lnTo>
                        <a:lnTo>
                          <a:pt x="2283" y="3866"/>
                        </a:lnTo>
                        <a:lnTo>
                          <a:pt x="2293" y="3872"/>
                        </a:lnTo>
                        <a:lnTo>
                          <a:pt x="2303" y="3882"/>
                        </a:lnTo>
                        <a:lnTo>
                          <a:pt x="2314" y="3903"/>
                        </a:lnTo>
                        <a:lnTo>
                          <a:pt x="2314" y="3919"/>
                        </a:lnTo>
                        <a:lnTo>
                          <a:pt x="2308" y="3929"/>
                        </a:lnTo>
                        <a:lnTo>
                          <a:pt x="2298" y="3934"/>
                        </a:lnTo>
                        <a:lnTo>
                          <a:pt x="2278" y="3944"/>
                        </a:lnTo>
                        <a:lnTo>
                          <a:pt x="2268" y="3944"/>
                        </a:lnTo>
                        <a:lnTo>
                          <a:pt x="2548" y="3789"/>
                        </a:lnTo>
                        <a:lnTo>
                          <a:pt x="2574" y="3914"/>
                        </a:lnTo>
                        <a:lnTo>
                          <a:pt x="2595" y="3887"/>
                        </a:lnTo>
                        <a:lnTo>
                          <a:pt x="2620" y="3861"/>
                        </a:lnTo>
                        <a:lnTo>
                          <a:pt x="2652" y="3836"/>
                        </a:lnTo>
                        <a:lnTo>
                          <a:pt x="2688" y="3809"/>
                        </a:lnTo>
                        <a:lnTo>
                          <a:pt x="2709" y="3804"/>
                        </a:lnTo>
                        <a:lnTo>
                          <a:pt x="2725" y="3799"/>
                        </a:lnTo>
                        <a:lnTo>
                          <a:pt x="2745" y="3799"/>
                        </a:lnTo>
                        <a:lnTo>
                          <a:pt x="2767" y="3804"/>
                        </a:lnTo>
                        <a:lnTo>
                          <a:pt x="2782" y="3809"/>
                        </a:lnTo>
                        <a:lnTo>
                          <a:pt x="2803" y="3824"/>
                        </a:lnTo>
                        <a:lnTo>
                          <a:pt x="2814" y="3846"/>
                        </a:lnTo>
                        <a:lnTo>
                          <a:pt x="2829" y="3866"/>
                        </a:lnTo>
                        <a:lnTo>
                          <a:pt x="2844" y="3914"/>
                        </a:lnTo>
                        <a:lnTo>
                          <a:pt x="2850" y="3961"/>
                        </a:lnTo>
                        <a:lnTo>
                          <a:pt x="2844" y="4002"/>
                        </a:lnTo>
                        <a:lnTo>
                          <a:pt x="2839" y="4044"/>
                        </a:lnTo>
                        <a:lnTo>
                          <a:pt x="2829" y="4075"/>
                        </a:lnTo>
                        <a:lnTo>
                          <a:pt x="2819" y="4106"/>
                        </a:lnTo>
                        <a:lnTo>
                          <a:pt x="3074" y="3903"/>
                        </a:lnTo>
                        <a:lnTo>
                          <a:pt x="3099" y="3991"/>
                        </a:lnTo>
                        <a:lnTo>
                          <a:pt x="3286" y="3726"/>
                        </a:lnTo>
                        <a:lnTo>
                          <a:pt x="3307" y="3804"/>
                        </a:lnTo>
                        <a:lnTo>
                          <a:pt x="3338" y="3757"/>
                        </a:lnTo>
                        <a:lnTo>
                          <a:pt x="3411" y="3654"/>
                        </a:lnTo>
                        <a:lnTo>
                          <a:pt x="3453" y="3591"/>
                        </a:lnTo>
                        <a:lnTo>
                          <a:pt x="3489" y="3523"/>
                        </a:lnTo>
                        <a:lnTo>
                          <a:pt x="3521" y="3466"/>
                        </a:lnTo>
                        <a:lnTo>
                          <a:pt x="3541" y="3419"/>
                        </a:lnTo>
                        <a:lnTo>
                          <a:pt x="3551" y="3529"/>
                        </a:lnTo>
                        <a:lnTo>
                          <a:pt x="3562" y="3507"/>
                        </a:lnTo>
                        <a:lnTo>
                          <a:pt x="3593" y="3455"/>
                        </a:lnTo>
                        <a:lnTo>
                          <a:pt x="3635" y="3372"/>
                        </a:lnTo>
                        <a:lnTo>
                          <a:pt x="3650" y="3325"/>
                        </a:lnTo>
                        <a:lnTo>
                          <a:pt x="3666" y="3274"/>
                        </a:lnTo>
                        <a:lnTo>
                          <a:pt x="3692" y="3180"/>
                        </a:lnTo>
                        <a:lnTo>
                          <a:pt x="3723" y="3102"/>
                        </a:lnTo>
                        <a:lnTo>
                          <a:pt x="3760" y="3023"/>
                        </a:lnTo>
                        <a:lnTo>
                          <a:pt x="3807" y="3117"/>
                        </a:lnTo>
                        <a:lnTo>
                          <a:pt x="3832" y="3080"/>
                        </a:lnTo>
                        <a:lnTo>
                          <a:pt x="3858" y="3039"/>
                        </a:lnTo>
                        <a:lnTo>
                          <a:pt x="3890" y="2977"/>
                        </a:lnTo>
                        <a:lnTo>
                          <a:pt x="3920" y="2898"/>
                        </a:lnTo>
                        <a:lnTo>
                          <a:pt x="3947" y="2805"/>
                        </a:lnTo>
                        <a:lnTo>
                          <a:pt x="3952" y="2753"/>
                        </a:lnTo>
                        <a:lnTo>
                          <a:pt x="3957" y="2695"/>
                        </a:lnTo>
                        <a:lnTo>
                          <a:pt x="3962" y="2633"/>
                        </a:lnTo>
                        <a:lnTo>
                          <a:pt x="3957" y="2565"/>
                        </a:lnTo>
                        <a:lnTo>
                          <a:pt x="3942" y="2410"/>
                        </a:lnTo>
                        <a:lnTo>
                          <a:pt x="3915" y="2222"/>
                        </a:lnTo>
                        <a:lnTo>
                          <a:pt x="3885" y="2019"/>
                        </a:lnTo>
                        <a:lnTo>
                          <a:pt x="3853" y="1821"/>
                        </a:lnTo>
                        <a:lnTo>
                          <a:pt x="3791" y="1483"/>
                        </a:lnTo>
                        <a:lnTo>
                          <a:pt x="3760" y="1342"/>
                        </a:lnTo>
                        <a:lnTo>
                          <a:pt x="3728" y="1327"/>
                        </a:lnTo>
                        <a:lnTo>
                          <a:pt x="3692" y="1306"/>
                        </a:lnTo>
                        <a:lnTo>
                          <a:pt x="3640" y="1269"/>
                        </a:lnTo>
                        <a:lnTo>
                          <a:pt x="3583" y="1227"/>
                        </a:lnTo>
                        <a:lnTo>
                          <a:pt x="3521" y="1165"/>
                        </a:lnTo>
                        <a:lnTo>
                          <a:pt x="3448" y="1092"/>
                        </a:lnTo>
                        <a:lnTo>
                          <a:pt x="3375" y="1004"/>
                        </a:lnTo>
                        <a:lnTo>
                          <a:pt x="3209" y="770"/>
                        </a:lnTo>
                        <a:lnTo>
                          <a:pt x="3109" y="629"/>
                        </a:lnTo>
                        <a:lnTo>
                          <a:pt x="3001" y="488"/>
                        </a:lnTo>
                        <a:lnTo>
                          <a:pt x="2881" y="348"/>
                        </a:lnTo>
                        <a:lnTo>
                          <a:pt x="2824" y="285"/>
                        </a:lnTo>
                        <a:lnTo>
                          <a:pt x="2762" y="223"/>
                        </a:lnTo>
                        <a:lnTo>
                          <a:pt x="2699" y="166"/>
                        </a:lnTo>
                        <a:lnTo>
                          <a:pt x="2632" y="120"/>
                        </a:lnTo>
                        <a:lnTo>
                          <a:pt x="2569" y="72"/>
                        </a:lnTo>
                        <a:lnTo>
                          <a:pt x="2501" y="36"/>
                        </a:lnTo>
                        <a:lnTo>
                          <a:pt x="2532" y="113"/>
                        </a:lnTo>
                        <a:lnTo>
                          <a:pt x="2485" y="88"/>
                        </a:lnTo>
                        <a:lnTo>
                          <a:pt x="2433" y="67"/>
                        </a:lnTo>
                        <a:lnTo>
                          <a:pt x="2371" y="46"/>
                        </a:lnTo>
                        <a:lnTo>
                          <a:pt x="2298" y="20"/>
                        </a:lnTo>
                        <a:lnTo>
                          <a:pt x="2221" y="5"/>
                        </a:lnTo>
                        <a:lnTo>
                          <a:pt x="2148" y="0"/>
                        </a:lnTo>
                        <a:lnTo>
                          <a:pt x="2116" y="0"/>
                        </a:lnTo>
                        <a:lnTo>
                          <a:pt x="2080" y="5"/>
                        </a:lnTo>
                        <a:lnTo>
                          <a:pt x="2184" y="108"/>
                        </a:lnTo>
                        <a:lnTo>
                          <a:pt x="2002" y="93"/>
                        </a:lnTo>
                        <a:lnTo>
                          <a:pt x="1841" y="88"/>
                        </a:lnTo>
                        <a:lnTo>
                          <a:pt x="1768" y="88"/>
                        </a:lnTo>
                        <a:lnTo>
                          <a:pt x="1711" y="98"/>
                        </a:lnTo>
                        <a:lnTo>
                          <a:pt x="1804" y="140"/>
                        </a:lnTo>
                        <a:lnTo>
                          <a:pt x="1679" y="140"/>
                        </a:lnTo>
                        <a:lnTo>
                          <a:pt x="1565" y="150"/>
                        </a:lnTo>
                        <a:lnTo>
                          <a:pt x="1513" y="155"/>
                        </a:lnTo>
                        <a:lnTo>
                          <a:pt x="1467" y="166"/>
                        </a:lnTo>
                        <a:lnTo>
                          <a:pt x="1503" y="250"/>
                        </a:lnTo>
                        <a:lnTo>
                          <a:pt x="1373" y="260"/>
                        </a:lnTo>
                        <a:lnTo>
                          <a:pt x="1258" y="270"/>
                        </a:lnTo>
                        <a:lnTo>
                          <a:pt x="1201" y="280"/>
                        </a:lnTo>
                        <a:lnTo>
                          <a:pt x="1150" y="296"/>
                        </a:lnTo>
                        <a:lnTo>
                          <a:pt x="1232" y="353"/>
                        </a:lnTo>
                        <a:lnTo>
                          <a:pt x="1248" y="369"/>
                        </a:lnTo>
                        <a:lnTo>
                          <a:pt x="1263" y="390"/>
                        </a:lnTo>
                        <a:lnTo>
                          <a:pt x="1285" y="415"/>
                        </a:lnTo>
                        <a:lnTo>
                          <a:pt x="1300" y="452"/>
                        </a:lnTo>
                        <a:lnTo>
                          <a:pt x="1310" y="488"/>
                        </a:lnTo>
                        <a:lnTo>
                          <a:pt x="1310" y="535"/>
                        </a:lnTo>
                        <a:lnTo>
                          <a:pt x="1305" y="562"/>
                        </a:lnTo>
                        <a:lnTo>
                          <a:pt x="1300" y="587"/>
                        </a:lnTo>
                        <a:lnTo>
                          <a:pt x="1180" y="577"/>
                        </a:lnTo>
                        <a:lnTo>
                          <a:pt x="1269" y="645"/>
                        </a:lnTo>
                        <a:lnTo>
                          <a:pt x="1332" y="697"/>
                        </a:lnTo>
                        <a:lnTo>
                          <a:pt x="1357" y="723"/>
                        </a:lnTo>
                        <a:lnTo>
                          <a:pt x="1368" y="744"/>
                        </a:lnTo>
                        <a:lnTo>
                          <a:pt x="1368" y="754"/>
                        </a:lnTo>
                        <a:lnTo>
                          <a:pt x="1368" y="759"/>
                        </a:lnTo>
                        <a:lnTo>
                          <a:pt x="1352" y="764"/>
                        </a:lnTo>
                        <a:lnTo>
                          <a:pt x="1332" y="770"/>
                        </a:lnTo>
                        <a:lnTo>
                          <a:pt x="1305" y="764"/>
                        </a:lnTo>
                        <a:lnTo>
                          <a:pt x="1258" y="759"/>
                        </a:lnTo>
                        <a:lnTo>
                          <a:pt x="1232" y="754"/>
                        </a:lnTo>
                        <a:lnTo>
                          <a:pt x="1285" y="884"/>
                        </a:lnTo>
                        <a:lnTo>
                          <a:pt x="1160" y="894"/>
                        </a:lnTo>
                        <a:lnTo>
                          <a:pt x="1056" y="910"/>
                        </a:lnTo>
                        <a:lnTo>
                          <a:pt x="968" y="926"/>
                        </a:lnTo>
                        <a:lnTo>
                          <a:pt x="983" y="931"/>
                        </a:lnTo>
                        <a:lnTo>
                          <a:pt x="1019" y="952"/>
                        </a:lnTo>
                        <a:lnTo>
                          <a:pt x="1035" y="962"/>
                        </a:lnTo>
                        <a:lnTo>
                          <a:pt x="1050" y="977"/>
                        </a:lnTo>
                        <a:lnTo>
                          <a:pt x="1061" y="994"/>
                        </a:lnTo>
                        <a:lnTo>
                          <a:pt x="1071" y="1014"/>
                        </a:lnTo>
                        <a:lnTo>
                          <a:pt x="1066" y="1019"/>
                        </a:lnTo>
                        <a:lnTo>
                          <a:pt x="1061" y="1030"/>
                        </a:lnTo>
                        <a:lnTo>
                          <a:pt x="1035" y="1040"/>
                        </a:lnTo>
                        <a:lnTo>
                          <a:pt x="998" y="1051"/>
                        </a:lnTo>
                        <a:lnTo>
                          <a:pt x="951" y="1061"/>
                        </a:lnTo>
                        <a:lnTo>
                          <a:pt x="873" y="1072"/>
                        </a:lnTo>
                        <a:lnTo>
                          <a:pt x="838" y="1072"/>
                        </a:lnTo>
                        <a:lnTo>
                          <a:pt x="926" y="1139"/>
                        </a:lnTo>
                        <a:lnTo>
                          <a:pt x="936" y="1155"/>
                        </a:lnTo>
                        <a:lnTo>
                          <a:pt x="941" y="1171"/>
                        </a:lnTo>
                        <a:lnTo>
                          <a:pt x="941" y="1197"/>
                        </a:lnTo>
                        <a:lnTo>
                          <a:pt x="941" y="1222"/>
                        </a:lnTo>
                        <a:lnTo>
                          <a:pt x="926" y="1249"/>
                        </a:lnTo>
                        <a:lnTo>
                          <a:pt x="900" y="1279"/>
                        </a:lnTo>
                        <a:lnTo>
                          <a:pt x="863" y="1306"/>
                        </a:lnTo>
                        <a:lnTo>
                          <a:pt x="879" y="1311"/>
                        </a:lnTo>
                        <a:lnTo>
                          <a:pt x="894" y="1316"/>
                        </a:lnTo>
                        <a:lnTo>
                          <a:pt x="915" y="1327"/>
                        </a:lnTo>
                        <a:lnTo>
                          <a:pt x="931" y="1337"/>
                        </a:lnTo>
                        <a:lnTo>
                          <a:pt x="941" y="1358"/>
                        </a:lnTo>
                        <a:lnTo>
                          <a:pt x="941" y="1379"/>
                        </a:lnTo>
                        <a:lnTo>
                          <a:pt x="936" y="1409"/>
                        </a:lnTo>
                        <a:lnTo>
                          <a:pt x="921" y="1436"/>
                        </a:lnTo>
                        <a:lnTo>
                          <a:pt x="900" y="1462"/>
                        </a:lnTo>
                        <a:lnTo>
                          <a:pt x="879" y="1477"/>
                        </a:lnTo>
                        <a:lnTo>
                          <a:pt x="858" y="1488"/>
                        </a:lnTo>
                        <a:lnTo>
                          <a:pt x="821" y="1499"/>
                        </a:lnTo>
                        <a:lnTo>
                          <a:pt x="806" y="1499"/>
                        </a:lnTo>
                        <a:lnTo>
                          <a:pt x="821" y="1509"/>
                        </a:lnTo>
                        <a:lnTo>
                          <a:pt x="858" y="1524"/>
                        </a:lnTo>
                        <a:lnTo>
                          <a:pt x="873" y="1539"/>
                        </a:lnTo>
                        <a:lnTo>
                          <a:pt x="889" y="1556"/>
                        </a:lnTo>
                        <a:lnTo>
                          <a:pt x="894" y="1571"/>
                        </a:lnTo>
                        <a:lnTo>
                          <a:pt x="884" y="1592"/>
                        </a:lnTo>
                        <a:lnTo>
                          <a:pt x="868" y="1613"/>
                        </a:lnTo>
                        <a:lnTo>
                          <a:pt x="838" y="1623"/>
                        </a:lnTo>
                        <a:lnTo>
                          <a:pt x="806" y="1639"/>
                        </a:lnTo>
                        <a:lnTo>
                          <a:pt x="769" y="1649"/>
                        </a:lnTo>
                        <a:lnTo>
                          <a:pt x="713" y="1659"/>
                        </a:lnTo>
                        <a:lnTo>
                          <a:pt x="686" y="1664"/>
                        </a:lnTo>
                        <a:lnTo>
                          <a:pt x="702" y="1676"/>
                        </a:lnTo>
                        <a:lnTo>
                          <a:pt x="738" y="1701"/>
                        </a:lnTo>
                        <a:lnTo>
                          <a:pt x="754" y="1717"/>
                        </a:lnTo>
                        <a:lnTo>
                          <a:pt x="759" y="1728"/>
                        </a:lnTo>
                        <a:lnTo>
                          <a:pt x="759" y="1738"/>
                        </a:lnTo>
                        <a:lnTo>
                          <a:pt x="754" y="1743"/>
                        </a:lnTo>
                        <a:lnTo>
                          <a:pt x="733" y="1753"/>
                        </a:lnTo>
                        <a:lnTo>
                          <a:pt x="666" y="1779"/>
                        </a:lnTo>
                        <a:lnTo>
                          <a:pt x="588" y="1806"/>
                        </a:lnTo>
                        <a:lnTo>
                          <a:pt x="499" y="1847"/>
                        </a:lnTo>
                        <a:lnTo>
                          <a:pt x="531" y="1847"/>
                        </a:lnTo>
                        <a:lnTo>
                          <a:pt x="593" y="1858"/>
                        </a:lnTo>
                        <a:lnTo>
                          <a:pt x="629" y="1868"/>
                        </a:lnTo>
                        <a:lnTo>
                          <a:pt x="666" y="1883"/>
                        </a:lnTo>
                        <a:lnTo>
                          <a:pt x="691" y="1904"/>
                        </a:lnTo>
                        <a:lnTo>
                          <a:pt x="697" y="1915"/>
                        </a:lnTo>
                        <a:lnTo>
                          <a:pt x="702" y="1931"/>
                        </a:lnTo>
                        <a:lnTo>
                          <a:pt x="702" y="1961"/>
                        </a:lnTo>
                        <a:lnTo>
                          <a:pt x="691" y="1993"/>
                        </a:lnTo>
                        <a:lnTo>
                          <a:pt x="676" y="2024"/>
                        </a:lnTo>
                        <a:lnTo>
                          <a:pt x="656" y="2055"/>
                        </a:lnTo>
                        <a:lnTo>
                          <a:pt x="629" y="2081"/>
                        </a:lnTo>
                        <a:lnTo>
                          <a:pt x="609" y="2103"/>
                        </a:lnTo>
                        <a:lnTo>
                          <a:pt x="582" y="2123"/>
                        </a:lnTo>
                        <a:lnTo>
                          <a:pt x="562" y="2128"/>
                        </a:lnTo>
                        <a:lnTo>
                          <a:pt x="551" y="2133"/>
                        </a:lnTo>
                        <a:lnTo>
                          <a:pt x="551" y="2138"/>
                        </a:lnTo>
                        <a:lnTo>
                          <a:pt x="582" y="2149"/>
                        </a:lnTo>
                        <a:lnTo>
                          <a:pt x="598" y="2154"/>
                        </a:lnTo>
                        <a:lnTo>
                          <a:pt x="619" y="2165"/>
                        </a:lnTo>
                        <a:lnTo>
                          <a:pt x="629" y="2175"/>
                        </a:lnTo>
                        <a:lnTo>
                          <a:pt x="634" y="2191"/>
                        </a:lnTo>
                        <a:lnTo>
                          <a:pt x="624" y="2211"/>
                        </a:lnTo>
                        <a:lnTo>
                          <a:pt x="614" y="2233"/>
                        </a:lnTo>
                        <a:lnTo>
                          <a:pt x="593" y="2248"/>
                        </a:lnTo>
                        <a:lnTo>
                          <a:pt x="567" y="2263"/>
                        </a:lnTo>
                        <a:lnTo>
                          <a:pt x="526" y="2285"/>
                        </a:lnTo>
                        <a:lnTo>
                          <a:pt x="504" y="2295"/>
                        </a:lnTo>
                        <a:lnTo>
                          <a:pt x="531" y="2295"/>
                        </a:lnTo>
                        <a:lnTo>
                          <a:pt x="582" y="2305"/>
                        </a:lnTo>
                        <a:lnTo>
                          <a:pt x="603" y="2315"/>
                        </a:lnTo>
                        <a:lnTo>
                          <a:pt x="624" y="2326"/>
                        </a:lnTo>
                        <a:lnTo>
                          <a:pt x="629" y="2336"/>
                        </a:lnTo>
                        <a:lnTo>
                          <a:pt x="629" y="2341"/>
                        </a:lnTo>
                        <a:lnTo>
                          <a:pt x="629" y="2352"/>
                        </a:lnTo>
                        <a:lnTo>
                          <a:pt x="624" y="2363"/>
                        </a:lnTo>
                        <a:lnTo>
                          <a:pt x="603" y="2388"/>
                        </a:lnTo>
                        <a:lnTo>
                          <a:pt x="577" y="2398"/>
                        </a:lnTo>
                        <a:lnTo>
                          <a:pt x="556" y="2410"/>
                        </a:lnTo>
                        <a:lnTo>
                          <a:pt x="531" y="2420"/>
                        </a:lnTo>
                        <a:lnTo>
                          <a:pt x="489" y="2420"/>
                        </a:lnTo>
                        <a:lnTo>
                          <a:pt x="468" y="2420"/>
                        </a:lnTo>
                        <a:lnTo>
                          <a:pt x="484" y="2425"/>
                        </a:lnTo>
                        <a:lnTo>
                          <a:pt x="514" y="2430"/>
                        </a:lnTo>
                        <a:lnTo>
                          <a:pt x="526" y="2440"/>
                        </a:lnTo>
                        <a:lnTo>
                          <a:pt x="536" y="2451"/>
                        </a:lnTo>
                        <a:lnTo>
                          <a:pt x="536" y="2461"/>
                        </a:lnTo>
                        <a:lnTo>
                          <a:pt x="531" y="2477"/>
                        </a:lnTo>
                        <a:lnTo>
                          <a:pt x="509" y="2498"/>
                        </a:lnTo>
                        <a:lnTo>
                          <a:pt x="479" y="2518"/>
                        </a:lnTo>
                        <a:lnTo>
                          <a:pt x="400" y="2565"/>
                        </a:lnTo>
                        <a:lnTo>
                          <a:pt x="297" y="2617"/>
                        </a:lnTo>
                        <a:lnTo>
                          <a:pt x="317" y="2623"/>
                        </a:lnTo>
                        <a:lnTo>
                          <a:pt x="364" y="2633"/>
                        </a:lnTo>
                        <a:lnTo>
                          <a:pt x="379" y="2643"/>
                        </a:lnTo>
                        <a:lnTo>
                          <a:pt x="390" y="2654"/>
                        </a:lnTo>
                        <a:lnTo>
                          <a:pt x="395" y="2659"/>
                        </a:lnTo>
                        <a:lnTo>
                          <a:pt x="395" y="2665"/>
                        </a:lnTo>
                        <a:lnTo>
                          <a:pt x="379" y="2680"/>
                        </a:lnTo>
                        <a:lnTo>
                          <a:pt x="317" y="2711"/>
                        </a:lnTo>
                        <a:lnTo>
                          <a:pt x="250" y="2737"/>
                        </a:lnTo>
                        <a:lnTo>
                          <a:pt x="162" y="2763"/>
                        </a:lnTo>
                        <a:lnTo>
                          <a:pt x="182" y="2779"/>
                        </a:lnTo>
                        <a:lnTo>
                          <a:pt x="213" y="2810"/>
                        </a:lnTo>
                        <a:lnTo>
                          <a:pt x="229" y="2825"/>
                        </a:lnTo>
                        <a:lnTo>
                          <a:pt x="234" y="2847"/>
                        </a:lnTo>
                        <a:lnTo>
                          <a:pt x="234" y="2852"/>
                        </a:lnTo>
                        <a:lnTo>
                          <a:pt x="234" y="2862"/>
                        </a:lnTo>
                        <a:lnTo>
                          <a:pt x="229" y="2867"/>
                        </a:lnTo>
                        <a:lnTo>
                          <a:pt x="219" y="2872"/>
                        </a:lnTo>
                        <a:lnTo>
                          <a:pt x="187" y="2893"/>
                        </a:lnTo>
                        <a:lnTo>
                          <a:pt x="156" y="2919"/>
                        </a:lnTo>
                        <a:lnTo>
                          <a:pt x="83" y="2982"/>
                        </a:lnTo>
                        <a:lnTo>
                          <a:pt x="0" y="3065"/>
                        </a:lnTo>
                        <a:close/>
                      </a:path>
                    </a:pathLst>
                  </a:custGeom>
                  <a:solidFill>
                    <a:srgbClr val="33CC33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20" name="Freeform 1446"/>
                  <p:cNvSpPr/>
                  <p:nvPr/>
                </p:nvSpPr>
                <p:spPr>
                  <a:xfrm>
                    <a:off x="3591" y="3265"/>
                    <a:ext cx="224" cy="130"/>
                  </a:xfrm>
                  <a:custGeom>
                    <a:avLst/>
                    <a:gdLst>
                      <a:gd name="txL" fmla="*/ 0 w 3364"/>
                      <a:gd name="txT" fmla="*/ 0 h 1941"/>
                      <a:gd name="txR" fmla="*/ 3364 w 3364"/>
                      <a:gd name="txB" fmla="*/ 1941 h 194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64" h="1941">
                        <a:moveTo>
                          <a:pt x="0" y="1941"/>
                        </a:moveTo>
                        <a:lnTo>
                          <a:pt x="141" y="1936"/>
                        </a:lnTo>
                        <a:lnTo>
                          <a:pt x="463" y="1916"/>
                        </a:lnTo>
                        <a:lnTo>
                          <a:pt x="655" y="1899"/>
                        </a:lnTo>
                        <a:lnTo>
                          <a:pt x="842" y="1874"/>
                        </a:lnTo>
                        <a:lnTo>
                          <a:pt x="1014" y="1848"/>
                        </a:lnTo>
                        <a:lnTo>
                          <a:pt x="1087" y="1837"/>
                        </a:lnTo>
                        <a:lnTo>
                          <a:pt x="1149" y="1822"/>
                        </a:lnTo>
                        <a:lnTo>
                          <a:pt x="1311" y="1775"/>
                        </a:lnTo>
                        <a:lnTo>
                          <a:pt x="1550" y="1717"/>
                        </a:lnTo>
                        <a:lnTo>
                          <a:pt x="1846" y="1644"/>
                        </a:lnTo>
                        <a:lnTo>
                          <a:pt x="2179" y="1551"/>
                        </a:lnTo>
                        <a:lnTo>
                          <a:pt x="2346" y="1499"/>
                        </a:lnTo>
                        <a:lnTo>
                          <a:pt x="2517" y="1442"/>
                        </a:lnTo>
                        <a:lnTo>
                          <a:pt x="2683" y="1379"/>
                        </a:lnTo>
                        <a:lnTo>
                          <a:pt x="2845" y="1312"/>
                        </a:lnTo>
                        <a:lnTo>
                          <a:pt x="2995" y="1244"/>
                        </a:lnTo>
                        <a:lnTo>
                          <a:pt x="3135" y="1172"/>
                        </a:lnTo>
                        <a:lnTo>
                          <a:pt x="3260" y="1093"/>
                        </a:lnTo>
                        <a:lnTo>
                          <a:pt x="3317" y="1052"/>
                        </a:lnTo>
                        <a:lnTo>
                          <a:pt x="3364" y="1010"/>
                        </a:lnTo>
                        <a:lnTo>
                          <a:pt x="3235" y="432"/>
                        </a:lnTo>
                        <a:lnTo>
                          <a:pt x="3177" y="380"/>
                        </a:lnTo>
                        <a:lnTo>
                          <a:pt x="3053" y="266"/>
                        </a:lnTo>
                        <a:lnTo>
                          <a:pt x="2975" y="198"/>
                        </a:lnTo>
                        <a:lnTo>
                          <a:pt x="2907" y="125"/>
                        </a:lnTo>
                        <a:lnTo>
                          <a:pt x="2845" y="58"/>
                        </a:lnTo>
                        <a:lnTo>
                          <a:pt x="2803" y="0"/>
                        </a:lnTo>
                        <a:lnTo>
                          <a:pt x="2704" y="52"/>
                        </a:lnTo>
                        <a:lnTo>
                          <a:pt x="2444" y="193"/>
                        </a:lnTo>
                        <a:lnTo>
                          <a:pt x="2064" y="401"/>
                        </a:lnTo>
                        <a:lnTo>
                          <a:pt x="1840" y="531"/>
                        </a:lnTo>
                        <a:lnTo>
                          <a:pt x="1612" y="672"/>
                        </a:lnTo>
                        <a:lnTo>
                          <a:pt x="1373" y="817"/>
                        </a:lnTo>
                        <a:lnTo>
                          <a:pt x="1134" y="973"/>
                        </a:lnTo>
                        <a:lnTo>
                          <a:pt x="900" y="1135"/>
                        </a:lnTo>
                        <a:lnTo>
                          <a:pt x="677" y="1296"/>
                        </a:lnTo>
                        <a:lnTo>
                          <a:pt x="468" y="1462"/>
                        </a:lnTo>
                        <a:lnTo>
                          <a:pt x="370" y="1546"/>
                        </a:lnTo>
                        <a:lnTo>
                          <a:pt x="281" y="1629"/>
                        </a:lnTo>
                        <a:lnTo>
                          <a:pt x="198" y="1707"/>
                        </a:lnTo>
                        <a:lnTo>
                          <a:pt x="125" y="1786"/>
                        </a:lnTo>
                        <a:lnTo>
                          <a:pt x="58" y="1864"/>
                        </a:lnTo>
                        <a:lnTo>
                          <a:pt x="0" y="194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9900">
                          <a:alpha val="100000"/>
                        </a:srgbClr>
                      </a:gs>
                      <a:gs pos="100000">
                        <a:srgbClr val="43B443">
                          <a:alpha val="100000"/>
                        </a:srgbClr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21" name="Freeform 1447"/>
                  <p:cNvSpPr/>
                  <p:nvPr/>
                </p:nvSpPr>
                <p:spPr>
                  <a:xfrm>
                    <a:off x="3579" y="3237"/>
                    <a:ext cx="326" cy="162"/>
                  </a:xfrm>
                  <a:custGeom>
                    <a:avLst/>
                    <a:gdLst>
                      <a:gd name="txL" fmla="*/ 0 w 4888"/>
                      <a:gd name="txT" fmla="*/ 0 h 2436"/>
                      <a:gd name="txR" fmla="*/ 4888 w 4888"/>
                      <a:gd name="txB" fmla="*/ 2436 h 243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888" h="2436">
                        <a:moveTo>
                          <a:pt x="0" y="2436"/>
                        </a:moveTo>
                        <a:lnTo>
                          <a:pt x="358" y="2296"/>
                        </a:lnTo>
                        <a:lnTo>
                          <a:pt x="1169" y="1968"/>
                        </a:lnTo>
                        <a:lnTo>
                          <a:pt x="1628" y="1786"/>
                        </a:lnTo>
                        <a:lnTo>
                          <a:pt x="2044" y="1609"/>
                        </a:lnTo>
                        <a:lnTo>
                          <a:pt x="2381" y="1457"/>
                        </a:lnTo>
                        <a:lnTo>
                          <a:pt x="2501" y="1400"/>
                        </a:lnTo>
                        <a:lnTo>
                          <a:pt x="2584" y="1359"/>
                        </a:lnTo>
                        <a:lnTo>
                          <a:pt x="2828" y="1213"/>
                        </a:lnTo>
                        <a:lnTo>
                          <a:pt x="3057" y="1083"/>
                        </a:lnTo>
                        <a:lnTo>
                          <a:pt x="3250" y="979"/>
                        </a:lnTo>
                        <a:lnTo>
                          <a:pt x="3322" y="942"/>
                        </a:lnTo>
                        <a:lnTo>
                          <a:pt x="3380" y="922"/>
                        </a:lnTo>
                        <a:lnTo>
                          <a:pt x="3469" y="885"/>
                        </a:lnTo>
                        <a:lnTo>
                          <a:pt x="3634" y="812"/>
                        </a:lnTo>
                        <a:lnTo>
                          <a:pt x="3853" y="708"/>
                        </a:lnTo>
                        <a:lnTo>
                          <a:pt x="4103" y="583"/>
                        </a:lnTo>
                        <a:lnTo>
                          <a:pt x="4352" y="458"/>
                        </a:lnTo>
                        <a:lnTo>
                          <a:pt x="4587" y="333"/>
                        </a:lnTo>
                        <a:lnTo>
                          <a:pt x="4685" y="276"/>
                        </a:lnTo>
                        <a:lnTo>
                          <a:pt x="4774" y="219"/>
                        </a:lnTo>
                        <a:lnTo>
                          <a:pt x="4841" y="172"/>
                        </a:lnTo>
                        <a:lnTo>
                          <a:pt x="4888" y="136"/>
                        </a:lnTo>
                        <a:lnTo>
                          <a:pt x="4888" y="115"/>
                        </a:lnTo>
                        <a:lnTo>
                          <a:pt x="4888" y="73"/>
                        </a:lnTo>
                        <a:lnTo>
                          <a:pt x="4882" y="47"/>
                        </a:lnTo>
                        <a:lnTo>
                          <a:pt x="4877" y="26"/>
                        </a:lnTo>
                        <a:lnTo>
                          <a:pt x="4867" y="11"/>
                        </a:lnTo>
                        <a:lnTo>
                          <a:pt x="4846" y="0"/>
                        </a:lnTo>
                        <a:lnTo>
                          <a:pt x="4836" y="0"/>
                        </a:lnTo>
                        <a:lnTo>
                          <a:pt x="4826" y="6"/>
                        </a:lnTo>
                        <a:lnTo>
                          <a:pt x="4799" y="26"/>
                        </a:lnTo>
                        <a:lnTo>
                          <a:pt x="4727" y="109"/>
                        </a:lnTo>
                        <a:lnTo>
                          <a:pt x="4680" y="161"/>
                        </a:lnTo>
                        <a:lnTo>
                          <a:pt x="4628" y="219"/>
                        </a:lnTo>
                        <a:lnTo>
                          <a:pt x="4560" y="271"/>
                        </a:lnTo>
                        <a:lnTo>
                          <a:pt x="4524" y="297"/>
                        </a:lnTo>
                        <a:lnTo>
                          <a:pt x="4482" y="318"/>
                        </a:lnTo>
                        <a:lnTo>
                          <a:pt x="4233" y="443"/>
                        </a:lnTo>
                        <a:lnTo>
                          <a:pt x="3900" y="604"/>
                        </a:lnTo>
                        <a:lnTo>
                          <a:pt x="3593" y="745"/>
                        </a:lnTo>
                        <a:lnTo>
                          <a:pt x="3484" y="792"/>
                        </a:lnTo>
                        <a:lnTo>
                          <a:pt x="3422" y="817"/>
                        </a:lnTo>
                        <a:lnTo>
                          <a:pt x="3380" y="833"/>
                        </a:lnTo>
                        <a:lnTo>
                          <a:pt x="3317" y="864"/>
                        </a:lnTo>
                        <a:lnTo>
                          <a:pt x="3172" y="947"/>
                        </a:lnTo>
                        <a:lnTo>
                          <a:pt x="3010" y="1047"/>
                        </a:lnTo>
                        <a:lnTo>
                          <a:pt x="2875" y="1135"/>
                        </a:lnTo>
                        <a:lnTo>
                          <a:pt x="2730" y="1224"/>
                        </a:lnTo>
                        <a:lnTo>
                          <a:pt x="2533" y="1327"/>
                        </a:lnTo>
                        <a:lnTo>
                          <a:pt x="2329" y="1437"/>
                        </a:lnTo>
                        <a:lnTo>
                          <a:pt x="2152" y="1520"/>
                        </a:lnTo>
                        <a:lnTo>
                          <a:pt x="1726" y="1702"/>
                        </a:lnTo>
                        <a:lnTo>
                          <a:pt x="999" y="2014"/>
                        </a:lnTo>
                        <a:lnTo>
                          <a:pt x="0" y="243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22" name="Freeform 1448"/>
                  <p:cNvSpPr/>
                  <p:nvPr/>
                </p:nvSpPr>
                <p:spPr>
                  <a:xfrm>
                    <a:off x="3615" y="3326"/>
                    <a:ext cx="106" cy="16"/>
                  </a:xfrm>
                  <a:custGeom>
                    <a:avLst/>
                    <a:gdLst>
                      <a:gd name="txL" fmla="*/ 0 w 1597"/>
                      <a:gd name="txT" fmla="*/ 0 h 240"/>
                      <a:gd name="txR" fmla="*/ 1597 w 1597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597" h="240">
                        <a:moveTo>
                          <a:pt x="0" y="5"/>
                        </a:moveTo>
                        <a:lnTo>
                          <a:pt x="198" y="17"/>
                        </a:lnTo>
                        <a:lnTo>
                          <a:pt x="411" y="27"/>
                        </a:lnTo>
                        <a:lnTo>
                          <a:pt x="656" y="47"/>
                        </a:lnTo>
                        <a:lnTo>
                          <a:pt x="921" y="79"/>
                        </a:lnTo>
                        <a:lnTo>
                          <a:pt x="1051" y="95"/>
                        </a:lnTo>
                        <a:lnTo>
                          <a:pt x="1176" y="115"/>
                        </a:lnTo>
                        <a:lnTo>
                          <a:pt x="1285" y="142"/>
                        </a:lnTo>
                        <a:lnTo>
                          <a:pt x="1389" y="172"/>
                        </a:lnTo>
                        <a:lnTo>
                          <a:pt x="1472" y="204"/>
                        </a:lnTo>
                        <a:lnTo>
                          <a:pt x="1509" y="219"/>
                        </a:lnTo>
                        <a:lnTo>
                          <a:pt x="1540" y="240"/>
                        </a:lnTo>
                        <a:lnTo>
                          <a:pt x="1597" y="225"/>
                        </a:lnTo>
                        <a:lnTo>
                          <a:pt x="1571" y="214"/>
                        </a:lnTo>
                        <a:lnTo>
                          <a:pt x="1487" y="183"/>
                        </a:lnTo>
                        <a:lnTo>
                          <a:pt x="1358" y="142"/>
                        </a:lnTo>
                        <a:lnTo>
                          <a:pt x="1176" y="100"/>
                        </a:lnTo>
                        <a:lnTo>
                          <a:pt x="1067" y="73"/>
                        </a:lnTo>
                        <a:lnTo>
                          <a:pt x="947" y="53"/>
                        </a:lnTo>
                        <a:lnTo>
                          <a:pt x="811" y="37"/>
                        </a:lnTo>
                        <a:lnTo>
                          <a:pt x="671" y="22"/>
                        </a:lnTo>
                        <a:lnTo>
                          <a:pt x="521" y="11"/>
                        </a:lnTo>
                        <a:lnTo>
                          <a:pt x="354" y="0"/>
                        </a:lnTo>
                        <a:lnTo>
                          <a:pt x="182" y="0"/>
                        </a:lnTo>
                        <a:lnTo>
                          <a:pt x="0" y="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23" name="Freeform 1449"/>
                  <p:cNvSpPr/>
                  <p:nvPr/>
                </p:nvSpPr>
                <p:spPr>
                  <a:xfrm>
                    <a:off x="3633" y="3256"/>
                    <a:ext cx="137" cy="60"/>
                  </a:xfrm>
                  <a:custGeom>
                    <a:avLst/>
                    <a:gdLst>
                      <a:gd name="txL" fmla="*/ 0 w 2059"/>
                      <a:gd name="txT" fmla="*/ 0 h 906"/>
                      <a:gd name="txR" fmla="*/ 2059 w 2059"/>
                      <a:gd name="txB" fmla="*/ 906 h 9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059" h="906">
                        <a:moveTo>
                          <a:pt x="0" y="427"/>
                        </a:moveTo>
                        <a:lnTo>
                          <a:pt x="141" y="448"/>
                        </a:lnTo>
                        <a:lnTo>
                          <a:pt x="463" y="505"/>
                        </a:lnTo>
                        <a:lnTo>
                          <a:pt x="640" y="542"/>
                        </a:lnTo>
                        <a:lnTo>
                          <a:pt x="806" y="578"/>
                        </a:lnTo>
                        <a:lnTo>
                          <a:pt x="879" y="599"/>
                        </a:lnTo>
                        <a:lnTo>
                          <a:pt x="941" y="619"/>
                        </a:lnTo>
                        <a:lnTo>
                          <a:pt x="989" y="641"/>
                        </a:lnTo>
                        <a:lnTo>
                          <a:pt x="1024" y="661"/>
                        </a:lnTo>
                        <a:lnTo>
                          <a:pt x="1061" y="677"/>
                        </a:lnTo>
                        <a:lnTo>
                          <a:pt x="1108" y="698"/>
                        </a:lnTo>
                        <a:lnTo>
                          <a:pt x="1171" y="719"/>
                        </a:lnTo>
                        <a:lnTo>
                          <a:pt x="1238" y="744"/>
                        </a:lnTo>
                        <a:lnTo>
                          <a:pt x="1404" y="781"/>
                        </a:lnTo>
                        <a:lnTo>
                          <a:pt x="1581" y="823"/>
                        </a:lnTo>
                        <a:lnTo>
                          <a:pt x="1893" y="879"/>
                        </a:lnTo>
                        <a:lnTo>
                          <a:pt x="2034" y="906"/>
                        </a:lnTo>
                        <a:lnTo>
                          <a:pt x="2059" y="854"/>
                        </a:lnTo>
                        <a:lnTo>
                          <a:pt x="1924" y="833"/>
                        </a:lnTo>
                        <a:lnTo>
                          <a:pt x="1623" y="781"/>
                        </a:lnTo>
                        <a:lnTo>
                          <a:pt x="1456" y="749"/>
                        </a:lnTo>
                        <a:lnTo>
                          <a:pt x="1295" y="714"/>
                        </a:lnTo>
                        <a:lnTo>
                          <a:pt x="1165" y="682"/>
                        </a:lnTo>
                        <a:lnTo>
                          <a:pt x="1118" y="666"/>
                        </a:lnTo>
                        <a:lnTo>
                          <a:pt x="1087" y="651"/>
                        </a:lnTo>
                        <a:lnTo>
                          <a:pt x="1056" y="630"/>
                        </a:lnTo>
                        <a:lnTo>
                          <a:pt x="1019" y="604"/>
                        </a:lnTo>
                        <a:lnTo>
                          <a:pt x="936" y="531"/>
                        </a:lnTo>
                        <a:lnTo>
                          <a:pt x="723" y="329"/>
                        </a:lnTo>
                        <a:lnTo>
                          <a:pt x="609" y="219"/>
                        </a:lnTo>
                        <a:lnTo>
                          <a:pt x="495" y="125"/>
                        </a:lnTo>
                        <a:lnTo>
                          <a:pt x="442" y="84"/>
                        </a:lnTo>
                        <a:lnTo>
                          <a:pt x="390" y="47"/>
                        </a:lnTo>
                        <a:lnTo>
                          <a:pt x="343" y="21"/>
                        </a:lnTo>
                        <a:lnTo>
                          <a:pt x="302" y="0"/>
                        </a:lnTo>
                        <a:lnTo>
                          <a:pt x="562" y="234"/>
                        </a:lnTo>
                        <a:lnTo>
                          <a:pt x="759" y="417"/>
                        </a:lnTo>
                        <a:lnTo>
                          <a:pt x="837" y="494"/>
                        </a:lnTo>
                        <a:lnTo>
                          <a:pt x="889" y="552"/>
                        </a:lnTo>
                        <a:lnTo>
                          <a:pt x="775" y="531"/>
                        </a:lnTo>
                        <a:lnTo>
                          <a:pt x="515" y="479"/>
                        </a:lnTo>
                        <a:lnTo>
                          <a:pt x="365" y="459"/>
                        </a:lnTo>
                        <a:lnTo>
                          <a:pt x="218" y="437"/>
                        </a:lnTo>
                        <a:lnTo>
                          <a:pt x="94" y="427"/>
                        </a:lnTo>
                        <a:lnTo>
                          <a:pt x="41" y="427"/>
                        </a:lnTo>
                        <a:lnTo>
                          <a:pt x="0" y="42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24" name="Freeform 1450"/>
                  <p:cNvSpPr/>
                  <p:nvPr/>
                </p:nvSpPr>
                <p:spPr>
                  <a:xfrm>
                    <a:off x="3651" y="3218"/>
                    <a:ext cx="151" cy="79"/>
                  </a:xfrm>
                  <a:custGeom>
                    <a:avLst/>
                    <a:gdLst>
                      <a:gd name="txL" fmla="*/ 0 w 2267"/>
                      <a:gd name="txT" fmla="*/ 0 h 1181"/>
                      <a:gd name="txR" fmla="*/ 2267 w 2267"/>
                      <a:gd name="txB" fmla="*/ 1181 h 118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267" h="1181">
                        <a:moveTo>
                          <a:pt x="0" y="286"/>
                        </a:moveTo>
                        <a:lnTo>
                          <a:pt x="156" y="339"/>
                        </a:lnTo>
                        <a:lnTo>
                          <a:pt x="514" y="469"/>
                        </a:lnTo>
                        <a:lnTo>
                          <a:pt x="712" y="546"/>
                        </a:lnTo>
                        <a:lnTo>
                          <a:pt x="900" y="624"/>
                        </a:lnTo>
                        <a:lnTo>
                          <a:pt x="1050" y="692"/>
                        </a:lnTo>
                        <a:lnTo>
                          <a:pt x="1107" y="724"/>
                        </a:lnTo>
                        <a:lnTo>
                          <a:pt x="1149" y="749"/>
                        </a:lnTo>
                        <a:lnTo>
                          <a:pt x="1107" y="776"/>
                        </a:lnTo>
                        <a:lnTo>
                          <a:pt x="1008" y="822"/>
                        </a:lnTo>
                        <a:lnTo>
                          <a:pt x="940" y="848"/>
                        </a:lnTo>
                        <a:lnTo>
                          <a:pt x="868" y="874"/>
                        </a:lnTo>
                        <a:lnTo>
                          <a:pt x="785" y="896"/>
                        </a:lnTo>
                        <a:lnTo>
                          <a:pt x="701" y="906"/>
                        </a:lnTo>
                        <a:lnTo>
                          <a:pt x="743" y="906"/>
                        </a:lnTo>
                        <a:lnTo>
                          <a:pt x="790" y="901"/>
                        </a:lnTo>
                        <a:lnTo>
                          <a:pt x="853" y="896"/>
                        </a:lnTo>
                        <a:lnTo>
                          <a:pt x="925" y="884"/>
                        </a:lnTo>
                        <a:lnTo>
                          <a:pt x="1008" y="864"/>
                        </a:lnTo>
                        <a:lnTo>
                          <a:pt x="1092" y="833"/>
                        </a:lnTo>
                        <a:lnTo>
                          <a:pt x="1170" y="796"/>
                        </a:lnTo>
                        <a:lnTo>
                          <a:pt x="1305" y="859"/>
                        </a:lnTo>
                        <a:lnTo>
                          <a:pt x="1617" y="989"/>
                        </a:lnTo>
                        <a:lnTo>
                          <a:pt x="1794" y="1061"/>
                        </a:lnTo>
                        <a:lnTo>
                          <a:pt x="1965" y="1124"/>
                        </a:lnTo>
                        <a:lnTo>
                          <a:pt x="2043" y="1145"/>
                        </a:lnTo>
                        <a:lnTo>
                          <a:pt x="2111" y="1166"/>
                        </a:lnTo>
                        <a:lnTo>
                          <a:pt x="2168" y="1176"/>
                        </a:lnTo>
                        <a:lnTo>
                          <a:pt x="2210" y="1181"/>
                        </a:lnTo>
                        <a:lnTo>
                          <a:pt x="2267" y="1161"/>
                        </a:lnTo>
                        <a:lnTo>
                          <a:pt x="2230" y="1156"/>
                        </a:lnTo>
                        <a:lnTo>
                          <a:pt x="2142" y="1124"/>
                        </a:lnTo>
                        <a:lnTo>
                          <a:pt x="2095" y="1109"/>
                        </a:lnTo>
                        <a:lnTo>
                          <a:pt x="2048" y="1088"/>
                        </a:lnTo>
                        <a:lnTo>
                          <a:pt x="2007" y="1061"/>
                        </a:lnTo>
                        <a:lnTo>
                          <a:pt x="1981" y="1041"/>
                        </a:lnTo>
                        <a:lnTo>
                          <a:pt x="1856" y="869"/>
                        </a:lnTo>
                        <a:lnTo>
                          <a:pt x="1746" y="724"/>
                        </a:lnTo>
                        <a:lnTo>
                          <a:pt x="1617" y="552"/>
                        </a:lnTo>
                        <a:lnTo>
                          <a:pt x="1471" y="380"/>
                        </a:lnTo>
                        <a:lnTo>
                          <a:pt x="1399" y="297"/>
                        </a:lnTo>
                        <a:lnTo>
                          <a:pt x="1326" y="219"/>
                        </a:lnTo>
                        <a:lnTo>
                          <a:pt x="1252" y="151"/>
                        </a:lnTo>
                        <a:lnTo>
                          <a:pt x="1180" y="89"/>
                        </a:lnTo>
                        <a:lnTo>
                          <a:pt x="1112" y="37"/>
                        </a:lnTo>
                        <a:lnTo>
                          <a:pt x="1050" y="0"/>
                        </a:lnTo>
                        <a:lnTo>
                          <a:pt x="1149" y="94"/>
                        </a:lnTo>
                        <a:lnTo>
                          <a:pt x="1247" y="192"/>
                        </a:lnTo>
                        <a:lnTo>
                          <a:pt x="1377" y="327"/>
                        </a:lnTo>
                        <a:lnTo>
                          <a:pt x="1513" y="484"/>
                        </a:lnTo>
                        <a:lnTo>
                          <a:pt x="1653" y="651"/>
                        </a:lnTo>
                        <a:lnTo>
                          <a:pt x="1716" y="739"/>
                        </a:lnTo>
                        <a:lnTo>
                          <a:pt x="1778" y="833"/>
                        </a:lnTo>
                        <a:lnTo>
                          <a:pt x="1835" y="921"/>
                        </a:lnTo>
                        <a:lnTo>
                          <a:pt x="1888" y="1015"/>
                        </a:lnTo>
                        <a:lnTo>
                          <a:pt x="1846" y="1009"/>
                        </a:lnTo>
                        <a:lnTo>
                          <a:pt x="1794" y="994"/>
                        </a:lnTo>
                        <a:lnTo>
                          <a:pt x="1706" y="963"/>
                        </a:lnTo>
                        <a:lnTo>
                          <a:pt x="1591" y="916"/>
                        </a:lnTo>
                        <a:lnTo>
                          <a:pt x="1435" y="848"/>
                        </a:lnTo>
                        <a:lnTo>
                          <a:pt x="1242" y="749"/>
                        </a:lnTo>
                        <a:lnTo>
                          <a:pt x="1003" y="614"/>
                        </a:lnTo>
                        <a:lnTo>
                          <a:pt x="951" y="541"/>
                        </a:lnTo>
                        <a:lnTo>
                          <a:pt x="894" y="458"/>
                        </a:lnTo>
                        <a:lnTo>
                          <a:pt x="816" y="369"/>
                        </a:lnTo>
                        <a:lnTo>
                          <a:pt x="770" y="322"/>
                        </a:lnTo>
                        <a:lnTo>
                          <a:pt x="723" y="276"/>
                        </a:lnTo>
                        <a:lnTo>
                          <a:pt x="670" y="229"/>
                        </a:lnTo>
                        <a:lnTo>
                          <a:pt x="613" y="187"/>
                        </a:lnTo>
                        <a:lnTo>
                          <a:pt x="556" y="151"/>
                        </a:lnTo>
                        <a:lnTo>
                          <a:pt x="494" y="120"/>
                        </a:lnTo>
                        <a:lnTo>
                          <a:pt x="431" y="94"/>
                        </a:lnTo>
                        <a:lnTo>
                          <a:pt x="369" y="78"/>
                        </a:lnTo>
                        <a:lnTo>
                          <a:pt x="436" y="114"/>
                        </a:lnTo>
                        <a:lnTo>
                          <a:pt x="509" y="162"/>
                        </a:lnTo>
                        <a:lnTo>
                          <a:pt x="593" y="219"/>
                        </a:lnTo>
                        <a:lnTo>
                          <a:pt x="681" y="292"/>
                        </a:lnTo>
                        <a:lnTo>
                          <a:pt x="775" y="374"/>
                        </a:lnTo>
                        <a:lnTo>
                          <a:pt x="816" y="422"/>
                        </a:lnTo>
                        <a:lnTo>
                          <a:pt x="853" y="469"/>
                        </a:lnTo>
                        <a:lnTo>
                          <a:pt x="889" y="515"/>
                        </a:lnTo>
                        <a:lnTo>
                          <a:pt x="915" y="567"/>
                        </a:lnTo>
                        <a:lnTo>
                          <a:pt x="800" y="526"/>
                        </a:lnTo>
                        <a:lnTo>
                          <a:pt x="525" y="432"/>
                        </a:lnTo>
                        <a:lnTo>
                          <a:pt x="369" y="380"/>
                        </a:lnTo>
                        <a:lnTo>
                          <a:pt x="224" y="339"/>
                        </a:lnTo>
                        <a:lnTo>
                          <a:pt x="94" y="302"/>
                        </a:lnTo>
                        <a:lnTo>
                          <a:pt x="0" y="28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25" name="Freeform 1451"/>
                  <p:cNvSpPr/>
                  <p:nvPr/>
                </p:nvSpPr>
                <p:spPr>
                  <a:xfrm>
                    <a:off x="3608" y="3353"/>
                    <a:ext cx="63" cy="10"/>
                  </a:xfrm>
                  <a:custGeom>
                    <a:avLst/>
                    <a:gdLst>
                      <a:gd name="txL" fmla="*/ 0 w 946"/>
                      <a:gd name="txT" fmla="*/ 0 h 155"/>
                      <a:gd name="txR" fmla="*/ 946 w 946"/>
                      <a:gd name="txB" fmla="*/ 155 h 15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6" h="155">
                        <a:moveTo>
                          <a:pt x="0" y="30"/>
                        </a:moveTo>
                        <a:lnTo>
                          <a:pt x="103" y="30"/>
                        </a:lnTo>
                        <a:lnTo>
                          <a:pt x="213" y="30"/>
                        </a:lnTo>
                        <a:lnTo>
                          <a:pt x="343" y="42"/>
                        </a:lnTo>
                        <a:lnTo>
                          <a:pt x="488" y="52"/>
                        </a:lnTo>
                        <a:lnTo>
                          <a:pt x="634" y="78"/>
                        </a:lnTo>
                        <a:lnTo>
                          <a:pt x="702" y="93"/>
                        </a:lnTo>
                        <a:lnTo>
                          <a:pt x="764" y="109"/>
                        </a:lnTo>
                        <a:lnTo>
                          <a:pt x="826" y="130"/>
                        </a:lnTo>
                        <a:lnTo>
                          <a:pt x="879" y="155"/>
                        </a:lnTo>
                        <a:lnTo>
                          <a:pt x="946" y="135"/>
                        </a:lnTo>
                        <a:lnTo>
                          <a:pt x="857" y="104"/>
                        </a:lnTo>
                        <a:lnTo>
                          <a:pt x="764" y="72"/>
                        </a:lnTo>
                        <a:lnTo>
                          <a:pt x="634" y="42"/>
                        </a:lnTo>
                        <a:lnTo>
                          <a:pt x="488" y="15"/>
                        </a:lnTo>
                        <a:lnTo>
                          <a:pt x="410" y="5"/>
                        </a:lnTo>
                        <a:lnTo>
                          <a:pt x="332" y="0"/>
                        </a:lnTo>
                        <a:lnTo>
                          <a:pt x="250" y="0"/>
                        </a:lnTo>
                        <a:lnTo>
                          <a:pt x="166" y="5"/>
                        </a:lnTo>
                        <a:lnTo>
                          <a:pt x="83" y="15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26" name="Freeform 1452"/>
                  <p:cNvSpPr/>
                  <p:nvPr/>
                </p:nvSpPr>
                <p:spPr>
                  <a:xfrm>
                    <a:off x="3594" y="3377"/>
                    <a:ext cx="33" cy="4"/>
                  </a:xfrm>
                  <a:custGeom>
                    <a:avLst/>
                    <a:gdLst>
                      <a:gd name="txL" fmla="*/ 0 w 499"/>
                      <a:gd name="txT" fmla="*/ 0 h 53"/>
                      <a:gd name="txR" fmla="*/ 499 w 499"/>
                      <a:gd name="txB" fmla="*/ 53 h 53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99" h="53">
                        <a:moveTo>
                          <a:pt x="0" y="47"/>
                        </a:moveTo>
                        <a:lnTo>
                          <a:pt x="53" y="36"/>
                        </a:lnTo>
                        <a:lnTo>
                          <a:pt x="110" y="31"/>
                        </a:lnTo>
                        <a:lnTo>
                          <a:pt x="172" y="21"/>
                        </a:lnTo>
                        <a:lnTo>
                          <a:pt x="245" y="16"/>
                        </a:lnTo>
                        <a:lnTo>
                          <a:pt x="323" y="21"/>
                        </a:lnTo>
                        <a:lnTo>
                          <a:pt x="385" y="31"/>
                        </a:lnTo>
                        <a:lnTo>
                          <a:pt x="417" y="42"/>
                        </a:lnTo>
                        <a:lnTo>
                          <a:pt x="442" y="53"/>
                        </a:lnTo>
                        <a:lnTo>
                          <a:pt x="499" y="36"/>
                        </a:lnTo>
                        <a:lnTo>
                          <a:pt x="474" y="21"/>
                        </a:lnTo>
                        <a:lnTo>
                          <a:pt x="432" y="11"/>
                        </a:lnTo>
                        <a:lnTo>
                          <a:pt x="380" y="5"/>
                        </a:lnTo>
                        <a:lnTo>
                          <a:pt x="312" y="0"/>
                        </a:lnTo>
                        <a:lnTo>
                          <a:pt x="224" y="5"/>
                        </a:lnTo>
                        <a:lnTo>
                          <a:pt x="120" y="21"/>
                        </a:lnTo>
                        <a:lnTo>
                          <a:pt x="0" y="4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27" name="Freeform 1453"/>
                  <p:cNvSpPr/>
                  <p:nvPr/>
                </p:nvSpPr>
                <p:spPr>
                  <a:xfrm>
                    <a:off x="3610" y="3377"/>
                    <a:ext cx="24" cy="28"/>
                  </a:xfrm>
                  <a:custGeom>
                    <a:avLst/>
                    <a:gdLst>
                      <a:gd name="txL" fmla="*/ 0 w 359"/>
                      <a:gd name="txT" fmla="*/ 0 h 411"/>
                      <a:gd name="txR" fmla="*/ 359 w 359"/>
                      <a:gd name="txB" fmla="*/ 411 h 41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411">
                        <a:moveTo>
                          <a:pt x="0" y="411"/>
                        </a:moveTo>
                        <a:lnTo>
                          <a:pt x="57" y="370"/>
                        </a:lnTo>
                        <a:lnTo>
                          <a:pt x="119" y="323"/>
                        </a:lnTo>
                        <a:lnTo>
                          <a:pt x="187" y="271"/>
                        </a:lnTo>
                        <a:lnTo>
                          <a:pt x="254" y="203"/>
                        </a:lnTo>
                        <a:lnTo>
                          <a:pt x="286" y="172"/>
                        </a:lnTo>
                        <a:lnTo>
                          <a:pt x="312" y="135"/>
                        </a:lnTo>
                        <a:lnTo>
                          <a:pt x="332" y="99"/>
                        </a:lnTo>
                        <a:lnTo>
                          <a:pt x="348" y="63"/>
                        </a:lnTo>
                        <a:lnTo>
                          <a:pt x="359" y="31"/>
                        </a:lnTo>
                        <a:lnTo>
                          <a:pt x="359" y="0"/>
                        </a:lnTo>
                        <a:lnTo>
                          <a:pt x="296" y="26"/>
                        </a:lnTo>
                        <a:lnTo>
                          <a:pt x="296" y="31"/>
                        </a:lnTo>
                        <a:lnTo>
                          <a:pt x="301" y="42"/>
                        </a:lnTo>
                        <a:lnTo>
                          <a:pt x="301" y="63"/>
                        </a:lnTo>
                        <a:lnTo>
                          <a:pt x="291" y="99"/>
                        </a:lnTo>
                        <a:lnTo>
                          <a:pt x="264" y="146"/>
                        </a:lnTo>
                        <a:lnTo>
                          <a:pt x="207" y="213"/>
                        </a:lnTo>
                        <a:lnTo>
                          <a:pt x="124" y="302"/>
                        </a:lnTo>
                        <a:lnTo>
                          <a:pt x="0" y="41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28" name="Freeform 1454"/>
                  <p:cNvSpPr/>
                  <p:nvPr/>
                </p:nvSpPr>
                <p:spPr>
                  <a:xfrm>
                    <a:off x="3629" y="3362"/>
                    <a:ext cx="42" cy="52"/>
                  </a:xfrm>
                  <a:custGeom>
                    <a:avLst/>
                    <a:gdLst>
                      <a:gd name="txL" fmla="*/ 0 w 629"/>
                      <a:gd name="txT" fmla="*/ 0 h 776"/>
                      <a:gd name="txR" fmla="*/ 629 w 629"/>
                      <a:gd name="txB" fmla="*/ 776 h 77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629" h="776">
                        <a:moveTo>
                          <a:pt x="0" y="776"/>
                        </a:moveTo>
                        <a:lnTo>
                          <a:pt x="93" y="697"/>
                        </a:lnTo>
                        <a:lnTo>
                          <a:pt x="192" y="609"/>
                        </a:lnTo>
                        <a:lnTo>
                          <a:pt x="302" y="500"/>
                        </a:lnTo>
                        <a:lnTo>
                          <a:pt x="353" y="442"/>
                        </a:lnTo>
                        <a:lnTo>
                          <a:pt x="405" y="380"/>
                        </a:lnTo>
                        <a:lnTo>
                          <a:pt x="452" y="317"/>
                        </a:lnTo>
                        <a:lnTo>
                          <a:pt x="494" y="255"/>
                        </a:lnTo>
                        <a:lnTo>
                          <a:pt x="530" y="192"/>
                        </a:lnTo>
                        <a:lnTo>
                          <a:pt x="551" y="130"/>
                        </a:lnTo>
                        <a:lnTo>
                          <a:pt x="567" y="73"/>
                        </a:lnTo>
                        <a:lnTo>
                          <a:pt x="567" y="47"/>
                        </a:lnTo>
                        <a:lnTo>
                          <a:pt x="562" y="20"/>
                        </a:lnTo>
                        <a:lnTo>
                          <a:pt x="629" y="0"/>
                        </a:lnTo>
                        <a:lnTo>
                          <a:pt x="624" y="20"/>
                        </a:lnTo>
                        <a:lnTo>
                          <a:pt x="603" y="83"/>
                        </a:lnTo>
                        <a:lnTo>
                          <a:pt x="567" y="172"/>
                        </a:lnTo>
                        <a:lnTo>
                          <a:pt x="540" y="229"/>
                        </a:lnTo>
                        <a:lnTo>
                          <a:pt x="509" y="287"/>
                        </a:lnTo>
                        <a:lnTo>
                          <a:pt x="473" y="344"/>
                        </a:lnTo>
                        <a:lnTo>
                          <a:pt x="427" y="411"/>
                        </a:lnTo>
                        <a:lnTo>
                          <a:pt x="374" y="474"/>
                        </a:lnTo>
                        <a:lnTo>
                          <a:pt x="317" y="536"/>
                        </a:lnTo>
                        <a:lnTo>
                          <a:pt x="250" y="604"/>
                        </a:lnTo>
                        <a:lnTo>
                          <a:pt x="177" y="666"/>
                        </a:lnTo>
                        <a:lnTo>
                          <a:pt x="93" y="724"/>
                        </a:lnTo>
                        <a:lnTo>
                          <a:pt x="0" y="77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29" name="Freeform 1455"/>
                  <p:cNvSpPr/>
                  <p:nvPr/>
                </p:nvSpPr>
                <p:spPr>
                  <a:xfrm>
                    <a:off x="3658" y="3338"/>
                    <a:ext cx="67" cy="91"/>
                  </a:xfrm>
                  <a:custGeom>
                    <a:avLst/>
                    <a:gdLst>
                      <a:gd name="txL" fmla="*/ 0 w 1003"/>
                      <a:gd name="txT" fmla="*/ 0 h 1358"/>
                      <a:gd name="txR" fmla="*/ 1003 w 1003"/>
                      <a:gd name="txB" fmla="*/ 1358 h 135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03" h="1358">
                        <a:moveTo>
                          <a:pt x="0" y="1358"/>
                        </a:moveTo>
                        <a:lnTo>
                          <a:pt x="145" y="1187"/>
                        </a:lnTo>
                        <a:lnTo>
                          <a:pt x="296" y="1010"/>
                        </a:lnTo>
                        <a:lnTo>
                          <a:pt x="472" y="791"/>
                        </a:lnTo>
                        <a:lnTo>
                          <a:pt x="649" y="562"/>
                        </a:lnTo>
                        <a:lnTo>
                          <a:pt x="728" y="448"/>
                        </a:lnTo>
                        <a:lnTo>
                          <a:pt x="801" y="339"/>
                        </a:lnTo>
                        <a:lnTo>
                          <a:pt x="863" y="234"/>
                        </a:lnTo>
                        <a:lnTo>
                          <a:pt x="915" y="146"/>
                        </a:lnTo>
                        <a:lnTo>
                          <a:pt x="946" y="62"/>
                        </a:lnTo>
                        <a:lnTo>
                          <a:pt x="956" y="31"/>
                        </a:lnTo>
                        <a:lnTo>
                          <a:pt x="961" y="0"/>
                        </a:lnTo>
                        <a:lnTo>
                          <a:pt x="1003" y="10"/>
                        </a:lnTo>
                        <a:lnTo>
                          <a:pt x="998" y="26"/>
                        </a:lnTo>
                        <a:lnTo>
                          <a:pt x="978" y="84"/>
                        </a:lnTo>
                        <a:lnTo>
                          <a:pt x="936" y="182"/>
                        </a:lnTo>
                        <a:lnTo>
                          <a:pt x="899" y="249"/>
                        </a:lnTo>
                        <a:lnTo>
                          <a:pt x="858" y="328"/>
                        </a:lnTo>
                        <a:lnTo>
                          <a:pt x="801" y="411"/>
                        </a:lnTo>
                        <a:lnTo>
                          <a:pt x="733" y="511"/>
                        </a:lnTo>
                        <a:lnTo>
                          <a:pt x="649" y="624"/>
                        </a:lnTo>
                        <a:lnTo>
                          <a:pt x="556" y="744"/>
                        </a:lnTo>
                        <a:lnTo>
                          <a:pt x="442" y="880"/>
                        </a:lnTo>
                        <a:lnTo>
                          <a:pt x="312" y="1025"/>
                        </a:lnTo>
                        <a:lnTo>
                          <a:pt x="166" y="1187"/>
                        </a:lnTo>
                        <a:lnTo>
                          <a:pt x="0" y="1358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30" name="Freeform 1456"/>
                  <p:cNvSpPr/>
                  <p:nvPr/>
                </p:nvSpPr>
                <p:spPr>
                  <a:xfrm>
                    <a:off x="3700" y="3314"/>
                    <a:ext cx="72" cy="133"/>
                  </a:xfrm>
                  <a:custGeom>
                    <a:avLst/>
                    <a:gdLst>
                      <a:gd name="txL" fmla="*/ 0 w 1081"/>
                      <a:gd name="txT" fmla="*/ 0 h 1995"/>
                      <a:gd name="txR" fmla="*/ 1081 w 1081"/>
                      <a:gd name="txB" fmla="*/ 1995 h 199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81" h="1995">
                        <a:moveTo>
                          <a:pt x="0" y="1995"/>
                        </a:moveTo>
                        <a:lnTo>
                          <a:pt x="167" y="1745"/>
                        </a:lnTo>
                        <a:lnTo>
                          <a:pt x="332" y="1485"/>
                        </a:lnTo>
                        <a:lnTo>
                          <a:pt x="531" y="1166"/>
                        </a:lnTo>
                        <a:lnTo>
                          <a:pt x="624" y="1001"/>
                        </a:lnTo>
                        <a:lnTo>
                          <a:pt x="723" y="834"/>
                        </a:lnTo>
                        <a:lnTo>
                          <a:pt x="806" y="667"/>
                        </a:lnTo>
                        <a:lnTo>
                          <a:pt x="884" y="511"/>
                        </a:lnTo>
                        <a:lnTo>
                          <a:pt x="946" y="365"/>
                        </a:lnTo>
                        <a:lnTo>
                          <a:pt x="998" y="230"/>
                        </a:lnTo>
                        <a:lnTo>
                          <a:pt x="1013" y="172"/>
                        </a:lnTo>
                        <a:lnTo>
                          <a:pt x="1025" y="115"/>
                        </a:lnTo>
                        <a:lnTo>
                          <a:pt x="1030" y="69"/>
                        </a:lnTo>
                        <a:lnTo>
                          <a:pt x="1030" y="27"/>
                        </a:lnTo>
                        <a:lnTo>
                          <a:pt x="1081" y="0"/>
                        </a:lnTo>
                        <a:lnTo>
                          <a:pt x="1081" y="22"/>
                        </a:lnTo>
                        <a:lnTo>
                          <a:pt x="1066" y="100"/>
                        </a:lnTo>
                        <a:lnTo>
                          <a:pt x="1050" y="157"/>
                        </a:lnTo>
                        <a:lnTo>
                          <a:pt x="1030" y="235"/>
                        </a:lnTo>
                        <a:lnTo>
                          <a:pt x="998" y="324"/>
                        </a:lnTo>
                        <a:lnTo>
                          <a:pt x="951" y="433"/>
                        </a:lnTo>
                        <a:lnTo>
                          <a:pt x="894" y="558"/>
                        </a:lnTo>
                        <a:lnTo>
                          <a:pt x="821" y="704"/>
                        </a:lnTo>
                        <a:lnTo>
                          <a:pt x="733" y="864"/>
                        </a:lnTo>
                        <a:lnTo>
                          <a:pt x="629" y="1047"/>
                        </a:lnTo>
                        <a:lnTo>
                          <a:pt x="504" y="1250"/>
                        </a:lnTo>
                        <a:lnTo>
                          <a:pt x="359" y="1474"/>
                        </a:lnTo>
                        <a:lnTo>
                          <a:pt x="192" y="1723"/>
                        </a:lnTo>
                        <a:lnTo>
                          <a:pt x="0" y="199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31" name="Freeform 1457"/>
                  <p:cNvSpPr/>
                  <p:nvPr/>
                </p:nvSpPr>
                <p:spPr>
                  <a:xfrm>
                    <a:off x="3730" y="3397"/>
                    <a:ext cx="8" cy="53"/>
                  </a:xfrm>
                  <a:custGeom>
                    <a:avLst/>
                    <a:gdLst>
                      <a:gd name="txL" fmla="*/ 0 w 125"/>
                      <a:gd name="txT" fmla="*/ 0 h 797"/>
                      <a:gd name="txR" fmla="*/ 125 w 125"/>
                      <a:gd name="txB" fmla="*/ 797 h 79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5" h="797">
                        <a:moveTo>
                          <a:pt x="0" y="797"/>
                        </a:moveTo>
                        <a:lnTo>
                          <a:pt x="31" y="708"/>
                        </a:lnTo>
                        <a:lnTo>
                          <a:pt x="57" y="608"/>
                        </a:lnTo>
                        <a:lnTo>
                          <a:pt x="77" y="495"/>
                        </a:lnTo>
                        <a:lnTo>
                          <a:pt x="89" y="432"/>
                        </a:lnTo>
                        <a:lnTo>
                          <a:pt x="94" y="370"/>
                        </a:lnTo>
                        <a:lnTo>
                          <a:pt x="99" y="307"/>
                        </a:lnTo>
                        <a:lnTo>
                          <a:pt x="94" y="250"/>
                        </a:lnTo>
                        <a:lnTo>
                          <a:pt x="89" y="193"/>
                        </a:lnTo>
                        <a:lnTo>
                          <a:pt x="72" y="140"/>
                        </a:lnTo>
                        <a:lnTo>
                          <a:pt x="52" y="93"/>
                        </a:lnTo>
                        <a:lnTo>
                          <a:pt x="20" y="51"/>
                        </a:lnTo>
                        <a:lnTo>
                          <a:pt x="57" y="0"/>
                        </a:lnTo>
                        <a:lnTo>
                          <a:pt x="67" y="16"/>
                        </a:lnTo>
                        <a:lnTo>
                          <a:pt x="83" y="51"/>
                        </a:lnTo>
                        <a:lnTo>
                          <a:pt x="104" y="114"/>
                        </a:lnTo>
                        <a:lnTo>
                          <a:pt x="114" y="156"/>
                        </a:lnTo>
                        <a:lnTo>
                          <a:pt x="119" y="203"/>
                        </a:lnTo>
                        <a:lnTo>
                          <a:pt x="125" y="260"/>
                        </a:lnTo>
                        <a:lnTo>
                          <a:pt x="125" y="318"/>
                        </a:lnTo>
                        <a:lnTo>
                          <a:pt x="125" y="385"/>
                        </a:lnTo>
                        <a:lnTo>
                          <a:pt x="114" y="453"/>
                        </a:lnTo>
                        <a:lnTo>
                          <a:pt x="99" y="531"/>
                        </a:lnTo>
                        <a:lnTo>
                          <a:pt x="72" y="614"/>
                        </a:lnTo>
                        <a:lnTo>
                          <a:pt x="42" y="703"/>
                        </a:lnTo>
                        <a:lnTo>
                          <a:pt x="0" y="79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32" name="Freeform 1458"/>
                  <p:cNvSpPr/>
                  <p:nvPr/>
                </p:nvSpPr>
                <p:spPr>
                  <a:xfrm>
                    <a:off x="3757" y="3294"/>
                    <a:ext cx="50" cy="164"/>
                  </a:xfrm>
                  <a:custGeom>
                    <a:avLst/>
                    <a:gdLst>
                      <a:gd name="txL" fmla="*/ 0 w 749"/>
                      <a:gd name="txT" fmla="*/ 0 h 2451"/>
                      <a:gd name="txR" fmla="*/ 749 w 749"/>
                      <a:gd name="txB" fmla="*/ 2451 h 245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749" h="2451">
                        <a:moveTo>
                          <a:pt x="0" y="2451"/>
                        </a:moveTo>
                        <a:lnTo>
                          <a:pt x="57" y="2306"/>
                        </a:lnTo>
                        <a:lnTo>
                          <a:pt x="192" y="1957"/>
                        </a:lnTo>
                        <a:lnTo>
                          <a:pt x="270" y="1734"/>
                        </a:lnTo>
                        <a:lnTo>
                          <a:pt x="348" y="1509"/>
                        </a:lnTo>
                        <a:lnTo>
                          <a:pt x="416" y="1285"/>
                        </a:lnTo>
                        <a:lnTo>
                          <a:pt x="442" y="1182"/>
                        </a:lnTo>
                        <a:lnTo>
                          <a:pt x="462" y="1082"/>
                        </a:lnTo>
                        <a:lnTo>
                          <a:pt x="499" y="895"/>
                        </a:lnTo>
                        <a:lnTo>
                          <a:pt x="530" y="713"/>
                        </a:lnTo>
                        <a:lnTo>
                          <a:pt x="587" y="385"/>
                        </a:lnTo>
                        <a:lnTo>
                          <a:pt x="614" y="250"/>
                        </a:lnTo>
                        <a:lnTo>
                          <a:pt x="634" y="141"/>
                        </a:lnTo>
                        <a:lnTo>
                          <a:pt x="660" y="63"/>
                        </a:lnTo>
                        <a:lnTo>
                          <a:pt x="671" y="36"/>
                        </a:lnTo>
                        <a:lnTo>
                          <a:pt x="681" y="16"/>
                        </a:lnTo>
                        <a:lnTo>
                          <a:pt x="749" y="0"/>
                        </a:lnTo>
                        <a:lnTo>
                          <a:pt x="722" y="109"/>
                        </a:lnTo>
                        <a:lnTo>
                          <a:pt x="655" y="365"/>
                        </a:lnTo>
                        <a:lnTo>
                          <a:pt x="582" y="666"/>
                        </a:lnTo>
                        <a:lnTo>
                          <a:pt x="556" y="807"/>
                        </a:lnTo>
                        <a:lnTo>
                          <a:pt x="540" y="910"/>
                        </a:lnTo>
                        <a:lnTo>
                          <a:pt x="535" y="958"/>
                        </a:lnTo>
                        <a:lnTo>
                          <a:pt x="540" y="1015"/>
                        </a:lnTo>
                        <a:lnTo>
                          <a:pt x="556" y="1130"/>
                        </a:lnTo>
                        <a:lnTo>
                          <a:pt x="582" y="1265"/>
                        </a:lnTo>
                        <a:lnTo>
                          <a:pt x="614" y="1400"/>
                        </a:lnTo>
                        <a:lnTo>
                          <a:pt x="639" y="1535"/>
                        </a:lnTo>
                        <a:lnTo>
                          <a:pt x="660" y="1666"/>
                        </a:lnTo>
                        <a:lnTo>
                          <a:pt x="660" y="1728"/>
                        </a:lnTo>
                        <a:lnTo>
                          <a:pt x="660" y="1786"/>
                        </a:lnTo>
                        <a:lnTo>
                          <a:pt x="649" y="1837"/>
                        </a:lnTo>
                        <a:lnTo>
                          <a:pt x="639" y="1879"/>
                        </a:lnTo>
                        <a:lnTo>
                          <a:pt x="639" y="1811"/>
                        </a:lnTo>
                        <a:lnTo>
                          <a:pt x="634" y="1734"/>
                        </a:lnTo>
                        <a:lnTo>
                          <a:pt x="629" y="1639"/>
                        </a:lnTo>
                        <a:lnTo>
                          <a:pt x="614" y="1525"/>
                        </a:lnTo>
                        <a:lnTo>
                          <a:pt x="592" y="1400"/>
                        </a:lnTo>
                        <a:lnTo>
                          <a:pt x="561" y="1275"/>
                        </a:lnTo>
                        <a:lnTo>
                          <a:pt x="540" y="1212"/>
                        </a:lnTo>
                        <a:lnTo>
                          <a:pt x="514" y="1150"/>
                        </a:lnTo>
                        <a:lnTo>
                          <a:pt x="462" y="1317"/>
                        </a:lnTo>
                        <a:lnTo>
                          <a:pt x="405" y="1494"/>
                        </a:lnTo>
                        <a:lnTo>
                          <a:pt x="332" y="1702"/>
                        </a:lnTo>
                        <a:lnTo>
                          <a:pt x="249" y="1926"/>
                        </a:lnTo>
                        <a:lnTo>
                          <a:pt x="160" y="2139"/>
                        </a:lnTo>
                        <a:lnTo>
                          <a:pt x="120" y="2233"/>
                        </a:lnTo>
                        <a:lnTo>
                          <a:pt x="78" y="2321"/>
                        </a:lnTo>
                        <a:lnTo>
                          <a:pt x="36" y="2394"/>
                        </a:lnTo>
                        <a:lnTo>
                          <a:pt x="0" y="245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33" name="Freeform 1459"/>
                  <p:cNvSpPr/>
                  <p:nvPr/>
                </p:nvSpPr>
                <p:spPr>
                  <a:xfrm>
                    <a:off x="3714" y="3365"/>
                    <a:ext cx="37" cy="26"/>
                  </a:xfrm>
                  <a:custGeom>
                    <a:avLst/>
                    <a:gdLst>
                      <a:gd name="txL" fmla="*/ 0 w 557"/>
                      <a:gd name="txT" fmla="*/ 0 h 380"/>
                      <a:gd name="txR" fmla="*/ 557 w 557"/>
                      <a:gd name="txB" fmla="*/ 380 h 38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57" h="380">
                        <a:moveTo>
                          <a:pt x="0" y="380"/>
                        </a:moveTo>
                        <a:lnTo>
                          <a:pt x="53" y="333"/>
                        </a:lnTo>
                        <a:lnTo>
                          <a:pt x="115" y="287"/>
                        </a:lnTo>
                        <a:lnTo>
                          <a:pt x="188" y="229"/>
                        </a:lnTo>
                        <a:lnTo>
                          <a:pt x="272" y="172"/>
                        </a:lnTo>
                        <a:lnTo>
                          <a:pt x="360" y="125"/>
                        </a:lnTo>
                        <a:lnTo>
                          <a:pt x="407" y="98"/>
                        </a:lnTo>
                        <a:lnTo>
                          <a:pt x="454" y="83"/>
                        </a:lnTo>
                        <a:lnTo>
                          <a:pt x="495" y="68"/>
                        </a:lnTo>
                        <a:lnTo>
                          <a:pt x="536" y="57"/>
                        </a:lnTo>
                        <a:lnTo>
                          <a:pt x="557" y="0"/>
                        </a:lnTo>
                        <a:lnTo>
                          <a:pt x="506" y="21"/>
                        </a:lnTo>
                        <a:lnTo>
                          <a:pt x="442" y="47"/>
                        </a:lnTo>
                        <a:lnTo>
                          <a:pt x="365" y="83"/>
                        </a:lnTo>
                        <a:lnTo>
                          <a:pt x="277" y="135"/>
                        </a:lnTo>
                        <a:lnTo>
                          <a:pt x="183" y="203"/>
                        </a:lnTo>
                        <a:lnTo>
                          <a:pt x="137" y="240"/>
                        </a:lnTo>
                        <a:lnTo>
                          <a:pt x="89" y="281"/>
                        </a:lnTo>
                        <a:lnTo>
                          <a:pt x="42" y="328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34" name="Freeform 1460"/>
                  <p:cNvSpPr/>
                  <p:nvPr/>
                </p:nvSpPr>
                <p:spPr>
                  <a:xfrm>
                    <a:off x="3674" y="3391"/>
                    <a:ext cx="18" cy="42"/>
                  </a:xfrm>
                  <a:custGeom>
                    <a:avLst/>
                    <a:gdLst>
                      <a:gd name="txL" fmla="*/ 0 w 265"/>
                      <a:gd name="txT" fmla="*/ 0 h 635"/>
                      <a:gd name="txR" fmla="*/ 265 w 265"/>
                      <a:gd name="txB" fmla="*/ 635 h 63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65" h="635">
                        <a:moveTo>
                          <a:pt x="0" y="635"/>
                        </a:moveTo>
                        <a:lnTo>
                          <a:pt x="41" y="577"/>
                        </a:lnTo>
                        <a:lnTo>
                          <a:pt x="83" y="521"/>
                        </a:lnTo>
                        <a:lnTo>
                          <a:pt x="125" y="447"/>
                        </a:lnTo>
                        <a:lnTo>
                          <a:pt x="166" y="359"/>
                        </a:lnTo>
                        <a:lnTo>
                          <a:pt x="187" y="312"/>
                        </a:lnTo>
                        <a:lnTo>
                          <a:pt x="198" y="260"/>
                        </a:lnTo>
                        <a:lnTo>
                          <a:pt x="208" y="214"/>
                        </a:lnTo>
                        <a:lnTo>
                          <a:pt x="218" y="162"/>
                        </a:lnTo>
                        <a:lnTo>
                          <a:pt x="218" y="115"/>
                        </a:lnTo>
                        <a:lnTo>
                          <a:pt x="208" y="68"/>
                        </a:lnTo>
                        <a:lnTo>
                          <a:pt x="260" y="0"/>
                        </a:lnTo>
                        <a:lnTo>
                          <a:pt x="265" y="57"/>
                        </a:lnTo>
                        <a:lnTo>
                          <a:pt x="260" y="120"/>
                        </a:lnTo>
                        <a:lnTo>
                          <a:pt x="250" y="203"/>
                        </a:lnTo>
                        <a:lnTo>
                          <a:pt x="233" y="255"/>
                        </a:lnTo>
                        <a:lnTo>
                          <a:pt x="218" y="302"/>
                        </a:lnTo>
                        <a:lnTo>
                          <a:pt x="198" y="354"/>
                        </a:lnTo>
                        <a:lnTo>
                          <a:pt x="171" y="412"/>
                        </a:lnTo>
                        <a:lnTo>
                          <a:pt x="140" y="464"/>
                        </a:lnTo>
                        <a:lnTo>
                          <a:pt x="98" y="521"/>
                        </a:lnTo>
                        <a:lnTo>
                          <a:pt x="51" y="577"/>
                        </a:lnTo>
                        <a:lnTo>
                          <a:pt x="0" y="63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35" name="Freeform 1461"/>
                  <p:cNvSpPr/>
                  <p:nvPr/>
                </p:nvSpPr>
                <p:spPr>
                  <a:xfrm>
                    <a:off x="3635" y="3330"/>
                    <a:ext cx="39" cy="9"/>
                  </a:xfrm>
                  <a:custGeom>
                    <a:avLst/>
                    <a:gdLst>
                      <a:gd name="txL" fmla="*/ 0 w 583"/>
                      <a:gd name="txT" fmla="*/ 0 h 130"/>
                      <a:gd name="txR" fmla="*/ 583 w 583"/>
                      <a:gd name="txB" fmla="*/ 130 h 13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83" h="130">
                        <a:moveTo>
                          <a:pt x="0" y="104"/>
                        </a:moveTo>
                        <a:lnTo>
                          <a:pt x="62" y="114"/>
                        </a:lnTo>
                        <a:lnTo>
                          <a:pt x="125" y="114"/>
                        </a:lnTo>
                        <a:lnTo>
                          <a:pt x="209" y="114"/>
                        </a:lnTo>
                        <a:lnTo>
                          <a:pt x="297" y="104"/>
                        </a:lnTo>
                        <a:lnTo>
                          <a:pt x="339" y="94"/>
                        </a:lnTo>
                        <a:lnTo>
                          <a:pt x="385" y="84"/>
                        </a:lnTo>
                        <a:lnTo>
                          <a:pt x="427" y="67"/>
                        </a:lnTo>
                        <a:lnTo>
                          <a:pt x="469" y="52"/>
                        </a:lnTo>
                        <a:lnTo>
                          <a:pt x="504" y="26"/>
                        </a:lnTo>
                        <a:lnTo>
                          <a:pt x="536" y="0"/>
                        </a:lnTo>
                        <a:lnTo>
                          <a:pt x="583" y="16"/>
                        </a:lnTo>
                        <a:lnTo>
                          <a:pt x="546" y="42"/>
                        </a:lnTo>
                        <a:lnTo>
                          <a:pt x="499" y="67"/>
                        </a:lnTo>
                        <a:lnTo>
                          <a:pt x="437" y="94"/>
                        </a:lnTo>
                        <a:lnTo>
                          <a:pt x="354" y="114"/>
                        </a:lnTo>
                        <a:lnTo>
                          <a:pt x="307" y="125"/>
                        </a:lnTo>
                        <a:lnTo>
                          <a:pt x="255" y="130"/>
                        </a:lnTo>
                        <a:lnTo>
                          <a:pt x="197" y="130"/>
                        </a:lnTo>
                        <a:lnTo>
                          <a:pt x="135" y="125"/>
                        </a:lnTo>
                        <a:lnTo>
                          <a:pt x="68" y="120"/>
                        </a:lnTo>
                        <a:lnTo>
                          <a:pt x="0" y="104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36" name="Freeform 1462"/>
                  <p:cNvSpPr/>
                  <p:nvPr/>
                </p:nvSpPr>
                <p:spPr>
                  <a:xfrm>
                    <a:off x="3631" y="3311"/>
                    <a:ext cx="24" cy="16"/>
                  </a:xfrm>
                  <a:custGeom>
                    <a:avLst/>
                    <a:gdLst>
                      <a:gd name="txL" fmla="*/ 0 w 359"/>
                      <a:gd name="txT" fmla="*/ 0 h 240"/>
                      <a:gd name="txR" fmla="*/ 359 w 359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240">
                        <a:moveTo>
                          <a:pt x="0" y="0"/>
                        </a:moveTo>
                        <a:lnTo>
                          <a:pt x="36" y="21"/>
                        </a:lnTo>
                        <a:lnTo>
                          <a:pt x="124" y="73"/>
                        </a:lnTo>
                        <a:lnTo>
                          <a:pt x="177" y="105"/>
                        </a:lnTo>
                        <a:lnTo>
                          <a:pt x="229" y="146"/>
                        </a:lnTo>
                        <a:lnTo>
                          <a:pt x="276" y="188"/>
                        </a:lnTo>
                        <a:lnTo>
                          <a:pt x="312" y="235"/>
                        </a:lnTo>
                        <a:lnTo>
                          <a:pt x="359" y="240"/>
                        </a:lnTo>
                        <a:lnTo>
                          <a:pt x="338" y="213"/>
                        </a:lnTo>
                        <a:lnTo>
                          <a:pt x="312" y="188"/>
                        </a:lnTo>
                        <a:lnTo>
                          <a:pt x="276" y="151"/>
                        </a:lnTo>
                        <a:lnTo>
                          <a:pt x="224" y="115"/>
                        </a:lnTo>
                        <a:lnTo>
                          <a:pt x="166" y="73"/>
                        </a:lnTo>
                        <a:lnTo>
                          <a:pt x="89" y="3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37" name="Freeform 1463"/>
                  <p:cNvSpPr/>
                  <p:nvPr/>
                </p:nvSpPr>
                <p:spPr>
                  <a:xfrm>
                    <a:off x="3708" y="3396"/>
                    <a:ext cx="8" cy="10"/>
                  </a:xfrm>
                  <a:custGeom>
                    <a:avLst/>
                    <a:gdLst>
                      <a:gd name="txL" fmla="*/ 0 w 124"/>
                      <a:gd name="txT" fmla="*/ 0 h 146"/>
                      <a:gd name="txR" fmla="*/ 124 w 124"/>
                      <a:gd name="txB" fmla="*/ 146 h 14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4" h="146">
                        <a:moveTo>
                          <a:pt x="47" y="146"/>
                        </a:moveTo>
                        <a:lnTo>
                          <a:pt x="57" y="146"/>
                        </a:lnTo>
                        <a:lnTo>
                          <a:pt x="93" y="141"/>
                        </a:lnTo>
                        <a:lnTo>
                          <a:pt x="109" y="130"/>
                        </a:lnTo>
                        <a:lnTo>
                          <a:pt x="119" y="120"/>
                        </a:lnTo>
                        <a:lnTo>
                          <a:pt x="124" y="104"/>
                        </a:lnTo>
                        <a:lnTo>
                          <a:pt x="124" y="84"/>
                        </a:lnTo>
                        <a:lnTo>
                          <a:pt x="114" y="57"/>
                        </a:lnTo>
                        <a:lnTo>
                          <a:pt x="104" y="37"/>
                        </a:lnTo>
                        <a:lnTo>
                          <a:pt x="87" y="21"/>
                        </a:lnTo>
                        <a:lnTo>
                          <a:pt x="72" y="5"/>
                        </a:lnTo>
                        <a:lnTo>
                          <a:pt x="57" y="0"/>
                        </a:lnTo>
                        <a:lnTo>
                          <a:pt x="41" y="0"/>
                        </a:lnTo>
                        <a:lnTo>
                          <a:pt x="25" y="11"/>
                        </a:lnTo>
                        <a:lnTo>
                          <a:pt x="10" y="32"/>
                        </a:lnTo>
                        <a:lnTo>
                          <a:pt x="0" y="57"/>
                        </a:lnTo>
                        <a:lnTo>
                          <a:pt x="0" y="79"/>
                        </a:lnTo>
                        <a:lnTo>
                          <a:pt x="5" y="99"/>
                        </a:lnTo>
                        <a:lnTo>
                          <a:pt x="15" y="115"/>
                        </a:lnTo>
                        <a:lnTo>
                          <a:pt x="36" y="141"/>
                        </a:lnTo>
                        <a:lnTo>
                          <a:pt x="47" y="146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38" name="Freeform 1464"/>
                  <p:cNvSpPr/>
                  <p:nvPr/>
                </p:nvSpPr>
                <p:spPr>
                  <a:xfrm>
                    <a:off x="3661" y="3298"/>
                    <a:ext cx="7" cy="6"/>
                  </a:xfrm>
                  <a:custGeom>
                    <a:avLst/>
                    <a:gdLst>
                      <a:gd name="txL" fmla="*/ 0 w 98"/>
                      <a:gd name="txT" fmla="*/ 0 h 78"/>
                      <a:gd name="txR" fmla="*/ 98 w 98"/>
                      <a:gd name="txB" fmla="*/ 78 h 7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8" h="78">
                        <a:moveTo>
                          <a:pt x="0" y="57"/>
                        </a:moveTo>
                        <a:lnTo>
                          <a:pt x="15" y="62"/>
                        </a:lnTo>
                        <a:lnTo>
                          <a:pt x="46" y="73"/>
                        </a:lnTo>
                        <a:lnTo>
                          <a:pt x="62" y="78"/>
                        </a:lnTo>
                        <a:lnTo>
                          <a:pt x="78" y="78"/>
                        </a:lnTo>
                        <a:lnTo>
                          <a:pt x="93" y="67"/>
                        </a:lnTo>
                        <a:lnTo>
                          <a:pt x="98" y="57"/>
                        </a:lnTo>
                        <a:lnTo>
                          <a:pt x="98" y="41"/>
                        </a:lnTo>
                        <a:lnTo>
                          <a:pt x="88" y="25"/>
                        </a:lnTo>
                        <a:lnTo>
                          <a:pt x="73" y="20"/>
                        </a:lnTo>
                        <a:lnTo>
                          <a:pt x="56" y="10"/>
                        </a:lnTo>
                        <a:lnTo>
                          <a:pt x="15" y="5"/>
                        </a:lnTo>
                        <a:lnTo>
                          <a:pt x="0" y="0"/>
                        </a:lnTo>
                        <a:lnTo>
                          <a:pt x="0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39" name="Freeform 1465"/>
                  <p:cNvSpPr/>
                  <p:nvPr/>
                </p:nvSpPr>
                <p:spPr>
                  <a:xfrm>
                    <a:off x="3687" y="3263"/>
                    <a:ext cx="8" cy="8"/>
                  </a:xfrm>
                  <a:custGeom>
                    <a:avLst/>
                    <a:gdLst>
                      <a:gd name="txL" fmla="*/ 0 w 119"/>
                      <a:gd name="txT" fmla="*/ 0 h 125"/>
                      <a:gd name="txR" fmla="*/ 119 w 119"/>
                      <a:gd name="txB" fmla="*/ 125 h 12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19" h="125">
                        <a:moveTo>
                          <a:pt x="0" y="58"/>
                        </a:moveTo>
                        <a:lnTo>
                          <a:pt x="5" y="73"/>
                        </a:lnTo>
                        <a:lnTo>
                          <a:pt x="25" y="105"/>
                        </a:lnTo>
                        <a:lnTo>
                          <a:pt x="42" y="115"/>
                        </a:lnTo>
                        <a:lnTo>
                          <a:pt x="57" y="125"/>
                        </a:lnTo>
                        <a:lnTo>
                          <a:pt x="77" y="125"/>
                        </a:lnTo>
                        <a:lnTo>
                          <a:pt x="98" y="115"/>
                        </a:lnTo>
                        <a:lnTo>
                          <a:pt x="114" y="94"/>
                        </a:lnTo>
                        <a:lnTo>
                          <a:pt x="119" y="78"/>
                        </a:lnTo>
                        <a:lnTo>
                          <a:pt x="119" y="58"/>
                        </a:lnTo>
                        <a:lnTo>
                          <a:pt x="114" y="42"/>
                        </a:lnTo>
                        <a:lnTo>
                          <a:pt x="98" y="26"/>
                        </a:lnTo>
                        <a:lnTo>
                          <a:pt x="82" y="11"/>
                        </a:lnTo>
                        <a:lnTo>
                          <a:pt x="67" y="5"/>
                        </a:lnTo>
                        <a:lnTo>
                          <a:pt x="52" y="0"/>
                        </a:lnTo>
                        <a:lnTo>
                          <a:pt x="35" y="0"/>
                        </a:lnTo>
                        <a:lnTo>
                          <a:pt x="25" y="11"/>
                        </a:lnTo>
                        <a:lnTo>
                          <a:pt x="10" y="31"/>
                        </a:lnTo>
                        <a:lnTo>
                          <a:pt x="0" y="47"/>
                        </a:lnTo>
                        <a:lnTo>
                          <a:pt x="0" y="58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40" name="Freeform 1466"/>
                  <p:cNvSpPr/>
                  <p:nvPr/>
                </p:nvSpPr>
                <p:spPr>
                  <a:xfrm>
                    <a:off x="3609" y="3341"/>
                    <a:ext cx="6" cy="4"/>
                  </a:xfrm>
                  <a:custGeom>
                    <a:avLst/>
                    <a:gdLst>
                      <a:gd name="txL" fmla="*/ 0 w 94"/>
                      <a:gd name="txT" fmla="*/ 0 h 57"/>
                      <a:gd name="txR" fmla="*/ 94 w 94"/>
                      <a:gd name="txB" fmla="*/ 57 h 5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" h="57">
                        <a:moveTo>
                          <a:pt x="21" y="57"/>
                        </a:moveTo>
                        <a:lnTo>
                          <a:pt x="42" y="57"/>
                        </a:lnTo>
                        <a:lnTo>
                          <a:pt x="73" y="52"/>
                        </a:lnTo>
                        <a:lnTo>
                          <a:pt x="83" y="47"/>
                        </a:lnTo>
                        <a:lnTo>
                          <a:pt x="94" y="37"/>
                        </a:lnTo>
                        <a:lnTo>
                          <a:pt x="94" y="26"/>
                        </a:lnTo>
                        <a:lnTo>
                          <a:pt x="78" y="15"/>
                        </a:lnTo>
                        <a:lnTo>
                          <a:pt x="58" y="5"/>
                        </a:lnTo>
                        <a:lnTo>
                          <a:pt x="42" y="0"/>
                        </a:lnTo>
                        <a:lnTo>
                          <a:pt x="26" y="0"/>
                        </a:lnTo>
                        <a:lnTo>
                          <a:pt x="11" y="5"/>
                        </a:lnTo>
                        <a:lnTo>
                          <a:pt x="6" y="15"/>
                        </a:lnTo>
                        <a:lnTo>
                          <a:pt x="0" y="32"/>
                        </a:lnTo>
                        <a:lnTo>
                          <a:pt x="11" y="47"/>
                        </a:lnTo>
                        <a:lnTo>
                          <a:pt x="21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2516" name="Group 1467"/>
                <p:cNvGrpSpPr/>
                <p:nvPr/>
              </p:nvGrpSpPr>
              <p:grpSpPr>
                <a:xfrm>
                  <a:off x="4071" y="3273"/>
                  <a:ext cx="23" cy="28"/>
                  <a:chOff x="4057" y="3261"/>
                  <a:chExt cx="23" cy="28"/>
                </a:xfrm>
              </p:grpSpPr>
              <p:sp>
                <p:nvSpPr>
                  <p:cNvPr id="2517" name="Freeform 1468"/>
                  <p:cNvSpPr/>
                  <p:nvPr/>
                </p:nvSpPr>
                <p:spPr>
                  <a:xfrm>
                    <a:off x="4057" y="3261"/>
                    <a:ext cx="23" cy="28"/>
                  </a:xfrm>
                  <a:custGeom>
                    <a:avLst/>
                    <a:gdLst>
                      <a:gd name="txL" fmla="*/ 0 w 333"/>
                      <a:gd name="txT" fmla="*/ 0 h 417"/>
                      <a:gd name="txR" fmla="*/ 333 w 333"/>
                      <a:gd name="txB" fmla="*/ 417 h 41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3" h="417">
                        <a:moveTo>
                          <a:pt x="323" y="417"/>
                        </a:moveTo>
                        <a:lnTo>
                          <a:pt x="281" y="407"/>
                        </a:lnTo>
                        <a:lnTo>
                          <a:pt x="239" y="391"/>
                        </a:lnTo>
                        <a:lnTo>
                          <a:pt x="193" y="375"/>
                        </a:lnTo>
                        <a:lnTo>
                          <a:pt x="146" y="350"/>
                        </a:lnTo>
                        <a:lnTo>
                          <a:pt x="99" y="318"/>
                        </a:lnTo>
                        <a:lnTo>
                          <a:pt x="83" y="302"/>
                        </a:lnTo>
                        <a:lnTo>
                          <a:pt x="68" y="282"/>
                        </a:lnTo>
                        <a:lnTo>
                          <a:pt x="57" y="261"/>
                        </a:lnTo>
                        <a:lnTo>
                          <a:pt x="47" y="240"/>
                        </a:lnTo>
                        <a:lnTo>
                          <a:pt x="26" y="147"/>
                        </a:lnTo>
                        <a:lnTo>
                          <a:pt x="6" y="68"/>
                        </a:lnTo>
                        <a:lnTo>
                          <a:pt x="0" y="37"/>
                        </a:lnTo>
                        <a:lnTo>
                          <a:pt x="0" y="16"/>
                        </a:lnTo>
                        <a:lnTo>
                          <a:pt x="6" y="6"/>
                        </a:lnTo>
                        <a:lnTo>
                          <a:pt x="11" y="6"/>
                        </a:lnTo>
                        <a:lnTo>
                          <a:pt x="21" y="0"/>
                        </a:lnTo>
                        <a:lnTo>
                          <a:pt x="31" y="6"/>
                        </a:lnTo>
                        <a:lnTo>
                          <a:pt x="57" y="11"/>
                        </a:lnTo>
                        <a:lnTo>
                          <a:pt x="83" y="27"/>
                        </a:lnTo>
                        <a:lnTo>
                          <a:pt x="146" y="73"/>
                        </a:lnTo>
                        <a:lnTo>
                          <a:pt x="208" y="125"/>
                        </a:lnTo>
                        <a:lnTo>
                          <a:pt x="271" y="193"/>
                        </a:lnTo>
                        <a:lnTo>
                          <a:pt x="296" y="230"/>
                        </a:lnTo>
                        <a:lnTo>
                          <a:pt x="313" y="261"/>
                        </a:lnTo>
                        <a:lnTo>
                          <a:pt x="323" y="292"/>
                        </a:lnTo>
                        <a:lnTo>
                          <a:pt x="333" y="323"/>
                        </a:lnTo>
                        <a:lnTo>
                          <a:pt x="333" y="350"/>
                        </a:lnTo>
                        <a:lnTo>
                          <a:pt x="333" y="375"/>
                        </a:lnTo>
                        <a:lnTo>
                          <a:pt x="323" y="417"/>
                        </a:lnTo>
                        <a:close/>
                      </a:path>
                    </a:pathLst>
                  </a:custGeom>
                  <a:solidFill>
                    <a:srgbClr val="00990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18" name="Freeform 1469"/>
                  <p:cNvSpPr/>
                  <p:nvPr/>
                </p:nvSpPr>
                <p:spPr>
                  <a:xfrm rot="-3646317">
                    <a:off x="4057" y="3269"/>
                    <a:ext cx="14" cy="14"/>
                  </a:xfrm>
                  <a:custGeom>
                    <a:avLst/>
                    <a:gdLst>
                      <a:gd name="txL" fmla="*/ 0 w 213"/>
                      <a:gd name="txT" fmla="*/ 0 h 214"/>
                      <a:gd name="txR" fmla="*/ 213 w 213"/>
                      <a:gd name="txB" fmla="*/ 214 h 214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3" h="214">
                        <a:moveTo>
                          <a:pt x="0" y="151"/>
                        </a:moveTo>
                        <a:lnTo>
                          <a:pt x="36" y="120"/>
                        </a:lnTo>
                        <a:lnTo>
                          <a:pt x="115" y="57"/>
                        </a:lnTo>
                        <a:lnTo>
                          <a:pt x="156" y="32"/>
                        </a:lnTo>
                        <a:lnTo>
                          <a:pt x="187" y="6"/>
                        </a:lnTo>
                        <a:lnTo>
                          <a:pt x="208" y="0"/>
                        </a:lnTo>
                        <a:lnTo>
                          <a:pt x="213" y="0"/>
                        </a:lnTo>
                        <a:lnTo>
                          <a:pt x="213" y="11"/>
                        </a:lnTo>
                        <a:lnTo>
                          <a:pt x="193" y="69"/>
                        </a:lnTo>
                        <a:lnTo>
                          <a:pt x="162" y="136"/>
                        </a:lnTo>
                        <a:lnTo>
                          <a:pt x="140" y="167"/>
                        </a:lnTo>
                        <a:lnTo>
                          <a:pt x="120" y="187"/>
                        </a:lnTo>
                        <a:lnTo>
                          <a:pt x="98" y="209"/>
                        </a:lnTo>
                        <a:lnTo>
                          <a:pt x="73" y="214"/>
                        </a:lnTo>
                        <a:lnTo>
                          <a:pt x="47" y="209"/>
                        </a:lnTo>
                        <a:lnTo>
                          <a:pt x="31" y="204"/>
                        </a:lnTo>
                        <a:lnTo>
                          <a:pt x="21" y="193"/>
                        </a:lnTo>
                        <a:lnTo>
                          <a:pt x="10" y="182"/>
                        </a:lnTo>
                        <a:lnTo>
                          <a:pt x="0" y="162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CCFF33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2488" name="Group 1470"/>
              <p:cNvGrpSpPr/>
              <p:nvPr/>
            </p:nvGrpSpPr>
            <p:grpSpPr>
              <a:xfrm>
                <a:off x="4851" y="2889"/>
                <a:ext cx="292" cy="339"/>
                <a:chOff x="3805" y="3002"/>
                <a:chExt cx="289" cy="345"/>
              </a:xfrm>
            </p:grpSpPr>
            <p:grpSp>
              <p:nvGrpSpPr>
                <p:cNvPr id="2489" name="Group 1471"/>
                <p:cNvGrpSpPr/>
                <p:nvPr/>
              </p:nvGrpSpPr>
              <p:grpSpPr>
                <a:xfrm rot="4364787">
                  <a:off x="3769" y="3037"/>
                  <a:ext cx="345" cy="274"/>
                  <a:chOff x="3560" y="3203"/>
                  <a:chExt cx="345" cy="274"/>
                </a:xfrm>
              </p:grpSpPr>
              <p:sp>
                <p:nvSpPr>
                  <p:cNvPr id="2493" name="Freeform 1472"/>
                  <p:cNvSpPr/>
                  <p:nvPr/>
                </p:nvSpPr>
                <p:spPr>
                  <a:xfrm>
                    <a:off x="3560" y="3203"/>
                    <a:ext cx="264" cy="274"/>
                  </a:xfrm>
                  <a:custGeom>
                    <a:avLst/>
                    <a:gdLst>
                      <a:gd name="txL" fmla="*/ 0 w 3962"/>
                      <a:gd name="txT" fmla="*/ 0 h 4106"/>
                      <a:gd name="txR" fmla="*/ 3962 w 3962"/>
                      <a:gd name="txB" fmla="*/ 4106 h 41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962" h="4106">
                        <a:moveTo>
                          <a:pt x="0" y="3065"/>
                        </a:moveTo>
                        <a:lnTo>
                          <a:pt x="47" y="3055"/>
                        </a:lnTo>
                        <a:lnTo>
                          <a:pt x="150" y="3044"/>
                        </a:lnTo>
                        <a:lnTo>
                          <a:pt x="260" y="3034"/>
                        </a:lnTo>
                        <a:lnTo>
                          <a:pt x="302" y="3034"/>
                        </a:lnTo>
                        <a:lnTo>
                          <a:pt x="317" y="3034"/>
                        </a:lnTo>
                        <a:lnTo>
                          <a:pt x="327" y="3039"/>
                        </a:lnTo>
                        <a:lnTo>
                          <a:pt x="281" y="3117"/>
                        </a:lnTo>
                        <a:lnTo>
                          <a:pt x="322" y="3102"/>
                        </a:lnTo>
                        <a:lnTo>
                          <a:pt x="421" y="3065"/>
                        </a:lnTo>
                        <a:lnTo>
                          <a:pt x="474" y="3055"/>
                        </a:lnTo>
                        <a:lnTo>
                          <a:pt x="526" y="3049"/>
                        </a:lnTo>
                        <a:lnTo>
                          <a:pt x="546" y="3049"/>
                        </a:lnTo>
                        <a:lnTo>
                          <a:pt x="562" y="3060"/>
                        </a:lnTo>
                        <a:lnTo>
                          <a:pt x="577" y="3065"/>
                        </a:lnTo>
                        <a:lnTo>
                          <a:pt x="582" y="3080"/>
                        </a:lnTo>
                        <a:lnTo>
                          <a:pt x="536" y="3169"/>
                        </a:lnTo>
                        <a:lnTo>
                          <a:pt x="593" y="3154"/>
                        </a:lnTo>
                        <a:lnTo>
                          <a:pt x="723" y="3127"/>
                        </a:lnTo>
                        <a:lnTo>
                          <a:pt x="796" y="3122"/>
                        </a:lnTo>
                        <a:lnTo>
                          <a:pt x="863" y="3117"/>
                        </a:lnTo>
                        <a:lnTo>
                          <a:pt x="910" y="3117"/>
                        </a:lnTo>
                        <a:lnTo>
                          <a:pt x="926" y="3122"/>
                        </a:lnTo>
                        <a:lnTo>
                          <a:pt x="936" y="3132"/>
                        </a:lnTo>
                        <a:lnTo>
                          <a:pt x="941" y="3159"/>
                        </a:lnTo>
                        <a:lnTo>
                          <a:pt x="936" y="3185"/>
                        </a:lnTo>
                        <a:lnTo>
                          <a:pt x="926" y="3211"/>
                        </a:lnTo>
                        <a:lnTo>
                          <a:pt x="915" y="3242"/>
                        </a:lnTo>
                        <a:lnTo>
                          <a:pt x="884" y="3289"/>
                        </a:lnTo>
                        <a:lnTo>
                          <a:pt x="873" y="3310"/>
                        </a:lnTo>
                        <a:lnTo>
                          <a:pt x="900" y="3294"/>
                        </a:lnTo>
                        <a:lnTo>
                          <a:pt x="936" y="3284"/>
                        </a:lnTo>
                        <a:lnTo>
                          <a:pt x="978" y="3268"/>
                        </a:lnTo>
                        <a:lnTo>
                          <a:pt x="1030" y="3257"/>
                        </a:lnTo>
                        <a:lnTo>
                          <a:pt x="1082" y="3257"/>
                        </a:lnTo>
                        <a:lnTo>
                          <a:pt x="1133" y="3262"/>
                        </a:lnTo>
                        <a:lnTo>
                          <a:pt x="1160" y="3268"/>
                        </a:lnTo>
                        <a:lnTo>
                          <a:pt x="1185" y="3279"/>
                        </a:lnTo>
                        <a:lnTo>
                          <a:pt x="1191" y="3299"/>
                        </a:lnTo>
                        <a:lnTo>
                          <a:pt x="1201" y="3341"/>
                        </a:lnTo>
                        <a:lnTo>
                          <a:pt x="1196" y="3367"/>
                        </a:lnTo>
                        <a:lnTo>
                          <a:pt x="1196" y="3387"/>
                        </a:lnTo>
                        <a:lnTo>
                          <a:pt x="1180" y="3404"/>
                        </a:lnTo>
                        <a:lnTo>
                          <a:pt x="1175" y="3409"/>
                        </a:lnTo>
                        <a:lnTo>
                          <a:pt x="1165" y="3414"/>
                        </a:lnTo>
                        <a:lnTo>
                          <a:pt x="1155" y="3409"/>
                        </a:lnTo>
                        <a:lnTo>
                          <a:pt x="1165" y="3404"/>
                        </a:lnTo>
                        <a:lnTo>
                          <a:pt x="1191" y="3392"/>
                        </a:lnTo>
                        <a:lnTo>
                          <a:pt x="1227" y="3382"/>
                        </a:lnTo>
                        <a:lnTo>
                          <a:pt x="1269" y="3377"/>
                        </a:lnTo>
                        <a:lnTo>
                          <a:pt x="1305" y="3382"/>
                        </a:lnTo>
                        <a:lnTo>
                          <a:pt x="1320" y="3387"/>
                        </a:lnTo>
                        <a:lnTo>
                          <a:pt x="1337" y="3392"/>
                        </a:lnTo>
                        <a:lnTo>
                          <a:pt x="1347" y="3404"/>
                        </a:lnTo>
                        <a:lnTo>
                          <a:pt x="1357" y="3419"/>
                        </a:lnTo>
                        <a:lnTo>
                          <a:pt x="1357" y="3450"/>
                        </a:lnTo>
                        <a:lnTo>
                          <a:pt x="1352" y="3487"/>
                        </a:lnTo>
                        <a:lnTo>
                          <a:pt x="1342" y="3517"/>
                        </a:lnTo>
                        <a:lnTo>
                          <a:pt x="1326" y="3544"/>
                        </a:lnTo>
                        <a:lnTo>
                          <a:pt x="1290" y="3591"/>
                        </a:lnTo>
                        <a:lnTo>
                          <a:pt x="1274" y="3612"/>
                        </a:lnTo>
                        <a:lnTo>
                          <a:pt x="1315" y="3596"/>
                        </a:lnTo>
                        <a:lnTo>
                          <a:pt x="1409" y="3570"/>
                        </a:lnTo>
                        <a:lnTo>
                          <a:pt x="1456" y="3559"/>
                        </a:lnTo>
                        <a:lnTo>
                          <a:pt x="1503" y="3549"/>
                        </a:lnTo>
                        <a:lnTo>
                          <a:pt x="1534" y="3549"/>
                        </a:lnTo>
                        <a:lnTo>
                          <a:pt x="1550" y="3554"/>
                        </a:lnTo>
                        <a:lnTo>
                          <a:pt x="1555" y="3559"/>
                        </a:lnTo>
                        <a:lnTo>
                          <a:pt x="1560" y="3570"/>
                        </a:lnTo>
                        <a:lnTo>
                          <a:pt x="1560" y="3586"/>
                        </a:lnTo>
                        <a:lnTo>
                          <a:pt x="1555" y="3606"/>
                        </a:lnTo>
                        <a:lnTo>
                          <a:pt x="1550" y="3617"/>
                        </a:lnTo>
                        <a:lnTo>
                          <a:pt x="1544" y="3622"/>
                        </a:lnTo>
                        <a:lnTo>
                          <a:pt x="1565" y="3612"/>
                        </a:lnTo>
                        <a:lnTo>
                          <a:pt x="1622" y="3581"/>
                        </a:lnTo>
                        <a:lnTo>
                          <a:pt x="1659" y="3570"/>
                        </a:lnTo>
                        <a:lnTo>
                          <a:pt x="1695" y="3559"/>
                        </a:lnTo>
                        <a:lnTo>
                          <a:pt x="1737" y="3559"/>
                        </a:lnTo>
                        <a:lnTo>
                          <a:pt x="1779" y="3564"/>
                        </a:lnTo>
                        <a:lnTo>
                          <a:pt x="1799" y="3575"/>
                        </a:lnTo>
                        <a:lnTo>
                          <a:pt x="1814" y="3586"/>
                        </a:lnTo>
                        <a:lnTo>
                          <a:pt x="1856" y="3622"/>
                        </a:lnTo>
                        <a:lnTo>
                          <a:pt x="1898" y="3669"/>
                        </a:lnTo>
                        <a:lnTo>
                          <a:pt x="1929" y="3731"/>
                        </a:lnTo>
                        <a:lnTo>
                          <a:pt x="1951" y="3794"/>
                        </a:lnTo>
                        <a:lnTo>
                          <a:pt x="1956" y="3824"/>
                        </a:lnTo>
                        <a:lnTo>
                          <a:pt x="1961" y="3861"/>
                        </a:lnTo>
                        <a:lnTo>
                          <a:pt x="1956" y="3893"/>
                        </a:lnTo>
                        <a:lnTo>
                          <a:pt x="1951" y="3929"/>
                        </a:lnTo>
                        <a:lnTo>
                          <a:pt x="1939" y="3961"/>
                        </a:lnTo>
                        <a:lnTo>
                          <a:pt x="1924" y="3991"/>
                        </a:lnTo>
                        <a:lnTo>
                          <a:pt x="2116" y="3893"/>
                        </a:lnTo>
                        <a:lnTo>
                          <a:pt x="2106" y="3971"/>
                        </a:lnTo>
                        <a:lnTo>
                          <a:pt x="2132" y="3949"/>
                        </a:lnTo>
                        <a:lnTo>
                          <a:pt x="2189" y="3903"/>
                        </a:lnTo>
                        <a:lnTo>
                          <a:pt x="2226" y="3882"/>
                        </a:lnTo>
                        <a:lnTo>
                          <a:pt x="2257" y="3866"/>
                        </a:lnTo>
                        <a:lnTo>
                          <a:pt x="2268" y="3866"/>
                        </a:lnTo>
                        <a:lnTo>
                          <a:pt x="2283" y="3866"/>
                        </a:lnTo>
                        <a:lnTo>
                          <a:pt x="2293" y="3872"/>
                        </a:lnTo>
                        <a:lnTo>
                          <a:pt x="2303" y="3882"/>
                        </a:lnTo>
                        <a:lnTo>
                          <a:pt x="2314" y="3903"/>
                        </a:lnTo>
                        <a:lnTo>
                          <a:pt x="2314" y="3919"/>
                        </a:lnTo>
                        <a:lnTo>
                          <a:pt x="2308" y="3929"/>
                        </a:lnTo>
                        <a:lnTo>
                          <a:pt x="2298" y="3934"/>
                        </a:lnTo>
                        <a:lnTo>
                          <a:pt x="2278" y="3944"/>
                        </a:lnTo>
                        <a:lnTo>
                          <a:pt x="2268" y="3944"/>
                        </a:lnTo>
                        <a:lnTo>
                          <a:pt x="2548" y="3789"/>
                        </a:lnTo>
                        <a:lnTo>
                          <a:pt x="2574" y="3914"/>
                        </a:lnTo>
                        <a:lnTo>
                          <a:pt x="2595" y="3887"/>
                        </a:lnTo>
                        <a:lnTo>
                          <a:pt x="2620" y="3861"/>
                        </a:lnTo>
                        <a:lnTo>
                          <a:pt x="2652" y="3836"/>
                        </a:lnTo>
                        <a:lnTo>
                          <a:pt x="2688" y="3809"/>
                        </a:lnTo>
                        <a:lnTo>
                          <a:pt x="2709" y="3804"/>
                        </a:lnTo>
                        <a:lnTo>
                          <a:pt x="2725" y="3799"/>
                        </a:lnTo>
                        <a:lnTo>
                          <a:pt x="2745" y="3799"/>
                        </a:lnTo>
                        <a:lnTo>
                          <a:pt x="2767" y="3804"/>
                        </a:lnTo>
                        <a:lnTo>
                          <a:pt x="2782" y="3809"/>
                        </a:lnTo>
                        <a:lnTo>
                          <a:pt x="2803" y="3824"/>
                        </a:lnTo>
                        <a:lnTo>
                          <a:pt x="2814" y="3846"/>
                        </a:lnTo>
                        <a:lnTo>
                          <a:pt x="2829" y="3866"/>
                        </a:lnTo>
                        <a:lnTo>
                          <a:pt x="2844" y="3914"/>
                        </a:lnTo>
                        <a:lnTo>
                          <a:pt x="2850" y="3961"/>
                        </a:lnTo>
                        <a:lnTo>
                          <a:pt x="2844" y="4002"/>
                        </a:lnTo>
                        <a:lnTo>
                          <a:pt x="2839" y="4044"/>
                        </a:lnTo>
                        <a:lnTo>
                          <a:pt x="2829" y="4075"/>
                        </a:lnTo>
                        <a:lnTo>
                          <a:pt x="2819" y="4106"/>
                        </a:lnTo>
                        <a:lnTo>
                          <a:pt x="3074" y="3903"/>
                        </a:lnTo>
                        <a:lnTo>
                          <a:pt x="3099" y="3991"/>
                        </a:lnTo>
                        <a:lnTo>
                          <a:pt x="3286" y="3726"/>
                        </a:lnTo>
                        <a:lnTo>
                          <a:pt x="3307" y="3804"/>
                        </a:lnTo>
                        <a:lnTo>
                          <a:pt x="3338" y="3757"/>
                        </a:lnTo>
                        <a:lnTo>
                          <a:pt x="3411" y="3654"/>
                        </a:lnTo>
                        <a:lnTo>
                          <a:pt x="3453" y="3591"/>
                        </a:lnTo>
                        <a:lnTo>
                          <a:pt x="3489" y="3523"/>
                        </a:lnTo>
                        <a:lnTo>
                          <a:pt x="3521" y="3466"/>
                        </a:lnTo>
                        <a:lnTo>
                          <a:pt x="3541" y="3419"/>
                        </a:lnTo>
                        <a:lnTo>
                          <a:pt x="3551" y="3529"/>
                        </a:lnTo>
                        <a:lnTo>
                          <a:pt x="3562" y="3507"/>
                        </a:lnTo>
                        <a:lnTo>
                          <a:pt x="3593" y="3455"/>
                        </a:lnTo>
                        <a:lnTo>
                          <a:pt x="3635" y="3372"/>
                        </a:lnTo>
                        <a:lnTo>
                          <a:pt x="3650" y="3325"/>
                        </a:lnTo>
                        <a:lnTo>
                          <a:pt x="3666" y="3274"/>
                        </a:lnTo>
                        <a:lnTo>
                          <a:pt x="3692" y="3180"/>
                        </a:lnTo>
                        <a:lnTo>
                          <a:pt x="3723" y="3102"/>
                        </a:lnTo>
                        <a:lnTo>
                          <a:pt x="3760" y="3023"/>
                        </a:lnTo>
                        <a:lnTo>
                          <a:pt x="3807" y="3117"/>
                        </a:lnTo>
                        <a:lnTo>
                          <a:pt x="3832" y="3080"/>
                        </a:lnTo>
                        <a:lnTo>
                          <a:pt x="3858" y="3039"/>
                        </a:lnTo>
                        <a:lnTo>
                          <a:pt x="3890" y="2977"/>
                        </a:lnTo>
                        <a:lnTo>
                          <a:pt x="3920" y="2898"/>
                        </a:lnTo>
                        <a:lnTo>
                          <a:pt x="3947" y="2805"/>
                        </a:lnTo>
                        <a:lnTo>
                          <a:pt x="3952" y="2753"/>
                        </a:lnTo>
                        <a:lnTo>
                          <a:pt x="3957" y="2695"/>
                        </a:lnTo>
                        <a:lnTo>
                          <a:pt x="3962" y="2633"/>
                        </a:lnTo>
                        <a:lnTo>
                          <a:pt x="3957" y="2565"/>
                        </a:lnTo>
                        <a:lnTo>
                          <a:pt x="3942" y="2410"/>
                        </a:lnTo>
                        <a:lnTo>
                          <a:pt x="3915" y="2222"/>
                        </a:lnTo>
                        <a:lnTo>
                          <a:pt x="3885" y="2019"/>
                        </a:lnTo>
                        <a:lnTo>
                          <a:pt x="3853" y="1821"/>
                        </a:lnTo>
                        <a:lnTo>
                          <a:pt x="3791" y="1483"/>
                        </a:lnTo>
                        <a:lnTo>
                          <a:pt x="3760" y="1342"/>
                        </a:lnTo>
                        <a:lnTo>
                          <a:pt x="3728" y="1327"/>
                        </a:lnTo>
                        <a:lnTo>
                          <a:pt x="3692" y="1306"/>
                        </a:lnTo>
                        <a:lnTo>
                          <a:pt x="3640" y="1269"/>
                        </a:lnTo>
                        <a:lnTo>
                          <a:pt x="3583" y="1227"/>
                        </a:lnTo>
                        <a:lnTo>
                          <a:pt x="3521" y="1165"/>
                        </a:lnTo>
                        <a:lnTo>
                          <a:pt x="3448" y="1092"/>
                        </a:lnTo>
                        <a:lnTo>
                          <a:pt x="3375" y="1004"/>
                        </a:lnTo>
                        <a:lnTo>
                          <a:pt x="3209" y="770"/>
                        </a:lnTo>
                        <a:lnTo>
                          <a:pt x="3109" y="629"/>
                        </a:lnTo>
                        <a:lnTo>
                          <a:pt x="3001" y="488"/>
                        </a:lnTo>
                        <a:lnTo>
                          <a:pt x="2881" y="348"/>
                        </a:lnTo>
                        <a:lnTo>
                          <a:pt x="2824" y="285"/>
                        </a:lnTo>
                        <a:lnTo>
                          <a:pt x="2762" y="223"/>
                        </a:lnTo>
                        <a:lnTo>
                          <a:pt x="2699" y="166"/>
                        </a:lnTo>
                        <a:lnTo>
                          <a:pt x="2632" y="120"/>
                        </a:lnTo>
                        <a:lnTo>
                          <a:pt x="2569" y="72"/>
                        </a:lnTo>
                        <a:lnTo>
                          <a:pt x="2501" y="36"/>
                        </a:lnTo>
                        <a:lnTo>
                          <a:pt x="2532" y="113"/>
                        </a:lnTo>
                        <a:lnTo>
                          <a:pt x="2485" y="88"/>
                        </a:lnTo>
                        <a:lnTo>
                          <a:pt x="2433" y="67"/>
                        </a:lnTo>
                        <a:lnTo>
                          <a:pt x="2371" y="46"/>
                        </a:lnTo>
                        <a:lnTo>
                          <a:pt x="2298" y="20"/>
                        </a:lnTo>
                        <a:lnTo>
                          <a:pt x="2221" y="5"/>
                        </a:lnTo>
                        <a:lnTo>
                          <a:pt x="2148" y="0"/>
                        </a:lnTo>
                        <a:lnTo>
                          <a:pt x="2116" y="0"/>
                        </a:lnTo>
                        <a:lnTo>
                          <a:pt x="2080" y="5"/>
                        </a:lnTo>
                        <a:lnTo>
                          <a:pt x="2184" y="108"/>
                        </a:lnTo>
                        <a:lnTo>
                          <a:pt x="2002" y="93"/>
                        </a:lnTo>
                        <a:lnTo>
                          <a:pt x="1841" y="88"/>
                        </a:lnTo>
                        <a:lnTo>
                          <a:pt x="1768" y="88"/>
                        </a:lnTo>
                        <a:lnTo>
                          <a:pt x="1711" y="98"/>
                        </a:lnTo>
                        <a:lnTo>
                          <a:pt x="1804" y="140"/>
                        </a:lnTo>
                        <a:lnTo>
                          <a:pt x="1679" y="140"/>
                        </a:lnTo>
                        <a:lnTo>
                          <a:pt x="1565" y="150"/>
                        </a:lnTo>
                        <a:lnTo>
                          <a:pt x="1513" y="155"/>
                        </a:lnTo>
                        <a:lnTo>
                          <a:pt x="1467" y="166"/>
                        </a:lnTo>
                        <a:lnTo>
                          <a:pt x="1503" y="250"/>
                        </a:lnTo>
                        <a:lnTo>
                          <a:pt x="1373" y="260"/>
                        </a:lnTo>
                        <a:lnTo>
                          <a:pt x="1258" y="270"/>
                        </a:lnTo>
                        <a:lnTo>
                          <a:pt x="1201" y="280"/>
                        </a:lnTo>
                        <a:lnTo>
                          <a:pt x="1150" y="296"/>
                        </a:lnTo>
                        <a:lnTo>
                          <a:pt x="1232" y="353"/>
                        </a:lnTo>
                        <a:lnTo>
                          <a:pt x="1248" y="369"/>
                        </a:lnTo>
                        <a:lnTo>
                          <a:pt x="1263" y="390"/>
                        </a:lnTo>
                        <a:lnTo>
                          <a:pt x="1285" y="415"/>
                        </a:lnTo>
                        <a:lnTo>
                          <a:pt x="1300" y="452"/>
                        </a:lnTo>
                        <a:lnTo>
                          <a:pt x="1310" y="488"/>
                        </a:lnTo>
                        <a:lnTo>
                          <a:pt x="1310" y="535"/>
                        </a:lnTo>
                        <a:lnTo>
                          <a:pt x="1305" y="562"/>
                        </a:lnTo>
                        <a:lnTo>
                          <a:pt x="1300" y="587"/>
                        </a:lnTo>
                        <a:lnTo>
                          <a:pt x="1180" y="577"/>
                        </a:lnTo>
                        <a:lnTo>
                          <a:pt x="1269" y="645"/>
                        </a:lnTo>
                        <a:lnTo>
                          <a:pt x="1332" y="697"/>
                        </a:lnTo>
                        <a:lnTo>
                          <a:pt x="1357" y="723"/>
                        </a:lnTo>
                        <a:lnTo>
                          <a:pt x="1368" y="744"/>
                        </a:lnTo>
                        <a:lnTo>
                          <a:pt x="1368" y="754"/>
                        </a:lnTo>
                        <a:lnTo>
                          <a:pt x="1368" y="759"/>
                        </a:lnTo>
                        <a:lnTo>
                          <a:pt x="1352" y="764"/>
                        </a:lnTo>
                        <a:lnTo>
                          <a:pt x="1332" y="770"/>
                        </a:lnTo>
                        <a:lnTo>
                          <a:pt x="1305" y="764"/>
                        </a:lnTo>
                        <a:lnTo>
                          <a:pt x="1258" y="759"/>
                        </a:lnTo>
                        <a:lnTo>
                          <a:pt x="1232" y="754"/>
                        </a:lnTo>
                        <a:lnTo>
                          <a:pt x="1285" y="884"/>
                        </a:lnTo>
                        <a:lnTo>
                          <a:pt x="1160" y="894"/>
                        </a:lnTo>
                        <a:lnTo>
                          <a:pt x="1056" y="910"/>
                        </a:lnTo>
                        <a:lnTo>
                          <a:pt x="968" y="926"/>
                        </a:lnTo>
                        <a:lnTo>
                          <a:pt x="983" y="931"/>
                        </a:lnTo>
                        <a:lnTo>
                          <a:pt x="1019" y="952"/>
                        </a:lnTo>
                        <a:lnTo>
                          <a:pt x="1035" y="962"/>
                        </a:lnTo>
                        <a:lnTo>
                          <a:pt x="1050" y="977"/>
                        </a:lnTo>
                        <a:lnTo>
                          <a:pt x="1061" y="994"/>
                        </a:lnTo>
                        <a:lnTo>
                          <a:pt x="1071" y="1014"/>
                        </a:lnTo>
                        <a:lnTo>
                          <a:pt x="1066" y="1019"/>
                        </a:lnTo>
                        <a:lnTo>
                          <a:pt x="1061" y="1030"/>
                        </a:lnTo>
                        <a:lnTo>
                          <a:pt x="1035" y="1040"/>
                        </a:lnTo>
                        <a:lnTo>
                          <a:pt x="998" y="1051"/>
                        </a:lnTo>
                        <a:lnTo>
                          <a:pt x="951" y="1061"/>
                        </a:lnTo>
                        <a:lnTo>
                          <a:pt x="873" y="1072"/>
                        </a:lnTo>
                        <a:lnTo>
                          <a:pt x="838" y="1072"/>
                        </a:lnTo>
                        <a:lnTo>
                          <a:pt x="926" y="1139"/>
                        </a:lnTo>
                        <a:lnTo>
                          <a:pt x="936" y="1155"/>
                        </a:lnTo>
                        <a:lnTo>
                          <a:pt x="941" y="1171"/>
                        </a:lnTo>
                        <a:lnTo>
                          <a:pt x="941" y="1197"/>
                        </a:lnTo>
                        <a:lnTo>
                          <a:pt x="941" y="1222"/>
                        </a:lnTo>
                        <a:lnTo>
                          <a:pt x="926" y="1249"/>
                        </a:lnTo>
                        <a:lnTo>
                          <a:pt x="900" y="1279"/>
                        </a:lnTo>
                        <a:lnTo>
                          <a:pt x="863" y="1306"/>
                        </a:lnTo>
                        <a:lnTo>
                          <a:pt x="879" y="1311"/>
                        </a:lnTo>
                        <a:lnTo>
                          <a:pt x="894" y="1316"/>
                        </a:lnTo>
                        <a:lnTo>
                          <a:pt x="915" y="1327"/>
                        </a:lnTo>
                        <a:lnTo>
                          <a:pt x="931" y="1337"/>
                        </a:lnTo>
                        <a:lnTo>
                          <a:pt x="941" y="1358"/>
                        </a:lnTo>
                        <a:lnTo>
                          <a:pt x="941" y="1379"/>
                        </a:lnTo>
                        <a:lnTo>
                          <a:pt x="936" y="1409"/>
                        </a:lnTo>
                        <a:lnTo>
                          <a:pt x="921" y="1436"/>
                        </a:lnTo>
                        <a:lnTo>
                          <a:pt x="900" y="1462"/>
                        </a:lnTo>
                        <a:lnTo>
                          <a:pt x="879" y="1477"/>
                        </a:lnTo>
                        <a:lnTo>
                          <a:pt x="858" y="1488"/>
                        </a:lnTo>
                        <a:lnTo>
                          <a:pt x="821" y="1499"/>
                        </a:lnTo>
                        <a:lnTo>
                          <a:pt x="806" y="1499"/>
                        </a:lnTo>
                        <a:lnTo>
                          <a:pt x="821" y="1509"/>
                        </a:lnTo>
                        <a:lnTo>
                          <a:pt x="858" y="1524"/>
                        </a:lnTo>
                        <a:lnTo>
                          <a:pt x="873" y="1539"/>
                        </a:lnTo>
                        <a:lnTo>
                          <a:pt x="889" y="1556"/>
                        </a:lnTo>
                        <a:lnTo>
                          <a:pt x="894" y="1571"/>
                        </a:lnTo>
                        <a:lnTo>
                          <a:pt x="884" y="1592"/>
                        </a:lnTo>
                        <a:lnTo>
                          <a:pt x="868" y="1613"/>
                        </a:lnTo>
                        <a:lnTo>
                          <a:pt x="838" y="1623"/>
                        </a:lnTo>
                        <a:lnTo>
                          <a:pt x="806" y="1639"/>
                        </a:lnTo>
                        <a:lnTo>
                          <a:pt x="769" y="1649"/>
                        </a:lnTo>
                        <a:lnTo>
                          <a:pt x="713" y="1659"/>
                        </a:lnTo>
                        <a:lnTo>
                          <a:pt x="686" y="1664"/>
                        </a:lnTo>
                        <a:lnTo>
                          <a:pt x="702" y="1676"/>
                        </a:lnTo>
                        <a:lnTo>
                          <a:pt x="738" y="1701"/>
                        </a:lnTo>
                        <a:lnTo>
                          <a:pt x="754" y="1717"/>
                        </a:lnTo>
                        <a:lnTo>
                          <a:pt x="759" y="1728"/>
                        </a:lnTo>
                        <a:lnTo>
                          <a:pt x="759" y="1738"/>
                        </a:lnTo>
                        <a:lnTo>
                          <a:pt x="754" y="1743"/>
                        </a:lnTo>
                        <a:lnTo>
                          <a:pt x="733" y="1753"/>
                        </a:lnTo>
                        <a:lnTo>
                          <a:pt x="666" y="1779"/>
                        </a:lnTo>
                        <a:lnTo>
                          <a:pt x="588" y="1806"/>
                        </a:lnTo>
                        <a:lnTo>
                          <a:pt x="499" y="1847"/>
                        </a:lnTo>
                        <a:lnTo>
                          <a:pt x="531" y="1847"/>
                        </a:lnTo>
                        <a:lnTo>
                          <a:pt x="593" y="1858"/>
                        </a:lnTo>
                        <a:lnTo>
                          <a:pt x="629" y="1868"/>
                        </a:lnTo>
                        <a:lnTo>
                          <a:pt x="666" y="1883"/>
                        </a:lnTo>
                        <a:lnTo>
                          <a:pt x="691" y="1904"/>
                        </a:lnTo>
                        <a:lnTo>
                          <a:pt x="697" y="1915"/>
                        </a:lnTo>
                        <a:lnTo>
                          <a:pt x="702" y="1931"/>
                        </a:lnTo>
                        <a:lnTo>
                          <a:pt x="702" y="1961"/>
                        </a:lnTo>
                        <a:lnTo>
                          <a:pt x="691" y="1993"/>
                        </a:lnTo>
                        <a:lnTo>
                          <a:pt x="676" y="2024"/>
                        </a:lnTo>
                        <a:lnTo>
                          <a:pt x="656" y="2055"/>
                        </a:lnTo>
                        <a:lnTo>
                          <a:pt x="629" y="2081"/>
                        </a:lnTo>
                        <a:lnTo>
                          <a:pt x="609" y="2103"/>
                        </a:lnTo>
                        <a:lnTo>
                          <a:pt x="582" y="2123"/>
                        </a:lnTo>
                        <a:lnTo>
                          <a:pt x="562" y="2128"/>
                        </a:lnTo>
                        <a:lnTo>
                          <a:pt x="551" y="2133"/>
                        </a:lnTo>
                        <a:lnTo>
                          <a:pt x="551" y="2138"/>
                        </a:lnTo>
                        <a:lnTo>
                          <a:pt x="582" y="2149"/>
                        </a:lnTo>
                        <a:lnTo>
                          <a:pt x="598" y="2154"/>
                        </a:lnTo>
                        <a:lnTo>
                          <a:pt x="619" y="2165"/>
                        </a:lnTo>
                        <a:lnTo>
                          <a:pt x="629" y="2175"/>
                        </a:lnTo>
                        <a:lnTo>
                          <a:pt x="634" y="2191"/>
                        </a:lnTo>
                        <a:lnTo>
                          <a:pt x="624" y="2211"/>
                        </a:lnTo>
                        <a:lnTo>
                          <a:pt x="614" y="2233"/>
                        </a:lnTo>
                        <a:lnTo>
                          <a:pt x="593" y="2248"/>
                        </a:lnTo>
                        <a:lnTo>
                          <a:pt x="567" y="2263"/>
                        </a:lnTo>
                        <a:lnTo>
                          <a:pt x="526" y="2285"/>
                        </a:lnTo>
                        <a:lnTo>
                          <a:pt x="504" y="2295"/>
                        </a:lnTo>
                        <a:lnTo>
                          <a:pt x="531" y="2295"/>
                        </a:lnTo>
                        <a:lnTo>
                          <a:pt x="582" y="2305"/>
                        </a:lnTo>
                        <a:lnTo>
                          <a:pt x="603" y="2315"/>
                        </a:lnTo>
                        <a:lnTo>
                          <a:pt x="624" y="2326"/>
                        </a:lnTo>
                        <a:lnTo>
                          <a:pt x="629" y="2336"/>
                        </a:lnTo>
                        <a:lnTo>
                          <a:pt x="629" y="2341"/>
                        </a:lnTo>
                        <a:lnTo>
                          <a:pt x="629" y="2352"/>
                        </a:lnTo>
                        <a:lnTo>
                          <a:pt x="624" y="2363"/>
                        </a:lnTo>
                        <a:lnTo>
                          <a:pt x="603" y="2388"/>
                        </a:lnTo>
                        <a:lnTo>
                          <a:pt x="577" y="2398"/>
                        </a:lnTo>
                        <a:lnTo>
                          <a:pt x="556" y="2410"/>
                        </a:lnTo>
                        <a:lnTo>
                          <a:pt x="531" y="2420"/>
                        </a:lnTo>
                        <a:lnTo>
                          <a:pt x="489" y="2420"/>
                        </a:lnTo>
                        <a:lnTo>
                          <a:pt x="468" y="2420"/>
                        </a:lnTo>
                        <a:lnTo>
                          <a:pt x="484" y="2425"/>
                        </a:lnTo>
                        <a:lnTo>
                          <a:pt x="514" y="2430"/>
                        </a:lnTo>
                        <a:lnTo>
                          <a:pt x="526" y="2440"/>
                        </a:lnTo>
                        <a:lnTo>
                          <a:pt x="536" y="2451"/>
                        </a:lnTo>
                        <a:lnTo>
                          <a:pt x="536" y="2461"/>
                        </a:lnTo>
                        <a:lnTo>
                          <a:pt x="531" y="2477"/>
                        </a:lnTo>
                        <a:lnTo>
                          <a:pt x="509" y="2498"/>
                        </a:lnTo>
                        <a:lnTo>
                          <a:pt x="479" y="2518"/>
                        </a:lnTo>
                        <a:lnTo>
                          <a:pt x="400" y="2565"/>
                        </a:lnTo>
                        <a:lnTo>
                          <a:pt x="297" y="2617"/>
                        </a:lnTo>
                        <a:lnTo>
                          <a:pt x="317" y="2623"/>
                        </a:lnTo>
                        <a:lnTo>
                          <a:pt x="364" y="2633"/>
                        </a:lnTo>
                        <a:lnTo>
                          <a:pt x="379" y="2643"/>
                        </a:lnTo>
                        <a:lnTo>
                          <a:pt x="390" y="2654"/>
                        </a:lnTo>
                        <a:lnTo>
                          <a:pt x="395" y="2659"/>
                        </a:lnTo>
                        <a:lnTo>
                          <a:pt x="395" y="2665"/>
                        </a:lnTo>
                        <a:lnTo>
                          <a:pt x="379" y="2680"/>
                        </a:lnTo>
                        <a:lnTo>
                          <a:pt x="317" y="2711"/>
                        </a:lnTo>
                        <a:lnTo>
                          <a:pt x="250" y="2737"/>
                        </a:lnTo>
                        <a:lnTo>
                          <a:pt x="162" y="2763"/>
                        </a:lnTo>
                        <a:lnTo>
                          <a:pt x="182" y="2779"/>
                        </a:lnTo>
                        <a:lnTo>
                          <a:pt x="213" y="2810"/>
                        </a:lnTo>
                        <a:lnTo>
                          <a:pt x="229" y="2825"/>
                        </a:lnTo>
                        <a:lnTo>
                          <a:pt x="234" y="2847"/>
                        </a:lnTo>
                        <a:lnTo>
                          <a:pt x="234" y="2852"/>
                        </a:lnTo>
                        <a:lnTo>
                          <a:pt x="234" y="2862"/>
                        </a:lnTo>
                        <a:lnTo>
                          <a:pt x="229" y="2867"/>
                        </a:lnTo>
                        <a:lnTo>
                          <a:pt x="219" y="2872"/>
                        </a:lnTo>
                        <a:lnTo>
                          <a:pt x="187" y="2893"/>
                        </a:lnTo>
                        <a:lnTo>
                          <a:pt x="156" y="2919"/>
                        </a:lnTo>
                        <a:lnTo>
                          <a:pt x="83" y="2982"/>
                        </a:lnTo>
                        <a:lnTo>
                          <a:pt x="0" y="3065"/>
                        </a:lnTo>
                        <a:close/>
                      </a:path>
                    </a:pathLst>
                  </a:custGeom>
                  <a:solidFill>
                    <a:srgbClr val="33CC33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494" name="Freeform 1473"/>
                  <p:cNvSpPr/>
                  <p:nvPr/>
                </p:nvSpPr>
                <p:spPr>
                  <a:xfrm>
                    <a:off x="3591" y="3265"/>
                    <a:ext cx="224" cy="130"/>
                  </a:xfrm>
                  <a:custGeom>
                    <a:avLst/>
                    <a:gdLst>
                      <a:gd name="txL" fmla="*/ 0 w 3364"/>
                      <a:gd name="txT" fmla="*/ 0 h 1941"/>
                      <a:gd name="txR" fmla="*/ 3364 w 3364"/>
                      <a:gd name="txB" fmla="*/ 1941 h 194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64" h="1941">
                        <a:moveTo>
                          <a:pt x="0" y="1941"/>
                        </a:moveTo>
                        <a:lnTo>
                          <a:pt x="141" y="1936"/>
                        </a:lnTo>
                        <a:lnTo>
                          <a:pt x="463" y="1916"/>
                        </a:lnTo>
                        <a:lnTo>
                          <a:pt x="655" y="1899"/>
                        </a:lnTo>
                        <a:lnTo>
                          <a:pt x="842" y="1874"/>
                        </a:lnTo>
                        <a:lnTo>
                          <a:pt x="1014" y="1848"/>
                        </a:lnTo>
                        <a:lnTo>
                          <a:pt x="1087" y="1837"/>
                        </a:lnTo>
                        <a:lnTo>
                          <a:pt x="1149" y="1822"/>
                        </a:lnTo>
                        <a:lnTo>
                          <a:pt x="1311" y="1775"/>
                        </a:lnTo>
                        <a:lnTo>
                          <a:pt x="1550" y="1717"/>
                        </a:lnTo>
                        <a:lnTo>
                          <a:pt x="1846" y="1644"/>
                        </a:lnTo>
                        <a:lnTo>
                          <a:pt x="2179" y="1551"/>
                        </a:lnTo>
                        <a:lnTo>
                          <a:pt x="2346" y="1499"/>
                        </a:lnTo>
                        <a:lnTo>
                          <a:pt x="2517" y="1442"/>
                        </a:lnTo>
                        <a:lnTo>
                          <a:pt x="2683" y="1379"/>
                        </a:lnTo>
                        <a:lnTo>
                          <a:pt x="2845" y="1312"/>
                        </a:lnTo>
                        <a:lnTo>
                          <a:pt x="2995" y="1244"/>
                        </a:lnTo>
                        <a:lnTo>
                          <a:pt x="3135" y="1172"/>
                        </a:lnTo>
                        <a:lnTo>
                          <a:pt x="3260" y="1093"/>
                        </a:lnTo>
                        <a:lnTo>
                          <a:pt x="3317" y="1052"/>
                        </a:lnTo>
                        <a:lnTo>
                          <a:pt x="3364" y="1010"/>
                        </a:lnTo>
                        <a:lnTo>
                          <a:pt x="3235" y="432"/>
                        </a:lnTo>
                        <a:lnTo>
                          <a:pt x="3177" y="380"/>
                        </a:lnTo>
                        <a:lnTo>
                          <a:pt x="3053" y="266"/>
                        </a:lnTo>
                        <a:lnTo>
                          <a:pt x="2975" y="198"/>
                        </a:lnTo>
                        <a:lnTo>
                          <a:pt x="2907" y="125"/>
                        </a:lnTo>
                        <a:lnTo>
                          <a:pt x="2845" y="58"/>
                        </a:lnTo>
                        <a:lnTo>
                          <a:pt x="2803" y="0"/>
                        </a:lnTo>
                        <a:lnTo>
                          <a:pt x="2704" y="52"/>
                        </a:lnTo>
                        <a:lnTo>
                          <a:pt x="2444" y="193"/>
                        </a:lnTo>
                        <a:lnTo>
                          <a:pt x="2064" y="401"/>
                        </a:lnTo>
                        <a:lnTo>
                          <a:pt x="1840" y="531"/>
                        </a:lnTo>
                        <a:lnTo>
                          <a:pt x="1612" y="672"/>
                        </a:lnTo>
                        <a:lnTo>
                          <a:pt x="1373" y="817"/>
                        </a:lnTo>
                        <a:lnTo>
                          <a:pt x="1134" y="973"/>
                        </a:lnTo>
                        <a:lnTo>
                          <a:pt x="900" y="1135"/>
                        </a:lnTo>
                        <a:lnTo>
                          <a:pt x="677" y="1296"/>
                        </a:lnTo>
                        <a:lnTo>
                          <a:pt x="468" y="1462"/>
                        </a:lnTo>
                        <a:lnTo>
                          <a:pt x="370" y="1546"/>
                        </a:lnTo>
                        <a:lnTo>
                          <a:pt x="281" y="1629"/>
                        </a:lnTo>
                        <a:lnTo>
                          <a:pt x="198" y="1707"/>
                        </a:lnTo>
                        <a:lnTo>
                          <a:pt x="125" y="1786"/>
                        </a:lnTo>
                        <a:lnTo>
                          <a:pt x="58" y="1864"/>
                        </a:lnTo>
                        <a:lnTo>
                          <a:pt x="0" y="194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9900">
                          <a:alpha val="100000"/>
                        </a:srgbClr>
                      </a:gs>
                      <a:gs pos="100000">
                        <a:srgbClr val="43B443">
                          <a:alpha val="100000"/>
                        </a:srgbClr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495" name="Freeform 1474"/>
                  <p:cNvSpPr/>
                  <p:nvPr/>
                </p:nvSpPr>
                <p:spPr>
                  <a:xfrm>
                    <a:off x="3579" y="3237"/>
                    <a:ext cx="326" cy="162"/>
                  </a:xfrm>
                  <a:custGeom>
                    <a:avLst/>
                    <a:gdLst>
                      <a:gd name="txL" fmla="*/ 0 w 4888"/>
                      <a:gd name="txT" fmla="*/ 0 h 2436"/>
                      <a:gd name="txR" fmla="*/ 4888 w 4888"/>
                      <a:gd name="txB" fmla="*/ 2436 h 243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888" h="2436">
                        <a:moveTo>
                          <a:pt x="0" y="2436"/>
                        </a:moveTo>
                        <a:lnTo>
                          <a:pt x="358" y="2296"/>
                        </a:lnTo>
                        <a:lnTo>
                          <a:pt x="1169" y="1968"/>
                        </a:lnTo>
                        <a:lnTo>
                          <a:pt x="1628" y="1786"/>
                        </a:lnTo>
                        <a:lnTo>
                          <a:pt x="2044" y="1609"/>
                        </a:lnTo>
                        <a:lnTo>
                          <a:pt x="2381" y="1457"/>
                        </a:lnTo>
                        <a:lnTo>
                          <a:pt x="2501" y="1400"/>
                        </a:lnTo>
                        <a:lnTo>
                          <a:pt x="2584" y="1359"/>
                        </a:lnTo>
                        <a:lnTo>
                          <a:pt x="2828" y="1213"/>
                        </a:lnTo>
                        <a:lnTo>
                          <a:pt x="3057" y="1083"/>
                        </a:lnTo>
                        <a:lnTo>
                          <a:pt x="3250" y="979"/>
                        </a:lnTo>
                        <a:lnTo>
                          <a:pt x="3322" y="942"/>
                        </a:lnTo>
                        <a:lnTo>
                          <a:pt x="3380" y="922"/>
                        </a:lnTo>
                        <a:lnTo>
                          <a:pt x="3469" y="885"/>
                        </a:lnTo>
                        <a:lnTo>
                          <a:pt x="3634" y="812"/>
                        </a:lnTo>
                        <a:lnTo>
                          <a:pt x="3853" y="708"/>
                        </a:lnTo>
                        <a:lnTo>
                          <a:pt x="4103" y="583"/>
                        </a:lnTo>
                        <a:lnTo>
                          <a:pt x="4352" y="458"/>
                        </a:lnTo>
                        <a:lnTo>
                          <a:pt x="4587" y="333"/>
                        </a:lnTo>
                        <a:lnTo>
                          <a:pt x="4685" y="276"/>
                        </a:lnTo>
                        <a:lnTo>
                          <a:pt x="4774" y="219"/>
                        </a:lnTo>
                        <a:lnTo>
                          <a:pt x="4841" y="172"/>
                        </a:lnTo>
                        <a:lnTo>
                          <a:pt x="4888" y="136"/>
                        </a:lnTo>
                        <a:lnTo>
                          <a:pt x="4888" y="115"/>
                        </a:lnTo>
                        <a:lnTo>
                          <a:pt x="4888" y="73"/>
                        </a:lnTo>
                        <a:lnTo>
                          <a:pt x="4882" y="47"/>
                        </a:lnTo>
                        <a:lnTo>
                          <a:pt x="4877" y="26"/>
                        </a:lnTo>
                        <a:lnTo>
                          <a:pt x="4867" y="11"/>
                        </a:lnTo>
                        <a:lnTo>
                          <a:pt x="4846" y="0"/>
                        </a:lnTo>
                        <a:lnTo>
                          <a:pt x="4836" y="0"/>
                        </a:lnTo>
                        <a:lnTo>
                          <a:pt x="4826" y="6"/>
                        </a:lnTo>
                        <a:lnTo>
                          <a:pt x="4799" y="26"/>
                        </a:lnTo>
                        <a:lnTo>
                          <a:pt x="4727" y="109"/>
                        </a:lnTo>
                        <a:lnTo>
                          <a:pt x="4680" y="161"/>
                        </a:lnTo>
                        <a:lnTo>
                          <a:pt x="4628" y="219"/>
                        </a:lnTo>
                        <a:lnTo>
                          <a:pt x="4560" y="271"/>
                        </a:lnTo>
                        <a:lnTo>
                          <a:pt x="4524" y="297"/>
                        </a:lnTo>
                        <a:lnTo>
                          <a:pt x="4482" y="318"/>
                        </a:lnTo>
                        <a:lnTo>
                          <a:pt x="4233" y="443"/>
                        </a:lnTo>
                        <a:lnTo>
                          <a:pt x="3900" y="604"/>
                        </a:lnTo>
                        <a:lnTo>
                          <a:pt x="3593" y="745"/>
                        </a:lnTo>
                        <a:lnTo>
                          <a:pt x="3484" y="792"/>
                        </a:lnTo>
                        <a:lnTo>
                          <a:pt x="3422" y="817"/>
                        </a:lnTo>
                        <a:lnTo>
                          <a:pt x="3380" y="833"/>
                        </a:lnTo>
                        <a:lnTo>
                          <a:pt x="3317" y="864"/>
                        </a:lnTo>
                        <a:lnTo>
                          <a:pt x="3172" y="947"/>
                        </a:lnTo>
                        <a:lnTo>
                          <a:pt x="3010" y="1047"/>
                        </a:lnTo>
                        <a:lnTo>
                          <a:pt x="2875" y="1135"/>
                        </a:lnTo>
                        <a:lnTo>
                          <a:pt x="2730" y="1224"/>
                        </a:lnTo>
                        <a:lnTo>
                          <a:pt x="2533" y="1327"/>
                        </a:lnTo>
                        <a:lnTo>
                          <a:pt x="2329" y="1437"/>
                        </a:lnTo>
                        <a:lnTo>
                          <a:pt x="2152" y="1520"/>
                        </a:lnTo>
                        <a:lnTo>
                          <a:pt x="1726" y="1702"/>
                        </a:lnTo>
                        <a:lnTo>
                          <a:pt x="999" y="2014"/>
                        </a:lnTo>
                        <a:lnTo>
                          <a:pt x="0" y="243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496" name="Freeform 1475"/>
                  <p:cNvSpPr/>
                  <p:nvPr/>
                </p:nvSpPr>
                <p:spPr>
                  <a:xfrm>
                    <a:off x="3615" y="3326"/>
                    <a:ext cx="106" cy="16"/>
                  </a:xfrm>
                  <a:custGeom>
                    <a:avLst/>
                    <a:gdLst>
                      <a:gd name="txL" fmla="*/ 0 w 1597"/>
                      <a:gd name="txT" fmla="*/ 0 h 240"/>
                      <a:gd name="txR" fmla="*/ 1597 w 1597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597" h="240">
                        <a:moveTo>
                          <a:pt x="0" y="5"/>
                        </a:moveTo>
                        <a:lnTo>
                          <a:pt x="198" y="17"/>
                        </a:lnTo>
                        <a:lnTo>
                          <a:pt x="411" y="27"/>
                        </a:lnTo>
                        <a:lnTo>
                          <a:pt x="656" y="47"/>
                        </a:lnTo>
                        <a:lnTo>
                          <a:pt x="921" y="79"/>
                        </a:lnTo>
                        <a:lnTo>
                          <a:pt x="1051" y="95"/>
                        </a:lnTo>
                        <a:lnTo>
                          <a:pt x="1176" y="115"/>
                        </a:lnTo>
                        <a:lnTo>
                          <a:pt x="1285" y="142"/>
                        </a:lnTo>
                        <a:lnTo>
                          <a:pt x="1389" y="172"/>
                        </a:lnTo>
                        <a:lnTo>
                          <a:pt x="1472" y="204"/>
                        </a:lnTo>
                        <a:lnTo>
                          <a:pt x="1509" y="219"/>
                        </a:lnTo>
                        <a:lnTo>
                          <a:pt x="1540" y="240"/>
                        </a:lnTo>
                        <a:lnTo>
                          <a:pt x="1597" y="225"/>
                        </a:lnTo>
                        <a:lnTo>
                          <a:pt x="1571" y="214"/>
                        </a:lnTo>
                        <a:lnTo>
                          <a:pt x="1487" y="183"/>
                        </a:lnTo>
                        <a:lnTo>
                          <a:pt x="1358" y="142"/>
                        </a:lnTo>
                        <a:lnTo>
                          <a:pt x="1176" y="100"/>
                        </a:lnTo>
                        <a:lnTo>
                          <a:pt x="1067" y="73"/>
                        </a:lnTo>
                        <a:lnTo>
                          <a:pt x="947" y="53"/>
                        </a:lnTo>
                        <a:lnTo>
                          <a:pt x="811" y="37"/>
                        </a:lnTo>
                        <a:lnTo>
                          <a:pt x="671" y="22"/>
                        </a:lnTo>
                        <a:lnTo>
                          <a:pt x="521" y="11"/>
                        </a:lnTo>
                        <a:lnTo>
                          <a:pt x="354" y="0"/>
                        </a:lnTo>
                        <a:lnTo>
                          <a:pt x="182" y="0"/>
                        </a:lnTo>
                        <a:lnTo>
                          <a:pt x="0" y="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497" name="Freeform 1476"/>
                  <p:cNvSpPr/>
                  <p:nvPr/>
                </p:nvSpPr>
                <p:spPr>
                  <a:xfrm>
                    <a:off x="3633" y="3256"/>
                    <a:ext cx="137" cy="60"/>
                  </a:xfrm>
                  <a:custGeom>
                    <a:avLst/>
                    <a:gdLst>
                      <a:gd name="txL" fmla="*/ 0 w 2059"/>
                      <a:gd name="txT" fmla="*/ 0 h 906"/>
                      <a:gd name="txR" fmla="*/ 2059 w 2059"/>
                      <a:gd name="txB" fmla="*/ 906 h 9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059" h="906">
                        <a:moveTo>
                          <a:pt x="0" y="427"/>
                        </a:moveTo>
                        <a:lnTo>
                          <a:pt x="141" y="448"/>
                        </a:lnTo>
                        <a:lnTo>
                          <a:pt x="463" y="505"/>
                        </a:lnTo>
                        <a:lnTo>
                          <a:pt x="640" y="542"/>
                        </a:lnTo>
                        <a:lnTo>
                          <a:pt x="806" y="578"/>
                        </a:lnTo>
                        <a:lnTo>
                          <a:pt x="879" y="599"/>
                        </a:lnTo>
                        <a:lnTo>
                          <a:pt x="941" y="619"/>
                        </a:lnTo>
                        <a:lnTo>
                          <a:pt x="989" y="641"/>
                        </a:lnTo>
                        <a:lnTo>
                          <a:pt x="1024" y="661"/>
                        </a:lnTo>
                        <a:lnTo>
                          <a:pt x="1061" y="677"/>
                        </a:lnTo>
                        <a:lnTo>
                          <a:pt x="1108" y="698"/>
                        </a:lnTo>
                        <a:lnTo>
                          <a:pt x="1171" y="719"/>
                        </a:lnTo>
                        <a:lnTo>
                          <a:pt x="1238" y="744"/>
                        </a:lnTo>
                        <a:lnTo>
                          <a:pt x="1404" y="781"/>
                        </a:lnTo>
                        <a:lnTo>
                          <a:pt x="1581" y="823"/>
                        </a:lnTo>
                        <a:lnTo>
                          <a:pt x="1893" y="879"/>
                        </a:lnTo>
                        <a:lnTo>
                          <a:pt x="2034" y="906"/>
                        </a:lnTo>
                        <a:lnTo>
                          <a:pt x="2059" y="854"/>
                        </a:lnTo>
                        <a:lnTo>
                          <a:pt x="1924" y="833"/>
                        </a:lnTo>
                        <a:lnTo>
                          <a:pt x="1623" y="781"/>
                        </a:lnTo>
                        <a:lnTo>
                          <a:pt x="1456" y="749"/>
                        </a:lnTo>
                        <a:lnTo>
                          <a:pt x="1295" y="714"/>
                        </a:lnTo>
                        <a:lnTo>
                          <a:pt x="1165" y="682"/>
                        </a:lnTo>
                        <a:lnTo>
                          <a:pt x="1118" y="666"/>
                        </a:lnTo>
                        <a:lnTo>
                          <a:pt x="1087" y="651"/>
                        </a:lnTo>
                        <a:lnTo>
                          <a:pt x="1056" y="630"/>
                        </a:lnTo>
                        <a:lnTo>
                          <a:pt x="1019" y="604"/>
                        </a:lnTo>
                        <a:lnTo>
                          <a:pt x="936" y="531"/>
                        </a:lnTo>
                        <a:lnTo>
                          <a:pt x="723" y="329"/>
                        </a:lnTo>
                        <a:lnTo>
                          <a:pt x="609" y="219"/>
                        </a:lnTo>
                        <a:lnTo>
                          <a:pt x="495" y="125"/>
                        </a:lnTo>
                        <a:lnTo>
                          <a:pt x="442" y="84"/>
                        </a:lnTo>
                        <a:lnTo>
                          <a:pt x="390" y="47"/>
                        </a:lnTo>
                        <a:lnTo>
                          <a:pt x="343" y="21"/>
                        </a:lnTo>
                        <a:lnTo>
                          <a:pt x="302" y="0"/>
                        </a:lnTo>
                        <a:lnTo>
                          <a:pt x="562" y="234"/>
                        </a:lnTo>
                        <a:lnTo>
                          <a:pt x="759" y="417"/>
                        </a:lnTo>
                        <a:lnTo>
                          <a:pt x="837" y="494"/>
                        </a:lnTo>
                        <a:lnTo>
                          <a:pt x="889" y="552"/>
                        </a:lnTo>
                        <a:lnTo>
                          <a:pt x="775" y="531"/>
                        </a:lnTo>
                        <a:lnTo>
                          <a:pt x="515" y="479"/>
                        </a:lnTo>
                        <a:lnTo>
                          <a:pt x="365" y="459"/>
                        </a:lnTo>
                        <a:lnTo>
                          <a:pt x="218" y="437"/>
                        </a:lnTo>
                        <a:lnTo>
                          <a:pt x="94" y="427"/>
                        </a:lnTo>
                        <a:lnTo>
                          <a:pt x="41" y="427"/>
                        </a:lnTo>
                        <a:lnTo>
                          <a:pt x="0" y="42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498" name="Freeform 1477"/>
                  <p:cNvSpPr/>
                  <p:nvPr/>
                </p:nvSpPr>
                <p:spPr>
                  <a:xfrm>
                    <a:off x="3651" y="3218"/>
                    <a:ext cx="151" cy="79"/>
                  </a:xfrm>
                  <a:custGeom>
                    <a:avLst/>
                    <a:gdLst>
                      <a:gd name="txL" fmla="*/ 0 w 2267"/>
                      <a:gd name="txT" fmla="*/ 0 h 1181"/>
                      <a:gd name="txR" fmla="*/ 2267 w 2267"/>
                      <a:gd name="txB" fmla="*/ 1181 h 118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267" h="1181">
                        <a:moveTo>
                          <a:pt x="0" y="286"/>
                        </a:moveTo>
                        <a:lnTo>
                          <a:pt x="156" y="339"/>
                        </a:lnTo>
                        <a:lnTo>
                          <a:pt x="514" y="469"/>
                        </a:lnTo>
                        <a:lnTo>
                          <a:pt x="712" y="546"/>
                        </a:lnTo>
                        <a:lnTo>
                          <a:pt x="900" y="624"/>
                        </a:lnTo>
                        <a:lnTo>
                          <a:pt x="1050" y="692"/>
                        </a:lnTo>
                        <a:lnTo>
                          <a:pt x="1107" y="724"/>
                        </a:lnTo>
                        <a:lnTo>
                          <a:pt x="1149" y="749"/>
                        </a:lnTo>
                        <a:lnTo>
                          <a:pt x="1107" y="776"/>
                        </a:lnTo>
                        <a:lnTo>
                          <a:pt x="1008" y="822"/>
                        </a:lnTo>
                        <a:lnTo>
                          <a:pt x="940" y="848"/>
                        </a:lnTo>
                        <a:lnTo>
                          <a:pt x="868" y="874"/>
                        </a:lnTo>
                        <a:lnTo>
                          <a:pt x="785" y="896"/>
                        </a:lnTo>
                        <a:lnTo>
                          <a:pt x="701" y="906"/>
                        </a:lnTo>
                        <a:lnTo>
                          <a:pt x="743" y="906"/>
                        </a:lnTo>
                        <a:lnTo>
                          <a:pt x="790" y="901"/>
                        </a:lnTo>
                        <a:lnTo>
                          <a:pt x="853" y="896"/>
                        </a:lnTo>
                        <a:lnTo>
                          <a:pt x="925" y="884"/>
                        </a:lnTo>
                        <a:lnTo>
                          <a:pt x="1008" y="864"/>
                        </a:lnTo>
                        <a:lnTo>
                          <a:pt x="1092" y="833"/>
                        </a:lnTo>
                        <a:lnTo>
                          <a:pt x="1170" y="796"/>
                        </a:lnTo>
                        <a:lnTo>
                          <a:pt x="1305" y="859"/>
                        </a:lnTo>
                        <a:lnTo>
                          <a:pt x="1617" y="989"/>
                        </a:lnTo>
                        <a:lnTo>
                          <a:pt x="1794" y="1061"/>
                        </a:lnTo>
                        <a:lnTo>
                          <a:pt x="1965" y="1124"/>
                        </a:lnTo>
                        <a:lnTo>
                          <a:pt x="2043" y="1145"/>
                        </a:lnTo>
                        <a:lnTo>
                          <a:pt x="2111" y="1166"/>
                        </a:lnTo>
                        <a:lnTo>
                          <a:pt x="2168" y="1176"/>
                        </a:lnTo>
                        <a:lnTo>
                          <a:pt x="2210" y="1181"/>
                        </a:lnTo>
                        <a:lnTo>
                          <a:pt x="2267" y="1161"/>
                        </a:lnTo>
                        <a:lnTo>
                          <a:pt x="2230" y="1156"/>
                        </a:lnTo>
                        <a:lnTo>
                          <a:pt x="2142" y="1124"/>
                        </a:lnTo>
                        <a:lnTo>
                          <a:pt x="2095" y="1109"/>
                        </a:lnTo>
                        <a:lnTo>
                          <a:pt x="2048" y="1088"/>
                        </a:lnTo>
                        <a:lnTo>
                          <a:pt x="2007" y="1061"/>
                        </a:lnTo>
                        <a:lnTo>
                          <a:pt x="1981" y="1041"/>
                        </a:lnTo>
                        <a:lnTo>
                          <a:pt x="1856" y="869"/>
                        </a:lnTo>
                        <a:lnTo>
                          <a:pt x="1746" y="724"/>
                        </a:lnTo>
                        <a:lnTo>
                          <a:pt x="1617" y="552"/>
                        </a:lnTo>
                        <a:lnTo>
                          <a:pt x="1471" y="380"/>
                        </a:lnTo>
                        <a:lnTo>
                          <a:pt x="1399" y="297"/>
                        </a:lnTo>
                        <a:lnTo>
                          <a:pt x="1326" y="219"/>
                        </a:lnTo>
                        <a:lnTo>
                          <a:pt x="1252" y="151"/>
                        </a:lnTo>
                        <a:lnTo>
                          <a:pt x="1180" y="89"/>
                        </a:lnTo>
                        <a:lnTo>
                          <a:pt x="1112" y="37"/>
                        </a:lnTo>
                        <a:lnTo>
                          <a:pt x="1050" y="0"/>
                        </a:lnTo>
                        <a:lnTo>
                          <a:pt x="1149" y="94"/>
                        </a:lnTo>
                        <a:lnTo>
                          <a:pt x="1247" y="192"/>
                        </a:lnTo>
                        <a:lnTo>
                          <a:pt x="1377" y="327"/>
                        </a:lnTo>
                        <a:lnTo>
                          <a:pt x="1513" y="484"/>
                        </a:lnTo>
                        <a:lnTo>
                          <a:pt x="1653" y="651"/>
                        </a:lnTo>
                        <a:lnTo>
                          <a:pt x="1716" y="739"/>
                        </a:lnTo>
                        <a:lnTo>
                          <a:pt x="1778" y="833"/>
                        </a:lnTo>
                        <a:lnTo>
                          <a:pt x="1835" y="921"/>
                        </a:lnTo>
                        <a:lnTo>
                          <a:pt x="1888" y="1015"/>
                        </a:lnTo>
                        <a:lnTo>
                          <a:pt x="1846" y="1009"/>
                        </a:lnTo>
                        <a:lnTo>
                          <a:pt x="1794" y="994"/>
                        </a:lnTo>
                        <a:lnTo>
                          <a:pt x="1706" y="963"/>
                        </a:lnTo>
                        <a:lnTo>
                          <a:pt x="1591" y="916"/>
                        </a:lnTo>
                        <a:lnTo>
                          <a:pt x="1435" y="848"/>
                        </a:lnTo>
                        <a:lnTo>
                          <a:pt x="1242" y="749"/>
                        </a:lnTo>
                        <a:lnTo>
                          <a:pt x="1003" y="614"/>
                        </a:lnTo>
                        <a:lnTo>
                          <a:pt x="951" y="541"/>
                        </a:lnTo>
                        <a:lnTo>
                          <a:pt x="894" y="458"/>
                        </a:lnTo>
                        <a:lnTo>
                          <a:pt x="816" y="369"/>
                        </a:lnTo>
                        <a:lnTo>
                          <a:pt x="770" y="322"/>
                        </a:lnTo>
                        <a:lnTo>
                          <a:pt x="723" y="276"/>
                        </a:lnTo>
                        <a:lnTo>
                          <a:pt x="670" y="229"/>
                        </a:lnTo>
                        <a:lnTo>
                          <a:pt x="613" y="187"/>
                        </a:lnTo>
                        <a:lnTo>
                          <a:pt x="556" y="151"/>
                        </a:lnTo>
                        <a:lnTo>
                          <a:pt x="494" y="120"/>
                        </a:lnTo>
                        <a:lnTo>
                          <a:pt x="431" y="94"/>
                        </a:lnTo>
                        <a:lnTo>
                          <a:pt x="369" y="78"/>
                        </a:lnTo>
                        <a:lnTo>
                          <a:pt x="436" y="114"/>
                        </a:lnTo>
                        <a:lnTo>
                          <a:pt x="509" y="162"/>
                        </a:lnTo>
                        <a:lnTo>
                          <a:pt x="593" y="219"/>
                        </a:lnTo>
                        <a:lnTo>
                          <a:pt x="681" y="292"/>
                        </a:lnTo>
                        <a:lnTo>
                          <a:pt x="775" y="374"/>
                        </a:lnTo>
                        <a:lnTo>
                          <a:pt x="816" y="422"/>
                        </a:lnTo>
                        <a:lnTo>
                          <a:pt x="853" y="469"/>
                        </a:lnTo>
                        <a:lnTo>
                          <a:pt x="889" y="515"/>
                        </a:lnTo>
                        <a:lnTo>
                          <a:pt x="915" y="567"/>
                        </a:lnTo>
                        <a:lnTo>
                          <a:pt x="800" y="526"/>
                        </a:lnTo>
                        <a:lnTo>
                          <a:pt x="525" y="432"/>
                        </a:lnTo>
                        <a:lnTo>
                          <a:pt x="369" y="380"/>
                        </a:lnTo>
                        <a:lnTo>
                          <a:pt x="224" y="339"/>
                        </a:lnTo>
                        <a:lnTo>
                          <a:pt x="94" y="302"/>
                        </a:lnTo>
                        <a:lnTo>
                          <a:pt x="0" y="28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499" name="Freeform 1478"/>
                  <p:cNvSpPr/>
                  <p:nvPr/>
                </p:nvSpPr>
                <p:spPr>
                  <a:xfrm>
                    <a:off x="3608" y="3353"/>
                    <a:ext cx="63" cy="10"/>
                  </a:xfrm>
                  <a:custGeom>
                    <a:avLst/>
                    <a:gdLst>
                      <a:gd name="txL" fmla="*/ 0 w 946"/>
                      <a:gd name="txT" fmla="*/ 0 h 155"/>
                      <a:gd name="txR" fmla="*/ 946 w 946"/>
                      <a:gd name="txB" fmla="*/ 155 h 15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6" h="155">
                        <a:moveTo>
                          <a:pt x="0" y="30"/>
                        </a:moveTo>
                        <a:lnTo>
                          <a:pt x="103" y="30"/>
                        </a:lnTo>
                        <a:lnTo>
                          <a:pt x="213" y="30"/>
                        </a:lnTo>
                        <a:lnTo>
                          <a:pt x="343" y="42"/>
                        </a:lnTo>
                        <a:lnTo>
                          <a:pt x="488" y="52"/>
                        </a:lnTo>
                        <a:lnTo>
                          <a:pt x="634" y="78"/>
                        </a:lnTo>
                        <a:lnTo>
                          <a:pt x="702" y="93"/>
                        </a:lnTo>
                        <a:lnTo>
                          <a:pt x="764" y="109"/>
                        </a:lnTo>
                        <a:lnTo>
                          <a:pt x="826" y="130"/>
                        </a:lnTo>
                        <a:lnTo>
                          <a:pt x="879" y="155"/>
                        </a:lnTo>
                        <a:lnTo>
                          <a:pt x="946" y="135"/>
                        </a:lnTo>
                        <a:lnTo>
                          <a:pt x="857" y="104"/>
                        </a:lnTo>
                        <a:lnTo>
                          <a:pt x="764" y="72"/>
                        </a:lnTo>
                        <a:lnTo>
                          <a:pt x="634" y="42"/>
                        </a:lnTo>
                        <a:lnTo>
                          <a:pt x="488" y="15"/>
                        </a:lnTo>
                        <a:lnTo>
                          <a:pt x="410" y="5"/>
                        </a:lnTo>
                        <a:lnTo>
                          <a:pt x="332" y="0"/>
                        </a:lnTo>
                        <a:lnTo>
                          <a:pt x="250" y="0"/>
                        </a:lnTo>
                        <a:lnTo>
                          <a:pt x="166" y="5"/>
                        </a:lnTo>
                        <a:lnTo>
                          <a:pt x="83" y="15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00" name="Freeform 1479"/>
                  <p:cNvSpPr/>
                  <p:nvPr/>
                </p:nvSpPr>
                <p:spPr>
                  <a:xfrm>
                    <a:off x="3594" y="3377"/>
                    <a:ext cx="33" cy="4"/>
                  </a:xfrm>
                  <a:custGeom>
                    <a:avLst/>
                    <a:gdLst>
                      <a:gd name="txL" fmla="*/ 0 w 499"/>
                      <a:gd name="txT" fmla="*/ 0 h 53"/>
                      <a:gd name="txR" fmla="*/ 499 w 499"/>
                      <a:gd name="txB" fmla="*/ 53 h 53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99" h="53">
                        <a:moveTo>
                          <a:pt x="0" y="47"/>
                        </a:moveTo>
                        <a:lnTo>
                          <a:pt x="53" y="36"/>
                        </a:lnTo>
                        <a:lnTo>
                          <a:pt x="110" y="31"/>
                        </a:lnTo>
                        <a:lnTo>
                          <a:pt x="172" y="21"/>
                        </a:lnTo>
                        <a:lnTo>
                          <a:pt x="245" y="16"/>
                        </a:lnTo>
                        <a:lnTo>
                          <a:pt x="323" y="21"/>
                        </a:lnTo>
                        <a:lnTo>
                          <a:pt x="385" y="31"/>
                        </a:lnTo>
                        <a:lnTo>
                          <a:pt x="417" y="42"/>
                        </a:lnTo>
                        <a:lnTo>
                          <a:pt x="442" y="53"/>
                        </a:lnTo>
                        <a:lnTo>
                          <a:pt x="499" y="36"/>
                        </a:lnTo>
                        <a:lnTo>
                          <a:pt x="474" y="21"/>
                        </a:lnTo>
                        <a:lnTo>
                          <a:pt x="432" y="11"/>
                        </a:lnTo>
                        <a:lnTo>
                          <a:pt x="380" y="5"/>
                        </a:lnTo>
                        <a:lnTo>
                          <a:pt x="312" y="0"/>
                        </a:lnTo>
                        <a:lnTo>
                          <a:pt x="224" y="5"/>
                        </a:lnTo>
                        <a:lnTo>
                          <a:pt x="120" y="21"/>
                        </a:lnTo>
                        <a:lnTo>
                          <a:pt x="0" y="4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01" name="Freeform 1480"/>
                  <p:cNvSpPr/>
                  <p:nvPr/>
                </p:nvSpPr>
                <p:spPr>
                  <a:xfrm>
                    <a:off x="3610" y="3377"/>
                    <a:ext cx="24" cy="28"/>
                  </a:xfrm>
                  <a:custGeom>
                    <a:avLst/>
                    <a:gdLst>
                      <a:gd name="txL" fmla="*/ 0 w 359"/>
                      <a:gd name="txT" fmla="*/ 0 h 411"/>
                      <a:gd name="txR" fmla="*/ 359 w 359"/>
                      <a:gd name="txB" fmla="*/ 411 h 41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411">
                        <a:moveTo>
                          <a:pt x="0" y="411"/>
                        </a:moveTo>
                        <a:lnTo>
                          <a:pt x="57" y="370"/>
                        </a:lnTo>
                        <a:lnTo>
                          <a:pt x="119" y="323"/>
                        </a:lnTo>
                        <a:lnTo>
                          <a:pt x="187" y="271"/>
                        </a:lnTo>
                        <a:lnTo>
                          <a:pt x="254" y="203"/>
                        </a:lnTo>
                        <a:lnTo>
                          <a:pt x="286" y="172"/>
                        </a:lnTo>
                        <a:lnTo>
                          <a:pt x="312" y="135"/>
                        </a:lnTo>
                        <a:lnTo>
                          <a:pt x="332" y="99"/>
                        </a:lnTo>
                        <a:lnTo>
                          <a:pt x="348" y="63"/>
                        </a:lnTo>
                        <a:lnTo>
                          <a:pt x="359" y="31"/>
                        </a:lnTo>
                        <a:lnTo>
                          <a:pt x="359" y="0"/>
                        </a:lnTo>
                        <a:lnTo>
                          <a:pt x="296" y="26"/>
                        </a:lnTo>
                        <a:lnTo>
                          <a:pt x="296" y="31"/>
                        </a:lnTo>
                        <a:lnTo>
                          <a:pt x="301" y="42"/>
                        </a:lnTo>
                        <a:lnTo>
                          <a:pt x="301" y="63"/>
                        </a:lnTo>
                        <a:lnTo>
                          <a:pt x="291" y="99"/>
                        </a:lnTo>
                        <a:lnTo>
                          <a:pt x="264" y="146"/>
                        </a:lnTo>
                        <a:lnTo>
                          <a:pt x="207" y="213"/>
                        </a:lnTo>
                        <a:lnTo>
                          <a:pt x="124" y="302"/>
                        </a:lnTo>
                        <a:lnTo>
                          <a:pt x="0" y="41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02" name="Freeform 1481"/>
                  <p:cNvSpPr/>
                  <p:nvPr/>
                </p:nvSpPr>
                <p:spPr>
                  <a:xfrm>
                    <a:off x="3629" y="3362"/>
                    <a:ext cx="42" cy="52"/>
                  </a:xfrm>
                  <a:custGeom>
                    <a:avLst/>
                    <a:gdLst>
                      <a:gd name="txL" fmla="*/ 0 w 629"/>
                      <a:gd name="txT" fmla="*/ 0 h 776"/>
                      <a:gd name="txR" fmla="*/ 629 w 629"/>
                      <a:gd name="txB" fmla="*/ 776 h 77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629" h="776">
                        <a:moveTo>
                          <a:pt x="0" y="776"/>
                        </a:moveTo>
                        <a:lnTo>
                          <a:pt x="93" y="697"/>
                        </a:lnTo>
                        <a:lnTo>
                          <a:pt x="192" y="609"/>
                        </a:lnTo>
                        <a:lnTo>
                          <a:pt x="302" y="500"/>
                        </a:lnTo>
                        <a:lnTo>
                          <a:pt x="353" y="442"/>
                        </a:lnTo>
                        <a:lnTo>
                          <a:pt x="405" y="380"/>
                        </a:lnTo>
                        <a:lnTo>
                          <a:pt x="452" y="317"/>
                        </a:lnTo>
                        <a:lnTo>
                          <a:pt x="494" y="255"/>
                        </a:lnTo>
                        <a:lnTo>
                          <a:pt x="530" y="192"/>
                        </a:lnTo>
                        <a:lnTo>
                          <a:pt x="551" y="130"/>
                        </a:lnTo>
                        <a:lnTo>
                          <a:pt x="567" y="73"/>
                        </a:lnTo>
                        <a:lnTo>
                          <a:pt x="567" y="47"/>
                        </a:lnTo>
                        <a:lnTo>
                          <a:pt x="562" y="20"/>
                        </a:lnTo>
                        <a:lnTo>
                          <a:pt x="629" y="0"/>
                        </a:lnTo>
                        <a:lnTo>
                          <a:pt x="624" y="20"/>
                        </a:lnTo>
                        <a:lnTo>
                          <a:pt x="603" y="83"/>
                        </a:lnTo>
                        <a:lnTo>
                          <a:pt x="567" y="172"/>
                        </a:lnTo>
                        <a:lnTo>
                          <a:pt x="540" y="229"/>
                        </a:lnTo>
                        <a:lnTo>
                          <a:pt x="509" y="287"/>
                        </a:lnTo>
                        <a:lnTo>
                          <a:pt x="473" y="344"/>
                        </a:lnTo>
                        <a:lnTo>
                          <a:pt x="427" y="411"/>
                        </a:lnTo>
                        <a:lnTo>
                          <a:pt x="374" y="474"/>
                        </a:lnTo>
                        <a:lnTo>
                          <a:pt x="317" y="536"/>
                        </a:lnTo>
                        <a:lnTo>
                          <a:pt x="250" y="604"/>
                        </a:lnTo>
                        <a:lnTo>
                          <a:pt x="177" y="666"/>
                        </a:lnTo>
                        <a:lnTo>
                          <a:pt x="93" y="724"/>
                        </a:lnTo>
                        <a:lnTo>
                          <a:pt x="0" y="77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03" name="Freeform 1482"/>
                  <p:cNvSpPr/>
                  <p:nvPr/>
                </p:nvSpPr>
                <p:spPr>
                  <a:xfrm>
                    <a:off x="3658" y="3338"/>
                    <a:ext cx="67" cy="91"/>
                  </a:xfrm>
                  <a:custGeom>
                    <a:avLst/>
                    <a:gdLst>
                      <a:gd name="txL" fmla="*/ 0 w 1003"/>
                      <a:gd name="txT" fmla="*/ 0 h 1358"/>
                      <a:gd name="txR" fmla="*/ 1003 w 1003"/>
                      <a:gd name="txB" fmla="*/ 1358 h 135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03" h="1358">
                        <a:moveTo>
                          <a:pt x="0" y="1358"/>
                        </a:moveTo>
                        <a:lnTo>
                          <a:pt x="145" y="1187"/>
                        </a:lnTo>
                        <a:lnTo>
                          <a:pt x="296" y="1010"/>
                        </a:lnTo>
                        <a:lnTo>
                          <a:pt x="472" y="791"/>
                        </a:lnTo>
                        <a:lnTo>
                          <a:pt x="649" y="562"/>
                        </a:lnTo>
                        <a:lnTo>
                          <a:pt x="728" y="448"/>
                        </a:lnTo>
                        <a:lnTo>
                          <a:pt x="801" y="339"/>
                        </a:lnTo>
                        <a:lnTo>
                          <a:pt x="863" y="234"/>
                        </a:lnTo>
                        <a:lnTo>
                          <a:pt x="915" y="146"/>
                        </a:lnTo>
                        <a:lnTo>
                          <a:pt x="946" y="62"/>
                        </a:lnTo>
                        <a:lnTo>
                          <a:pt x="956" y="31"/>
                        </a:lnTo>
                        <a:lnTo>
                          <a:pt x="961" y="0"/>
                        </a:lnTo>
                        <a:lnTo>
                          <a:pt x="1003" y="10"/>
                        </a:lnTo>
                        <a:lnTo>
                          <a:pt x="998" y="26"/>
                        </a:lnTo>
                        <a:lnTo>
                          <a:pt x="978" y="84"/>
                        </a:lnTo>
                        <a:lnTo>
                          <a:pt x="936" y="182"/>
                        </a:lnTo>
                        <a:lnTo>
                          <a:pt x="899" y="249"/>
                        </a:lnTo>
                        <a:lnTo>
                          <a:pt x="858" y="328"/>
                        </a:lnTo>
                        <a:lnTo>
                          <a:pt x="801" y="411"/>
                        </a:lnTo>
                        <a:lnTo>
                          <a:pt x="733" y="511"/>
                        </a:lnTo>
                        <a:lnTo>
                          <a:pt x="649" y="624"/>
                        </a:lnTo>
                        <a:lnTo>
                          <a:pt x="556" y="744"/>
                        </a:lnTo>
                        <a:lnTo>
                          <a:pt x="442" y="880"/>
                        </a:lnTo>
                        <a:lnTo>
                          <a:pt x="312" y="1025"/>
                        </a:lnTo>
                        <a:lnTo>
                          <a:pt x="166" y="1187"/>
                        </a:lnTo>
                        <a:lnTo>
                          <a:pt x="0" y="1358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04" name="Freeform 1483"/>
                  <p:cNvSpPr/>
                  <p:nvPr/>
                </p:nvSpPr>
                <p:spPr>
                  <a:xfrm>
                    <a:off x="3700" y="3314"/>
                    <a:ext cx="72" cy="133"/>
                  </a:xfrm>
                  <a:custGeom>
                    <a:avLst/>
                    <a:gdLst>
                      <a:gd name="txL" fmla="*/ 0 w 1081"/>
                      <a:gd name="txT" fmla="*/ 0 h 1995"/>
                      <a:gd name="txR" fmla="*/ 1081 w 1081"/>
                      <a:gd name="txB" fmla="*/ 1995 h 199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81" h="1995">
                        <a:moveTo>
                          <a:pt x="0" y="1995"/>
                        </a:moveTo>
                        <a:lnTo>
                          <a:pt x="167" y="1745"/>
                        </a:lnTo>
                        <a:lnTo>
                          <a:pt x="332" y="1485"/>
                        </a:lnTo>
                        <a:lnTo>
                          <a:pt x="531" y="1166"/>
                        </a:lnTo>
                        <a:lnTo>
                          <a:pt x="624" y="1001"/>
                        </a:lnTo>
                        <a:lnTo>
                          <a:pt x="723" y="834"/>
                        </a:lnTo>
                        <a:lnTo>
                          <a:pt x="806" y="667"/>
                        </a:lnTo>
                        <a:lnTo>
                          <a:pt x="884" y="511"/>
                        </a:lnTo>
                        <a:lnTo>
                          <a:pt x="946" y="365"/>
                        </a:lnTo>
                        <a:lnTo>
                          <a:pt x="998" y="230"/>
                        </a:lnTo>
                        <a:lnTo>
                          <a:pt x="1013" y="172"/>
                        </a:lnTo>
                        <a:lnTo>
                          <a:pt x="1025" y="115"/>
                        </a:lnTo>
                        <a:lnTo>
                          <a:pt x="1030" y="69"/>
                        </a:lnTo>
                        <a:lnTo>
                          <a:pt x="1030" y="27"/>
                        </a:lnTo>
                        <a:lnTo>
                          <a:pt x="1081" y="0"/>
                        </a:lnTo>
                        <a:lnTo>
                          <a:pt x="1081" y="22"/>
                        </a:lnTo>
                        <a:lnTo>
                          <a:pt x="1066" y="100"/>
                        </a:lnTo>
                        <a:lnTo>
                          <a:pt x="1050" y="157"/>
                        </a:lnTo>
                        <a:lnTo>
                          <a:pt x="1030" y="235"/>
                        </a:lnTo>
                        <a:lnTo>
                          <a:pt x="998" y="324"/>
                        </a:lnTo>
                        <a:lnTo>
                          <a:pt x="951" y="433"/>
                        </a:lnTo>
                        <a:lnTo>
                          <a:pt x="894" y="558"/>
                        </a:lnTo>
                        <a:lnTo>
                          <a:pt x="821" y="704"/>
                        </a:lnTo>
                        <a:lnTo>
                          <a:pt x="733" y="864"/>
                        </a:lnTo>
                        <a:lnTo>
                          <a:pt x="629" y="1047"/>
                        </a:lnTo>
                        <a:lnTo>
                          <a:pt x="504" y="1250"/>
                        </a:lnTo>
                        <a:lnTo>
                          <a:pt x="359" y="1474"/>
                        </a:lnTo>
                        <a:lnTo>
                          <a:pt x="192" y="1723"/>
                        </a:lnTo>
                        <a:lnTo>
                          <a:pt x="0" y="199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05" name="Freeform 1484"/>
                  <p:cNvSpPr/>
                  <p:nvPr/>
                </p:nvSpPr>
                <p:spPr>
                  <a:xfrm>
                    <a:off x="3730" y="3397"/>
                    <a:ext cx="8" cy="53"/>
                  </a:xfrm>
                  <a:custGeom>
                    <a:avLst/>
                    <a:gdLst>
                      <a:gd name="txL" fmla="*/ 0 w 125"/>
                      <a:gd name="txT" fmla="*/ 0 h 797"/>
                      <a:gd name="txR" fmla="*/ 125 w 125"/>
                      <a:gd name="txB" fmla="*/ 797 h 79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5" h="797">
                        <a:moveTo>
                          <a:pt x="0" y="797"/>
                        </a:moveTo>
                        <a:lnTo>
                          <a:pt x="31" y="708"/>
                        </a:lnTo>
                        <a:lnTo>
                          <a:pt x="57" y="608"/>
                        </a:lnTo>
                        <a:lnTo>
                          <a:pt x="77" y="495"/>
                        </a:lnTo>
                        <a:lnTo>
                          <a:pt x="89" y="432"/>
                        </a:lnTo>
                        <a:lnTo>
                          <a:pt x="94" y="370"/>
                        </a:lnTo>
                        <a:lnTo>
                          <a:pt x="99" y="307"/>
                        </a:lnTo>
                        <a:lnTo>
                          <a:pt x="94" y="250"/>
                        </a:lnTo>
                        <a:lnTo>
                          <a:pt x="89" y="193"/>
                        </a:lnTo>
                        <a:lnTo>
                          <a:pt x="72" y="140"/>
                        </a:lnTo>
                        <a:lnTo>
                          <a:pt x="52" y="93"/>
                        </a:lnTo>
                        <a:lnTo>
                          <a:pt x="20" y="51"/>
                        </a:lnTo>
                        <a:lnTo>
                          <a:pt x="57" y="0"/>
                        </a:lnTo>
                        <a:lnTo>
                          <a:pt x="67" y="16"/>
                        </a:lnTo>
                        <a:lnTo>
                          <a:pt x="83" y="51"/>
                        </a:lnTo>
                        <a:lnTo>
                          <a:pt x="104" y="114"/>
                        </a:lnTo>
                        <a:lnTo>
                          <a:pt x="114" y="156"/>
                        </a:lnTo>
                        <a:lnTo>
                          <a:pt x="119" y="203"/>
                        </a:lnTo>
                        <a:lnTo>
                          <a:pt x="125" y="260"/>
                        </a:lnTo>
                        <a:lnTo>
                          <a:pt x="125" y="318"/>
                        </a:lnTo>
                        <a:lnTo>
                          <a:pt x="125" y="385"/>
                        </a:lnTo>
                        <a:lnTo>
                          <a:pt x="114" y="453"/>
                        </a:lnTo>
                        <a:lnTo>
                          <a:pt x="99" y="531"/>
                        </a:lnTo>
                        <a:lnTo>
                          <a:pt x="72" y="614"/>
                        </a:lnTo>
                        <a:lnTo>
                          <a:pt x="42" y="703"/>
                        </a:lnTo>
                        <a:lnTo>
                          <a:pt x="0" y="79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06" name="Freeform 1485"/>
                  <p:cNvSpPr/>
                  <p:nvPr/>
                </p:nvSpPr>
                <p:spPr>
                  <a:xfrm>
                    <a:off x="3757" y="3294"/>
                    <a:ext cx="50" cy="164"/>
                  </a:xfrm>
                  <a:custGeom>
                    <a:avLst/>
                    <a:gdLst>
                      <a:gd name="txL" fmla="*/ 0 w 749"/>
                      <a:gd name="txT" fmla="*/ 0 h 2451"/>
                      <a:gd name="txR" fmla="*/ 749 w 749"/>
                      <a:gd name="txB" fmla="*/ 2451 h 245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749" h="2451">
                        <a:moveTo>
                          <a:pt x="0" y="2451"/>
                        </a:moveTo>
                        <a:lnTo>
                          <a:pt x="57" y="2306"/>
                        </a:lnTo>
                        <a:lnTo>
                          <a:pt x="192" y="1957"/>
                        </a:lnTo>
                        <a:lnTo>
                          <a:pt x="270" y="1734"/>
                        </a:lnTo>
                        <a:lnTo>
                          <a:pt x="348" y="1509"/>
                        </a:lnTo>
                        <a:lnTo>
                          <a:pt x="416" y="1285"/>
                        </a:lnTo>
                        <a:lnTo>
                          <a:pt x="442" y="1182"/>
                        </a:lnTo>
                        <a:lnTo>
                          <a:pt x="462" y="1082"/>
                        </a:lnTo>
                        <a:lnTo>
                          <a:pt x="499" y="895"/>
                        </a:lnTo>
                        <a:lnTo>
                          <a:pt x="530" y="713"/>
                        </a:lnTo>
                        <a:lnTo>
                          <a:pt x="587" y="385"/>
                        </a:lnTo>
                        <a:lnTo>
                          <a:pt x="614" y="250"/>
                        </a:lnTo>
                        <a:lnTo>
                          <a:pt x="634" y="141"/>
                        </a:lnTo>
                        <a:lnTo>
                          <a:pt x="660" y="63"/>
                        </a:lnTo>
                        <a:lnTo>
                          <a:pt x="671" y="36"/>
                        </a:lnTo>
                        <a:lnTo>
                          <a:pt x="681" y="16"/>
                        </a:lnTo>
                        <a:lnTo>
                          <a:pt x="749" y="0"/>
                        </a:lnTo>
                        <a:lnTo>
                          <a:pt x="722" y="109"/>
                        </a:lnTo>
                        <a:lnTo>
                          <a:pt x="655" y="365"/>
                        </a:lnTo>
                        <a:lnTo>
                          <a:pt x="582" y="666"/>
                        </a:lnTo>
                        <a:lnTo>
                          <a:pt x="556" y="807"/>
                        </a:lnTo>
                        <a:lnTo>
                          <a:pt x="540" y="910"/>
                        </a:lnTo>
                        <a:lnTo>
                          <a:pt x="535" y="958"/>
                        </a:lnTo>
                        <a:lnTo>
                          <a:pt x="540" y="1015"/>
                        </a:lnTo>
                        <a:lnTo>
                          <a:pt x="556" y="1130"/>
                        </a:lnTo>
                        <a:lnTo>
                          <a:pt x="582" y="1265"/>
                        </a:lnTo>
                        <a:lnTo>
                          <a:pt x="614" y="1400"/>
                        </a:lnTo>
                        <a:lnTo>
                          <a:pt x="639" y="1535"/>
                        </a:lnTo>
                        <a:lnTo>
                          <a:pt x="660" y="1666"/>
                        </a:lnTo>
                        <a:lnTo>
                          <a:pt x="660" y="1728"/>
                        </a:lnTo>
                        <a:lnTo>
                          <a:pt x="660" y="1786"/>
                        </a:lnTo>
                        <a:lnTo>
                          <a:pt x="649" y="1837"/>
                        </a:lnTo>
                        <a:lnTo>
                          <a:pt x="639" y="1879"/>
                        </a:lnTo>
                        <a:lnTo>
                          <a:pt x="639" y="1811"/>
                        </a:lnTo>
                        <a:lnTo>
                          <a:pt x="634" y="1734"/>
                        </a:lnTo>
                        <a:lnTo>
                          <a:pt x="629" y="1639"/>
                        </a:lnTo>
                        <a:lnTo>
                          <a:pt x="614" y="1525"/>
                        </a:lnTo>
                        <a:lnTo>
                          <a:pt x="592" y="1400"/>
                        </a:lnTo>
                        <a:lnTo>
                          <a:pt x="561" y="1275"/>
                        </a:lnTo>
                        <a:lnTo>
                          <a:pt x="540" y="1212"/>
                        </a:lnTo>
                        <a:lnTo>
                          <a:pt x="514" y="1150"/>
                        </a:lnTo>
                        <a:lnTo>
                          <a:pt x="462" y="1317"/>
                        </a:lnTo>
                        <a:lnTo>
                          <a:pt x="405" y="1494"/>
                        </a:lnTo>
                        <a:lnTo>
                          <a:pt x="332" y="1702"/>
                        </a:lnTo>
                        <a:lnTo>
                          <a:pt x="249" y="1926"/>
                        </a:lnTo>
                        <a:lnTo>
                          <a:pt x="160" y="2139"/>
                        </a:lnTo>
                        <a:lnTo>
                          <a:pt x="120" y="2233"/>
                        </a:lnTo>
                        <a:lnTo>
                          <a:pt x="78" y="2321"/>
                        </a:lnTo>
                        <a:lnTo>
                          <a:pt x="36" y="2394"/>
                        </a:lnTo>
                        <a:lnTo>
                          <a:pt x="0" y="245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07" name="Freeform 1486"/>
                  <p:cNvSpPr/>
                  <p:nvPr/>
                </p:nvSpPr>
                <p:spPr>
                  <a:xfrm>
                    <a:off x="3714" y="3365"/>
                    <a:ext cx="37" cy="26"/>
                  </a:xfrm>
                  <a:custGeom>
                    <a:avLst/>
                    <a:gdLst>
                      <a:gd name="txL" fmla="*/ 0 w 557"/>
                      <a:gd name="txT" fmla="*/ 0 h 380"/>
                      <a:gd name="txR" fmla="*/ 557 w 557"/>
                      <a:gd name="txB" fmla="*/ 380 h 38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57" h="380">
                        <a:moveTo>
                          <a:pt x="0" y="380"/>
                        </a:moveTo>
                        <a:lnTo>
                          <a:pt x="53" y="333"/>
                        </a:lnTo>
                        <a:lnTo>
                          <a:pt x="115" y="287"/>
                        </a:lnTo>
                        <a:lnTo>
                          <a:pt x="188" y="229"/>
                        </a:lnTo>
                        <a:lnTo>
                          <a:pt x="272" y="172"/>
                        </a:lnTo>
                        <a:lnTo>
                          <a:pt x="360" y="125"/>
                        </a:lnTo>
                        <a:lnTo>
                          <a:pt x="407" y="98"/>
                        </a:lnTo>
                        <a:lnTo>
                          <a:pt x="454" y="83"/>
                        </a:lnTo>
                        <a:lnTo>
                          <a:pt x="495" y="68"/>
                        </a:lnTo>
                        <a:lnTo>
                          <a:pt x="536" y="57"/>
                        </a:lnTo>
                        <a:lnTo>
                          <a:pt x="557" y="0"/>
                        </a:lnTo>
                        <a:lnTo>
                          <a:pt x="506" y="21"/>
                        </a:lnTo>
                        <a:lnTo>
                          <a:pt x="442" y="47"/>
                        </a:lnTo>
                        <a:lnTo>
                          <a:pt x="365" y="83"/>
                        </a:lnTo>
                        <a:lnTo>
                          <a:pt x="277" y="135"/>
                        </a:lnTo>
                        <a:lnTo>
                          <a:pt x="183" y="203"/>
                        </a:lnTo>
                        <a:lnTo>
                          <a:pt x="137" y="240"/>
                        </a:lnTo>
                        <a:lnTo>
                          <a:pt x="89" y="281"/>
                        </a:lnTo>
                        <a:lnTo>
                          <a:pt x="42" y="328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08" name="Freeform 1487"/>
                  <p:cNvSpPr/>
                  <p:nvPr/>
                </p:nvSpPr>
                <p:spPr>
                  <a:xfrm>
                    <a:off x="3674" y="3391"/>
                    <a:ext cx="18" cy="42"/>
                  </a:xfrm>
                  <a:custGeom>
                    <a:avLst/>
                    <a:gdLst>
                      <a:gd name="txL" fmla="*/ 0 w 265"/>
                      <a:gd name="txT" fmla="*/ 0 h 635"/>
                      <a:gd name="txR" fmla="*/ 265 w 265"/>
                      <a:gd name="txB" fmla="*/ 635 h 63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65" h="635">
                        <a:moveTo>
                          <a:pt x="0" y="635"/>
                        </a:moveTo>
                        <a:lnTo>
                          <a:pt x="41" y="577"/>
                        </a:lnTo>
                        <a:lnTo>
                          <a:pt x="83" y="521"/>
                        </a:lnTo>
                        <a:lnTo>
                          <a:pt x="125" y="447"/>
                        </a:lnTo>
                        <a:lnTo>
                          <a:pt x="166" y="359"/>
                        </a:lnTo>
                        <a:lnTo>
                          <a:pt x="187" y="312"/>
                        </a:lnTo>
                        <a:lnTo>
                          <a:pt x="198" y="260"/>
                        </a:lnTo>
                        <a:lnTo>
                          <a:pt x="208" y="214"/>
                        </a:lnTo>
                        <a:lnTo>
                          <a:pt x="218" y="162"/>
                        </a:lnTo>
                        <a:lnTo>
                          <a:pt x="218" y="115"/>
                        </a:lnTo>
                        <a:lnTo>
                          <a:pt x="208" y="68"/>
                        </a:lnTo>
                        <a:lnTo>
                          <a:pt x="260" y="0"/>
                        </a:lnTo>
                        <a:lnTo>
                          <a:pt x="265" y="57"/>
                        </a:lnTo>
                        <a:lnTo>
                          <a:pt x="260" y="120"/>
                        </a:lnTo>
                        <a:lnTo>
                          <a:pt x="250" y="203"/>
                        </a:lnTo>
                        <a:lnTo>
                          <a:pt x="233" y="255"/>
                        </a:lnTo>
                        <a:lnTo>
                          <a:pt x="218" y="302"/>
                        </a:lnTo>
                        <a:lnTo>
                          <a:pt x="198" y="354"/>
                        </a:lnTo>
                        <a:lnTo>
                          <a:pt x="171" y="412"/>
                        </a:lnTo>
                        <a:lnTo>
                          <a:pt x="140" y="464"/>
                        </a:lnTo>
                        <a:lnTo>
                          <a:pt x="98" y="521"/>
                        </a:lnTo>
                        <a:lnTo>
                          <a:pt x="51" y="577"/>
                        </a:lnTo>
                        <a:lnTo>
                          <a:pt x="0" y="63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09" name="Freeform 1488"/>
                  <p:cNvSpPr/>
                  <p:nvPr/>
                </p:nvSpPr>
                <p:spPr>
                  <a:xfrm>
                    <a:off x="3635" y="3330"/>
                    <a:ext cx="39" cy="9"/>
                  </a:xfrm>
                  <a:custGeom>
                    <a:avLst/>
                    <a:gdLst>
                      <a:gd name="txL" fmla="*/ 0 w 583"/>
                      <a:gd name="txT" fmla="*/ 0 h 130"/>
                      <a:gd name="txR" fmla="*/ 583 w 583"/>
                      <a:gd name="txB" fmla="*/ 130 h 13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83" h="130">
                        <a:moveTo>
                          <a:pt x="0" y="104"/>
                        </a:moveTo>
                        <a:lnTo>
                          <a:pt x="62" y="114"/>
                        </a:lnTo>
                        <a:lnTo>
                          <a:pt x="125" y="114"/>
                        </a:lnTo>
                        <a:lnTo>
                          <a:pt x="209" y="114"/>
                        </a:lnTo>
                        <a:lnTo>
                          <a:pt x="297" y="104"/>
                        </a:lnTo>
                        <a:lnTo>
                          <a:pt x="339" y="94"/>
                        </a:lnTo>
                        <a:lnTo>
                          <a:pt x="385" y="84"/>
                        </a:lnTo>
                        <a:lnTo>
                          <a:pt x="427" y="67"/>
                        </a:lnTo>
                        <a:lnTo>
                          <a:pt x="469" y="52"/>
                        </a:lnTo>
                        <a:lnTo>
                          <a:pt x="504" y="26"/>
                        </a:lnTo>
                        <a:lnTo>
                          <a:pt x="536" y="0"/>
                        </a:lnTo>
                        <a:lnTo>
                          <a:pt x="583" y="16"/>
                        </a:lnTo>
                        <a:lnTo>
                          <a:pt x="546" y="42"/>
                        </a:lnTo>
                        <a:lnTo>
                          <a:pt x="499" y="67"/>
                        </a:lnTo>
                        <a:lnTo>
                          <a:pt x="437" y="94"/>
                        </a:lnTo>
                        <a:lnTo>
                          <a:pt x="354" y="114"/>
                        </a:lnTo>
                        <a:lnTo>
                          <a:pt x="307" y="125"/>
                        </a:lnTo>
                        <a:lnTo>
                          <a:pt x="255" y="130"/>
                        </a:lnTo>
                        <a:lnTo>
                          <a:pt x="197" y="130"/>
                        </a:lnTo>
                        <a:lnTo>
                          <a:pt x="135" y="125"/>
                        </a:lnTo>
                        <a:lnTo>
                          <a:pt x="68" y="120"/>
                        </a:lnTo>
                        <a:lnTo>
                          <a:pt x="0" y="104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10" name="Freeform 1489"/>
                  <p:cNvSpPr/>
                  <p:nvPr/>
                </p:nvSpPr>
                <p:spPr>
                  <a:xfrm>
                    <a:off x="3631" y="3311"/>
                    <a:ext cx="24" cy="16"/>
                  </a:xfrm>
                  <a:custGeom>
                    <a:avLst/>
                    <a:gdLst>
                      <a:gd name="txL" fmla="*/ 0 w 359"/>
                      <a:gd name="txT" fmla="*/ 0 h 240"/>
                      <a:gd name="txR" fmla="*/ 359 w 359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240">
                        <a:moveTo>
                          <a:pt x="0" y="0"/>
                        </a:moveTo>
                        <a:lnTo>
                          <a:pt x="36" y="21"/>
                        </a:lnTo>
                        <a:lnTo>
                          <a:pt x="124" y="73"/>
                        </a:lnTo>
                        <a:lnTo>
                          <a:pt x="177" y="105"/>
                        </a:lnTo>
                        <a:lnTo>
                          <a:pt x="229" y="146"/>
                        </a:lnTo>
                        <a:lnTo>
                          <a:pt x="276" y="188"/>
                        </a:lnTo>
                        <a:lnTo>
                          <a:pt x="312" y="235"/>
                        </a:lnTo>
                        <a:lnTo>
                          <a:pt x="359" y="240"/>
                        </a:lnTo>
                        <a:lnTo>
                          <a:pt x="338" y="213"/>
                        </a:lnTo>
                        <a:lnTo>
                          <a:pt x="312" y="188"/>
                        </a:lnTo>
                        <a:lnTo>
                          <a:pt x="276" y="151"/>
                        </a:lnTo>
                        <a:lnTo>
                          <a:pt x="224" y="115"/>
                        </a:lnTo>
                        <a:lnTo>
                          <a:pt x="166" y="73"/>
                        </a:lnTo>
                        <a:lnTo>
                          <a:pt x="89" y="3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11" name="Freeform 1490"/>
                  <p:cNvSpPr/>
                  <p:nvPr/>
                </p:nvSpPr>
                <p:spPr>
                  <a:xfrm>
                    <a:off x="3708" y="3396"/>
                    <a:ext cx="8" cy="10"/>
                  </a:xfrm>
                  <a:custGeom>
                    <a:avLst/>
                    <a:gdLst>
                      <a:gd name="txL" fmla="*/ 0 w 124"/>
                      <a:gd name="txT" fmla="*/ 0 h 146"/>
                      <a:gd name="txR" fmla="*/ 124 w 124"/>
                      <a:gd name="txB" fmla="*/ 146 h 14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4" h="146">
                        <a:moveTo>
                          <a:pt x="47" y="146"/>
                        </a:moveTo>
                        <a:lnTo>
                          <a:pt x="57" y="146"/>
                        </a:lnTo>
                        <a:lnTo>
                          <a:pt x="93" y="141"/>
                        </a:lnTo>
                        <a:lnTo>
                          <a:pt x="109" y="130"/>
                        </a:lnTo>
                        <a:lnTo>
                          <a:pt x="119" y="120"/>
                        </a:lnTo>
                        <a:lnTo>
                          <a:pt x="124" y="104"/>
                        </a:lnTo>
                        <a:lnTo>
                          <a:pt x="124" y="84"/>
                        </a:lnTo>
                        <a:lnTo>
                          <a:pt x="114" y="57"/>
                        </a:lnTo>
                        <a:lnTo>
                          <a:pt x="104" y="37"/>
                        </a:lnTo>
                        <a:lnTo>
                          <a:pt x="87" y="21"/>
                        </a:lnTo>
                        <a:lnTo>
                          <a:pt x="72" y="5"/>
                        </a:lnTo>
                        <a:lnTo>
                          <a:pt x="57" y="0"/>
                        </a:lnTo>
                        <a:lnTo>
                          <a:pt x="41" y="0"/>
                        </a:lnTo>
                        <a:lnTo>
                          <a:pt x="25" y="11"/>
                        </a:lnTo>
                        <a:lnTo>
                          <a:pt x="10" y="32"/>
                        </a:lnTo>
                        <a:lnTo>
                          <a:pt x="0" y="57"/>
                        </a:lnTo>
                        <a:lnTo>
                          <a:pt x="0" y="79"/>
                        </a:lnTo>
                        <a:lnTo>
                          <a:pt x="5" y="99"/>
                        </a:lnTo>
                        <a:lnTo>
                          <a:pt x="15" y="115"/>
                        </a:lnTo>
                        <a:lnTo>
                          <a:pt x="36" y="141"/>
                        </a:lnTo>
                        <a:lnTo>
                          <a:pt x="47" y="146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12" name="Freeform 1491"/>
                  <p:cNvSpPr/>
                  <p:nvPr/>
                </p:nvSpPr>
                <p:spPr>
                  <a:xfrm>
                    <a:off x="3661" y="3298"/>
                    <a:ext cx="7" cy="6"/>
                  </a:xfrm>
                  <a:custGeom>
                    <a:avLst/>
                    <a:gdLst>
                      <a:gd name="txL" fmla="*/ 0 w 98"/>
                      <a:gd name="txT" fmla="*/ 0 h 78"/>
                      <a:gd name="txR" fmla="*/ 98 w 98"/>
                      <a:gd name="txB" fmla="*/ 78 h 7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8" h="78">
                        <a:moveTo>
                          <a:pt x="0" y="57"/>
                        </a:moveTo>
                        <a:lnTo>
                          <a:pt x="15" y="62"/>
                        </a:lnTo>
                        <a:lnTo>
                          <a:pt x="46" y="73"/>
                        </a:lnTo>
                        <a:lnTo>
                          <a:pt x="62" y="78"/>
                        </a:lnTo>
                        <a:lnTo>
                          <a:pt x="78" y="78"/>
                        </a:lnTo>
                        <a:lnTo>
                          <a:pt x="93" y="67"/>
                        </a:lnTo>
                        <a:lnTo>
                          <a:pt x="98" y="57"/>
                        </a:lnTo>
                        <a:lnTo>
                          <a:pt x="98" y="41"/>
                        </a:lnTo>
                        <a:lnTo>
                          <a:pt x="88" y="25"/>
                        </a:lnTo>
                        <a:lnTo>
                          <a:pt x="73" y="20"/>
                        </a:lnTo>
                        <a:lnTo>
                          <a:pt x="56" y="10"/>
                        </a:lnTo>
                        <a:lnTo>
                          <a:pt x="15" y="5"/>
                        </a:lnTo>
                        <a:lnTo>
                          <a:pt x="0" y="0"/>
                        </a:lnTo>
                        <a:lnTo>
                          <a:pt x="0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13" name="Freeform 1492"/>
                  <p:cNvSpPr/>
                  <p:nvPr/>
                </p:nvSpPr>
                <p:spPr>
                  <a:xfrm>
                    <a:off x="3687" y="3263"/>
                    <a:ext cx="8" cy="8"/>
                  </a:xfrm>
                  <a:custGeom>
                    <a:avLst/>
                    <a:gdLst>
                      <a:gd name="txL" fmla="*/ 0 w 119"/>
                      <a:gd name="txT" fmla="*/ 0 h 125"/>
                      <a:gd name="txR" fmla="*/ 119 w 119"/>
                      <a:gd name="txB" fmla="*/ 125 h 12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19" h="125">
                        <a:moveTo>
                          <a:pt x="0" y="58"/>
                        </a:moveTo>
                        <a:lnTo>
                          <a:pt x="5" y="73"/>
                        </a:lnTo>
                        <a:lnTo>
                          <a:pt x="25" y="105"/>
                        </a:lnTo>
                        <a:lnTo>
                          <a:pt x="42" y="115"/>
                        </a:lnTo>
                        <a:lnTo>
                          <a:pt x="57" y="125"/>
                        </a:lnTo>
                        <a:lnTo>
                          <a:pt x="77" y="125"/>
                        </a:lnTo>
                        <a:lnTo>
                          <a:pt x="98" y="115"/>
                        </a:lnTo>
                        <a:lnTo>
                          <a:pt x="114" y="94"/>
                        </a:lnTo>
                        <a:lnTo>
                          <a:pt x="119" y="78"/>
                        </a:lnTo>
                        <a:lnTo>
                          <a:pt x="119" y="58"/>
                        </a:lnTo>
                        <a:lnTo>
                          <a:pt x="114" y="42"/>
                        </a:lnTo>
                        <a:lnTo>
                          <a:pt x="98" y="26"/>
                        </a:lnTo>
                        <a:lnTo>
                          <a:pt x="82" y="11"/>
                        </a:lnTo>
                        <a:lnTo>
                          <a:pt x="67" y="5"/>
                        </a:lnTo>
                        <a:lnTo>
                          <a:pt x="52" y="0"/>
                        </a:lnTo>
                        <a:lnTo>
                          <a:pt x="35" y="0"/>
                        </a:lnTo>
                        <a:lnTo>
                          <a:pt x="25" y="11"/>
                        </a:lnTo>
                        <a:lnTo>
                          <a:pt x="10" y="31"/>
                        </a:lnTo>
                        <a:lnTo>
                          <a:pt x="0" y="47"/>
                        </a:lnTo>
                        <a:lnTo>
                          <a:pt x="0" y="58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514" name="Freeform 1493"/>
                  <p:cNvSpPr/>
                  <p:nvPr/>
                </p:nvSpPr>
                <p:spPr>
                  <a:xfrm>
                    <a:off x="3609" y="3341"/>
                    <a:ext cx="6" cy="4"/>
                  </a:xfrm>
                  <a:custGeom>
                    <a:avLst/>
                    <a:gdLst>
                      <a:gd name="txL" fmla="*/ 0 w 94"/>
                      <a:gd name="txT" fmla="*/ 0 h 57"/>
                      <a:gd name="txR" fmla="*/ 94 w 94"/>
                      <a:gd name="txB" fmla="*/ 57 h 5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" h="57">
                        <a:moveTo>
                          <a:pt x="21" y="57"/>
                        </a:moveTo>
                        <a:lnTo>
                          <a:pt x="42" y="57"/>
                        </a:lnTo>
                        <a:lnTo>
                          <a:pt x="73" y="52"/>
                        </a:lnTo>
                        <a:lnTo>
                          <a:pt x="83" y="47"/>
                        </a:lnTo>
                        <a:lnTo>
                          <a:pt x="94" y="37"/>
                        </a:lnTo>
                        <a:lnTo>
                          <a:pt x="94" y="26"/>
                        </a:lnTo>
                        <a:lnTo>
                          <a:pt x="78" y="15"/>
                        </a:lnTo>
                        <a:lnTo>
                          <a:pt x="58" y="5"/>
                        </a:lnTo>
                        <a:lnTo>
                          <a:pt x="42" y="0"/>
                        </a:lnTo>
                        <a:lnTo>
                          <a:pt x="26" y="0"/>
                        </a:lnTo>
                        <a:lnTo>
                          <a:pt x="11" y="5"/>
                        </a:lnTo>
                        <a:lnTo>
                          <a:pt x="6" y="15"/>
                        </a:lnTo>
                        <a:lnTo>
                          <a:pt x="0" y="32"/>
                        </a:lnTo>
                        <a:lnTo>
                          <a:pt x="11" y="47"/>
                        </a:lnTo>
                        <a:lnTo>
                          <a:pt x="21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2490" name="Group 1494"/>
                <p:cNvGrpSpPr/>
                <p:nvPr/>
              </p:nvGrpSpPr>
              <p:grpSpPr>
                <a:xfrm>
                  <a:off x="4071" y="3273"/>
                  <a:ext cx="23" cy="28"/>
                  <a:chOff x="4057" y="3261"/>
                  <a:chExt cx="23" cy="28"/>
                </a:xfrm>
              </p:grpSpPr>
              <p:sp>
                <p:nvSpPr>
                  <p:cNvPr id="2491" name="Freeform 1495"/>
                  <p:cNvSpPr/>
                  <p:nvPr/>
                </p:nvSpPr>
                <p:spPr>
                  <a:xfrm>
                    <a:off x="4057" y="3261"/>
                    <a:ext cx="23" cy="28"/>
                  </a:xfrm>
                  <a:custGeom>
                    <a:avLst/>
                    <a:gdLst>
                      <a:gd name="txL" fmla="*/ 0 w 333"/>
                      <a:gd name="txT" fmla="*/ 0 h 417"/>
                      <a:gd name="txR" fmla="*/ 333 w 333"/>
                      <a:gd name="txB" fmla="*/ 417 h 41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3" h="417">
                        <a:moveTo>
                          <a:pt x="323" y="417"/>
                        </a:moveTo>
                        <a:lnTo>
                          <a:pt x="281" y="407"/>
                        </a:lnTo>
                        <a:lnTo>
                          <a:pt x="239" y="391"/>
                        </a:lnTo>
                        <a:lnTo>
                          <a:pt x="193" y="375"/>
                        </a:lnTo>
                        <a:lnTo>
                          <a:pt x="146" y="350"/>
                        </a:lnTo>
                        <a:lnTo>
                          <a:pt x="99" y="318"/>
                        </a:lnTo>
                        <a:lnTo>
                          <a:pt x="83" y="302"/>
                        </a:lnTo>
                        <a:lnTo>
                          <a:pt x="68" y="282"/>
                        </a:lnTo>
                        <a:lnTo>
                          <a:pt x="57" y="261"/>
                        </a:lnTo>
                        <a:lnTo>
                          <a:pt x="47" y="240"/>
                        </a:lnTo>
                        <a:lnTo>
                          <a:pt x="26" y="147"/>
                        </a:lnTo>
                        <a:lnTo>
                          <a:pt x="6" y="68"/>
                        </a:lnTo>
                        <a:lnTo>
                          <a:pt x="0" y="37"/>
                        </a:lnTo>
                        <a:lnTo>
                          <a:pt x="0" y="16"/>
                        </a:lnTo>
                        <a:lnTo>
                          <a:pt x="6" y="6"/>
                        </a:lnTo>
                        <a:lnTo>
                          <a:pt x="11" y="6"/>
                        </a:lnTo>
                        <a:lnTo>
                          <a:pt x="21" y="0"/>
                        </a:lnTo>
                        <a:lnTo>
                          <a:pt x="31" y="6"/>
                        </a:lnTo>
                        <a:lnTo>
                          <a:pt x="57" y="11"/>
                        </a:lnTo>
                        <a:lnTo>
                          <a:pt x="83" y="27"/>
                        </a:lnTo>
                        <a:lnTo>
                          <a:pt x="146" y="73"/>
                        </a:lnTo>
                        <a:lnTo>
                          <a:pt x="208" y="125"/>
                        </a:lnTo>
                        <a:lnTo>
                          <a:pt x="271" y="193"/>
                        </a:lnTo>
                        <a:lnTo>
                          <a:pt x="296" y="230"/>
                        </a:lnTo>
                        <a:lnTo>
                          <a:pt x="313" y="261"/>
                        </a:lnTo>
                        <a:lnTo>
                          <a:pt x="323" y="292"/>
                        </a:lnTo>
                        <a:lnTo>
                          <a:pt x="333" y="323"/>
                        </a:lnTo>
                        <a:lnTo>
                          <a:pt x="333" y="350"/>
                        </a:lnTo>
                        <a:lnTo>
                          <a:pt x="333" y="375"/>
                        </a:lnTo>
                        <a:lnTo>
                          <a:pt x="323" y="417"/>
                        </a:lnTo>
                        <a:close/>
                      </a:path>
                    </a:pathLst>
                  </a:custGeom>
                  <a:solidFill>
                    <a:srgbClr val="00990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492" name="Freeform 1496"/>
                  <p:cNvSpPr/>
                  <p:nvPr/>
                </p:nvSpPr>
                <p:spPr>
                  <a:xfrm rot="-3646317">
                    <a:off x="4057" y="3269"/>
                    <a:ext cx="14" cy="14"/>
                  </a:xfrm>
                  <a:custGeom>
                    <a:avLst/>
                    <a:gdLst>
                      <a:gd name="txL" fmla="*/ 0 w 213"/>
                      <a:gd name="txT" fmla="*/ 0 h 214"/>
                      <a:gd name="txR" fmla="*/ 213 w 213"/>
                      <a:gd name="txB" fmla="*/ 214 h 214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3" h="214">
                        <a:moveTo>
                          <a:pt x="0" y="151"/>
                        </a:moveTo>
                        <a:lnTo>
                          <a:pt x="36" y="120"/>
                        </a:lnTo>
                        <a:lnTo>
                          <a:pt x="115" y="57"/>
                        </a:lnTo>
                        <a:lnTo>
                          <a:pt x="156" y="32"/>
                        </a:lnTo>
                        <a:lnTo>
                          <a:pt x="187" y="6"/>
                        </a:lnTo>
                        <a:lnTo>
                          <a:pt x="208" y="0"/>
                        </a:lnTo>
                        <a:lnTo>
                          <a:pt x="213" y="0"/>
                        </a:lnTo>
                        <a:lnTo>
                          <a:pt x="213" y="11"/>
                        </a:lnTo>
                        <a:lnTo>
                          <a:pt x="193" y="69"/>
                        </a:lnTo>
                        <a:lnTo>
                          <a:pt x="162" y="136"/>
                        </a:lnTo>
                        <a:lnTo>
                          <a:pt x="140" y="167"/>
                        </a:lnTo>
                        <a:lnTo>
                          <a:pt x="120" y="187"/>
                        </a:lnTo>
                        <a:lnTo>
                          <a:pt x="98" y="209"/>
                        </a:lnTo>
                        <a:lnTo>
                          <a:pt x="73" y="214"/>
                        </a:lnTo>
                        <a:lnTo>
                          <a:pt x="47" y="209"/>
                        </a:lnTo>
                        <a:lnTo>
                          <a:pt x="31" y="204"/>
                        </a:lnTo>
                        <a:lnTo>
                          <a:pt x="21" y="193"/>
                        </a:lnTo>
                        <a:lnTo>
                          <a:pt x="10" y="182"/>
                        </a:lnTo>
                        <a:lnTo>
                          <a:pt x="0" y="162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CCFF33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</p:grpSp>
        </p:grpSp>
        <p:grpSp>
          <p:nvGrpSpPr>
            <p:cNvPr id="2406" name="Group 1497"/>
            <p:cNvGrpSpPr/>
            <p:nvPr/>
          </p:nvGrpSpPr>
          <p:grpSpPr>
            <a:xfrm>
              <a:off x="3912" y="2704"/>
              <a:ext cx="251" cy="300"/>
              <a:chOff x="3805" y="3002"/>
              <a:chExt cx="289" cy="345"/>
            </a:xfrm>
          </p:grpSpPr>
          <p:grpSp>
            <p:nvGrpSpPr>
              <p:cNvPr id="2461" name="Group 1498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2465" name="Freeform 1499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66" name="Freeform 1500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67" name="Freeform 1501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68" name="Freeform 1502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69" name="Freeform 1503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70" name="Freeform 1504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71" name="Freeform 1505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72" name="Freeform 1506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73" name="Freeform 1507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74" name="Freeform 1508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75" name="Freeform 1509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76" name="Freeform 1510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77" name="Freeform 1511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78" name="Freeform 1512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79" name="Freeform 1513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80" name="Freeform 1514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81" name="Freeform 1515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82" name="Freeform 1516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83" name="Freeform 1517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84" name="Freeform 1518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85" name="Freeform 1519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86" name="Freeform 1520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2462" name="Group 1521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2463" name="Freeform 1522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64" name="Freeform 1523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2407" name="Group 1524"/>
            <p:cNvGrpSpPr/>
            <p:nvPr/>
          </p:nvGrpSpPr>
          <p:grpSpPr>
            <a:xfrm rot="792669" flipH="1">
              <a:off x="4185" y="2754"/>
              <a:ext cx="211" cy="255"/>
              <a:chOff x="3805" y="3002"/>
              <a:chExt cx="289" cy="345"/>
            </a:xfrm>
          </p:grpSpPr>
          <p:grpSp>
            <p:nvGrpSpPr>
              <p:cNvPr id="2435" name="Group 1525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2439" name="Freeform 1526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40" name="Freeform 1527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41" name="Freeform 1528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42" name="Freeform 1529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43" name="Freeform 1530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44" name="Freeform 1531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45" name="Freeform 1532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46" name="Freeform 1533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47" name="Freeform 1534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48" name="Freeform 1535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49" name="Freeform 1536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50" name="Freeform 1537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51" name="Freeform 1538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52" name="Freeform 1539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53" name="Freeform 1540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54" name="Freeform 1541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55" name="Freeform 1542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56" name="Freeform 1543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57" name="Freeform 1544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58" name="Freeform 1545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59" name="Freeform 1546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60" name="Freeform 1547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2436" name="Group 1548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2437" name="Freeform 1549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38" name="Freeform 1550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2408" name="Group 1551"/>
            <p:cNvGrpSpPr/>
            <p:nvPr/>
          </p:nvGrpSpPr>
          <p:grpSpPr>
            <a:xfrm rot="-3734577" flipH="1">
              <a:off x="4005" y="2519"/>
              <a:ext cx="197" cy="273"/>
              <a:chOff x="3805" y="3002"/>
              <a:chExt cx="289" cy="345"/>
            </a:xfrm>
          </p:grpSpPr>
          <p:grpSp>
            <p:nvGrpSpPr>
              <p:cNvPr id="2409" name="Group 1552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2413" name="Freeform 1553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14" name="Freeform 1554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15" name="Freeform 1555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16" name="Freeform 1556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17" name="Freeform 1557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18" name="Freeform 1558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19" name="Freeform 1559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20" name="Freeform 1560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21" name="Freeform 1561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22" name="Freeform 1562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23" name="Freeform 1563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24" name="Freeform 1564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25" name="Freeform 1565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26" name="Freeform 1566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27" name="Freeform 1567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28" name="Freeform 1568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29" name="Freeform 1569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30" name="Freeform 1570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31" name="Freeform 1571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32" name="Freeform 1572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33" name="Freeform 1573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34" name="Freeform 1574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2410" name="Group 1575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2411" name="Freeform 1576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12" name="Freeform 1577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</p:grpSp>
      <p:grpSp>
        <p:nvGrpSpPr>
          <p:cNvPr id="2110" name="Group 1771"/>
          <p:cNvGrpSpPr/>
          <p:nvPr/>
        </p:nvGrpSpPr>
        <p:grpSpPr>
          <a:xfrm rot="7023159" flipH="1">
            <a:off x="119063" y="244475"/>
            <a:ext cx="1143000" cy="1952625"/>
            <a:chOff x="3718" y="2557"/>
            <a:chExt cx="708" cy="1053"/>
          </a:xfrm>
        </p:grpSpPr>
        <p:sp>
          <p:nvSpPr>
            <p:cNvPr id="2209" name="Freeform 1772"/>
            <p:cNvSpPr/>
            <p:nvPr/>
          </p:nvSpPr>
          <p:spPr>
            <a:xfrm>
              <a:off x="4025" y="2690"/>
              <a:ext cx="171" cy="828"/>
            </a:xfrm>
            <a:custGeom>
              <a:avLst/>
              <a:gdLst>
                <a:gd name="txL" fmla="*/ 0 w 2573"/>
                <a:gd name="txT" fmla="*/ 0 h 12419"/>
                <a:gd name="txR" fmla="*/ 2573 w 2573"/>
                <a:gd name="txB" fmla="*/ 12419 h 1241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573" h="12419">
                  <a:moveTo>
                    <a:pt x="103" y="11997"/>
                  </a:moveTo>
                  <a:lnTo>
                    <a:pt x="103" y="11955"/>
                  </a:lnTo>
                  <a:lnTo>
                    <a:pt x="113" y="11851"/>
                  </a:lnTo>
                  <a:lnTo>
                    <a:pt x="124" y="11788"/>
                  </a:lnTo>
                  <a:lnTo>
                    <a:pt x="135" y="11737"/>
                  </a:lnTo>
                  <a:lnTo>
                    <a:pt x="150" y="11690"/>
                  </a:lnTo>
                  <a:lnTo>
                    <a:pt x="160" y="11669"/>
                  </a:lnTo>
                  <a:lnTo>
                    <a:pt x="170" y="11658"/>
                  </a:lnTo>
                  <a:lnTo>
                    <a:pt x="228" y="11596"/>
                  </a:lnTo>
                  <a:lnTo>
                    <a:pt x="264" y="11555"/>
                  </a:lnTo>
                  <a:lnTo>
                    <a:pt x="300" y="11503"/>
                  </a:lnTo>
                  <a:lnTo>
                    <a:pt x="332" y="11445"/>
                  </a:lnTo>
                  <a:lnTo>
                    <a:pt x="368" y="11378"/>
                  </a:lnTo>
                  <a:lnTo>
                    <a:pt x="394" y="11305"/>
                  </a:lnTo>
                  <a:lnTo>
                    <a:pt x="410" y="11221"/>
                  </a:lnTo>
                  <a:lnTo>
                    <a:pt x="447" y="11071"/>
                  </a:lnTo>
                  <a:lnTo>
                    <a:pt x="504" y="10821"/>
                  </a:lnTo>
                  <a:lnTo>
                    <a:pt x="670" y="10144"/>
                  </a:lnTo>
                  <a:lnTo>
                    <a:pt x="831" y="9488"/>
                  </a:lnTo>
                  <a:lnTo>
                    <a:pt x="883" y="9254"/>
                  </a:lnTo>
                  <a:lnTo>
                    <a:pt x="904" y="9140"/>
                  </a:lnTo>
                  <a:lnTo>
                    <a:pt x="909" y="9056"/>
                  </a:lnTo>
                  <a:lnTo>
                    <a:pt x="914" y="9004"/>
                  </a:lnTo>
                  <a:lnTo>
                    <a:pt x="919" y="8983"/>
                  </a:lnTo>
                  <a:lnTo>
                    <a:pt x="930" y="8973"/>
                  </a:lnTo>
                  <a:lnTo>
                    <a:pt x="946" y="8963"/>
                  </a:lnTo>
                  <a:lnTo>
                    <a:pt x="966" y="8958"/>
                  </a:lnTo>
                  <a:lnTo>
                    <a:pt x="981" y="8946"/>
                  </a:lnTo>
                  <a:lnTo>
                    <a:pt x="1003" y="8921"/>
                  </a:lnTo>
                  <a:lnTo>
                    <a:pt x="1023" y="8884"/>
                  </a:lnTo>
                  <a:lnTo>
                    <a:pt x="1050" y="8833"/>
                  </a:lnTo>
                  <a:lnTo>
                    <a:pt x="1106" y="8708"/>
                  </a:lnTo>
                  <a:lnTo>
                    <a:pt x="1169" y="8556"/>
                  </a:lnTo>
                  <a:lnTo>
                    <a:pt x="1231" y="8395"/>
                  </a:lnTo>
                  <a:lnTo>
                    <a:pt x="1288" y="8239"/>
                  </a:lnTo>
                  <a:lnTo>
                    <a:pt x="1335" y="8104"/>
                  </a:lnTo>
                  <a:lnTo>
                    <a:pt x="1367" y="7999"/>
                  </a:lnTo>
                  <a:lnTo>
                    <a:pt x="1445" y="7755"/>
                  </a:lnTo>
                  <a:lnTo>
                    <a:pt x="1554" y="7401"/>
                  </a:lnTo>
                  <a:lnTo>
                    <a:pt x="1606" y="7213"/>
                  </a:lnTo>
                  <a:lnTo>
                    <a:pt x="1647" y="7026"/>
                  </a:lnTo>
                  <a:lnTo>
                    <a:pt x="1669" y="6943"/>
                  </a:lnTo>
                  <a:lnTo>
                    <a:pt x="1679" y="6860"/>
                  </a:lnTo>
                  <a:lnTo>
                    <a:pt x="1689" y="6786"/>
                  </a:lnTo>
                  <a:lnTo>
                    <a:pt x="1689" y="6719"/>
                  </a:lnTo>
                  <a:lnTo>
                    <a:pt x="1694" y="6651"/>
                  </a:lnTo>
                  <a:lnTo>
                    <a:pt x="1699" y="6558"/>
                  </a:lnTo>
                  <a:lnTo>
                    <a:pt x="1731" y="6318"/>
                  </a:lnTo>
                  <a:lnTo>
                    <a:pt x="1772" y="6032"/>
                  </a:lnTo>
                  <a:lnTo>
                    <a:pt x="1814" y="5730"/>
                  </a:lnTo>
                  <a:lnTo>
                    <a:pt x="1902" y="5163"/>
                  </a:lnTo>
                  <a:lnTo>
                    <a:pt x="1934" y="4955"/>
                  </a:lnTo>
                  <a:lnTo>
                    <a:pt x="1939" y="4877"/>
                  </a:lnTo>
                  <a:lnTo>
                    <a:pt x="1944" y="4830"/>
                  </a:lnTo>
                  <a:lnTo>
                    <a:pt x="1949" y="4236"/>
                  </a:lnTo>
                  <a:lnTo>
                    <a:pt x="1964" y="3133"/>
                  </a:lnTo>
                  <a:lnTo>
                    <a:pt x="1970" y="2555"/>
                  </a:lnTo>
                  <a:lnTo>
                    <a:pt x="1970" y="2050"/>
                  </a:lnTo>
                  <a:lnTo>
                    <a:pt x="1964" y="1686"/>
                  </a:lnTo>
                  <a:lnTo>
                    <a:pt x="1959" y="1571"/>
                  </a:lnTo>
                  <a:lnTo>
                    <a:pt x="1954" y="1541"/>
                  </a:lnTo>
                  <a:lnTo>
                    <a:pt x="1954" y="1524"/>
                  </a:lnTo>
                  <a:lnTo>
                    <a:pt x="1918" y="1457"/>
                  </a:lnTo>
                  <a:lnTo>
                    <a:pt x="1892" y="1399"/>
                  </a:lnTo>
                  <a:lnTo>
                    <a:pt x="1887" y="1374"/>
                  </a:lnTo>
                  <a:lnTo>
                    <a:pt x="1882" y="1347"/>
                  </a:lnTo>
                  <a:lnTo>
                    <a:pt x="1882" y="1327"/>
                  </a:lnTo>
                  <a:lnTo>
                    <a:pt x="1892" y="1311"/>
                  </a:lnTo>
                  <a:lnTo>
                    <a:pt x="1897" y="1306"/>
                  </a:lnTo>
                  <a:lnTo>
                    <a:pt x="1907" y="1301"/>
                  </a:lnTo>
                  <a:lnTo>
                    <a:pt x="1923" y="1306"/>
                  </a:lnTo>
                  <a:lnTo>
                    <a:pt x="1944" y="1311"/>
                  </a:lnTo>
                  <a:lnTo>
                    <a:pt x="1964" y="1322"/>
                  </a:lnTo>
                  <a:lnTo>
                    <a:pt x="1986" y="1332"/>
                  </a:lnTo>
                  <a:lnTo>
                    <a:pt x="2006" y="1337"/>
                  </a:lnTo>
                  <a:lnTo>
                    <a:pt x="2022" y="1337"/>
                  </a:lnTo>
                  <a:lnTo>
                    <a:pt x="2027" y="1332"/>
                  </a:lnTo>
                  <a:lnTo>
                    <a:pt x="2032" y="1322"/>
                  </a:lnTo>
                  <a:lnTo>
                    <a:pt x="2214" y="775"/>
                  </a:lnTo>
                  <a:lnTo>
                    <a:pt x="2386" y="265"/>
                  </a:lnTo>
                  <a:lnTo>
                    <a:pt x="2376" y="228"/>
                  </a:lnTo>
                  <a:lnTo>
                    <a:pt x="2360" y="140"/>
                  </a:lnTo>
                  <a:lnTo>
                    <a:pt x="2360" y="93"/>
                  </a:lnTo>
                  <a:lnTo>
                    <a:pt x="2360" y="51"/>
                  </a:lnTo>
                  <a:lnTo>
                    <a:pt x="2365" y="20"/>
                  </a:lnTo>
                  <a:lnTo>
                    <a:pt x="2376" y="10"/>
                  </a:lnTo>
                  <a:lnTo>
                    <a:pt x="2386" y="5"/>
                  </a:lnTo>
                  <a:lnTo>
                    <a:pt x="2396" y="0"/>
                  </a:lnTo>
                  <a:lnTo>
                    <a:pt x="2401" y="5"/>
                  </a:lnTo>
                  <a:lnTo>
                    <a:pt x="2417" y="15"/>
                  </a:lnTo>
                  <a:lnTo>
                    <a:pt x="2423" y="36"/>
                  </a:lnTo>
                  <a:lnTo>
                    <a:pt x="2428" y="67"/>
                  </a:lnTo>
                  <a:lnTo>
                    <a:pt x="2438" y="130"/>
                  </a:lnTo>
                  <a:lnTo>
                    <a:pt x="2448" y="155"/>
                  </a:lnTo>
                  <a:lnTo>
                    <a:pt x="2464" y="177"/>
                  </a:lnTo>
                  <a:lnTo>
                    <a:pt x="2485" y="187"/>
                  </a:lnTo>
                  <a:lnTo>
                    <a:pt x="2505" y="197"/>
                  </a:lnTo>
                  <a:lnTo>
                    <a:pt x="2547" y="213"/>
                  </a:lnTo>
                  <a:lnTo>
                    <a:pt x="2563" y="218"/>
                  </a:lnTo>
                  <a:lnTo>
                    <a:pt x="2568" y="228"/>
                  </a:lnTo>
                  <a:lnTo>
                    <a:pt x="2573" y="233"/>
                  </a:lnTo>
                  <a:lnTo>
                    <a:pt x="2568" y="245"/>
                  </a:lnTo>
                  <a:lnTo>
                    <a:pt x="2531" y="275"/>
                  </a:lnTo>
                  <a:lnTo>
                    <a:pt x="2490" y="327"/>
                  </a:lnTo>
                  <a:lnTo>
                    <a:pt x="2443" y="390"/>
                  </a:lnTo>
                  <a:lnTo>
                    <a:pt x="2423" y="421"/>
                  </a:lnTo>
                  <a:lnTo>
                    <a:pt x="2406" y="457"/>
                  </a:lnTo>
                  <a:lnTo>
                    <a:pt x="2334" y="650"/>
                  </a:lnTo>
                  <a:lnTo>
                    <a:pt x="2219" y="999"/>
                  </a:lnTo>
                  <a:lnTo>
                    <a:pt x="2163" y="1186"/>
                  </a:lnTo>
                  <a:lnTo>
                    <a:pt x="2116" y="1363"/>
                  </a:lnTo>
                  <a:lnTo>
                    <a:pt x="2084" y="1504"/>
                  </a:lnTo>
                  <a:lnTo>
                    <a:pt x="2074" y="1556"/>
                  </a:lnTo>
                  <a:lnTo>
                    <a:pt x="2074" y="1592"/>
                  </a:lnTo>
                  <a:lnTo>
                    <a:pt x="2074" y="1706"/>
                  </a:lnTo>
                  <a:lnTo>
                    <a:pt x="2074" y="1915"/>
                  </a:lnTo>
                  <a:lnTo>
                    <a:pt x="2069" y="2456"/>
                  </a:lnTo>
                  <a:lnTo>
                    <a:pt x="2053" y="3195"/>
                  </a:lnTo>
                  <a:lnTo>
                    <a:pt x="2064" y="3185"/>
                  </a:lnTo>
                  <a:lnTo>
                    <a:pt x="2089" y="3164"/>
                  </a:lnTo>
                  <a:lnTo>
                    <a:pt x="2106" y="3154"/>
                  </a:lnTo>
                  <a:lnTo>
                    <a:pt x="2116" y="3154"/>
                  </a:lnTo>
                  <a:lnTo>
                    <a:pt x="2121" y="3159"/>
                  </a:lnTo>
                  <a:lnTo>
                    <a:pt x="2121" y="3174"/>
                  </a:lnTo>
                  <a:lnTo>
                    <a:pt x="2111" y="3227"/>
                  </a:lnTo>
                  <a:lnTo>
                    <a:pt x="2089" y="3284"/>
                  </a:lnTo>
                  <a:lnTo>
                    <a:pt x="2069" y="3352"/>
                  </a:lnTo>
                  <a:lnTo>
                    <a:pt x="2064" y="3394"/>
                  </a:lnTo>
                  <a:lnTo>
                    <a:pt x="2064" y="3435"/>
                  </a:lnTo>
                  <a:lnTo>
                    <a:pt x="2058" y="3747"/>
                  </a:lnTo>
                  <a:lnTo>
                    <a:pt x="2043" y="4356"/>
                  </a:lnTo>
                  <a:lnTo>
                    <a:pt x="2032" y="4705"/>
                  </a:lnTo>
                  <a:lnTo>
                    <a:pt x="2022" y="5048"/>
                  </a:lnTo>
                  <a:lnTo>
                    <a:pt x="2001" y="5360"/>
                  </a:lnTo>
                  <a:lnTo>
                    <a:pt x="1981" y="5610"/>
                  </a:lnTo>
                  <a:lnTo>
                    <a:pt x="1954" y="5834"/>
                  </a:lnTo>
                  <a:lnTo>
                    <a:pt x="1923" y="6058"/>
                  </a:lnTo>
                  <a:lnTo>
                    <a:pt x="1850" y="6490"/>
                  </a:lnTo>
                  <a:lnTo>
                    <a:pt x="1819" y="6673"/>
                  </a:lnTo>
                  <a:lnTo>
                    <a:pt x="1799" y="6818"/>
                  </a:lnTo>
                  <a:lnTo>
                    <a:pt x="1794" y="6922"/>
                  </a:lnTo>
                  <a:lnTo>
                    <a:pt x="1794" y="6953"/>
                  </a:lnTo>
                  <a:lnTo>
                    <a:pt x="1804" y="6974"/>
                  </a:lnTo>
                  <a:lnTo>
                    <a:pt x="1819" y="6985"/>
                  </a:lnTo>
                  <a:lnTo>
                    <a:pt x="1834" y="6990"/>
                  </a:lnTo>
                  <a:lnTo>
                    <a:pt x="1866" y="6990"/>
                  </a:lnTo>
                  <a:lnTo>
                    <a:pt x="1876" y="6990"/>
                  </a:lnTo>
                  <a:lnTo>
                    <a:pt x="1887" y="6995"/>
                  </a:lnTo>
                  <a:lnTo>
                    <a:pt x="1897" y="7010"/>
                  </a:lnTo>
                  <a:lnTo>
                    <a:pt x="1902" y="7031"/>
                  </a:lnTo>
                  <a:lnTo>
                    <a:pt x="1897" y="7063"/>
                  </a:lnTo>
                  <a:lnTo>
                    <a:pt x="1887" y="7100"/>
                  </a:lnTo>
                  <a:lnTo>
                    <a:pt x="1866" y="7130"/>
                  </a:lnTo>
                  <a:lnTo>
                    <a:pt x="1845" y="7162"/>
                  </a:lnTo>
                  <a:lnTo>
                    <a:pt x="1804" y="7208"/>
                  </a:lnTo>
                  <a:lnTo>
                    <a:pt x="1782" y="7224"/>
                  </a:lnTo>
                  <a:lnTo>
                    <a:pt x="1076" y="9108"/>
                  </a:lnTo>
                  <a:lnTo>
                    <a:pt x="571" y="11174"/>
                  </a:lnTo>
                  <a:lnTo>
                    <a:pt x="582" y="11201"/>
                  </a:lnTo>
                  <a:lnTo>
                    <a:pt x="587" y="11243"/>
                  </a:lnTo>
                  <a:lnTo>
                    <a:pt x="582" y="11294"/>
                  </a:lnTo>
                  <a:lnTo>
                    <a:pt x="571" y="11331"/>
                  </a:lnTo>
                  <a:lnTo>
                    <a:pt x="550" y="11378"/>
                  </a:lnTo>
                  <a:lnTo>
                    <a:pt x="487" y="11492"/>
                  </a:lnTo>
                  <a:lnTo>
                    <a:pt x="457" y="11550"/>
                  </a:lnTo>
                  <a:lnTo>
                    <a:pt x="431" y="11606"/>
                  </a:lnTo>
                  <a:lnTo>
                    <a:pt x="410" y="11658"/>
                  </a:lnTo>
                  <a:lnTo>
                    <a:pt x="405" y="11695"/>
                  </a:lnTo>
                  <a:lnTo>
                    <a:pt x="399" y="11737"/>
                  </a:lnTo>
                  <a:lnTo>
                    <a:pt x="389" y="11783"/>
                  </a:lnTo>
                  <a:lnTo>
                    <a:pt x="352" y="11898"/>
                  </a:lnTo>
                  <a:lnTo>
                    <a:pt x="312" y="12018"/>
                  </a:lnTo>
                  <a:lnTo>
                    <a:pt x="259" y="12122"/>
                  </a:lnTo>
                  <a:lnTo>
                    <a:pt x="197" y="12220"/>
                  </a:lnTo>
                  <a:lnTo>
                    <a:pt x="113" y="12330"/>
                  </a:lnTo>
                  <a:lnTo>
                    <a:pt x="77" y="12377"/>
                  </a:lnTo>
                  <a:lnTo>
                    <a:pt x="40" y="12408"/>
                  </a:lnTo>
                  <a:lnTo>
                    <a:pt x="25" y="12419"/>
                  </a:lnTo>
                  <a:lnTo>
                    <a:pt x="15" y="12419"/>
                  </a:lnTo>
                  <a:lnTo>
                    <a:pt x="5" y="12419"/>
                  </a:lnTo>
                  <a:lnTo>
                    <a:pt x="0" y="12413"/>
                  </a:lnTo>
                  <a:lnTo>
                    <a:pt x="0" y="12397"/>
                  </a:lnTo>
                  <a:lnTo>
                    <a:pt x="0" y="12377"/>
                  </a:lnTo>
                  <a:lnTo>
                    <a:pt x="10" y="12320"/>
                  </a:lnTo>
                  <a:lnTo>
                    <a:pt x="40" y="12185"/>
                  </a:lnTo>
                  <a:lnTo>
                    <a:pt x="82" y="12055"/>
                  </a:lnTo>
                  <a:lnTo>
                    <a:pt x="103" y="11997"/>
                  </a:lnTo>
                  <a:close/>
                </a:path>
              </a:pathLst>
            </a:custGeom>
            <a:solidFill>
              <a:srgbClr val="00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210" name="Freeform 1773"/>
            <p:cNvSpPr/>
            <p:nvPr/>
          </p:nvSpPr>
          <p:spPr>
            <a:xfrm>
              <a:off x="4026" y="3484"/>
              <a:ext cx="19" cy="32"/>
            </a:xfrm>
            <a:custGeom>
              <a:avLst/>
              <a:gdLst>
                <a:gd name="txL" fmla="*/ 0 w 297"/>
                <a:gd name="txT" fmla="*/ 0 h 479"/>
                <a:gd name="txR" fmla="*/ 297 w 297"/>
                <a:gd name="txB" fmla="*/ 479 h 47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97" h="479">
                  <a:moveTo>
                    <a:pt x="265" y="0"/>
                  </a:moveTo>
                  <a:lnTo>
                    <a:pt x="249" y="5"/>
                  </a:lnTo>
                  <a:lnTo>
                    <a:pt x="228" y="10"/>
                  </a:lnTo>
                  <a:lnTo>
                    <a:pt x="202" y="22"/>
                  </a:lnTo>
                  <a:lnTo>
                    <a:pt x="177" y="37"/>
                  </a:lnTo>
                  <a:lnTo>
                    <a:pt x="145" y="57"/>
                  </a:lnTo>
                  <a:lnTo>
                    <a:pt x="120" y="89"/>
                  </a:lnTo>
                  <a:lnTo>
                    <a:pt x="93" y="130"/>
                  </a:lnTo>
                  <a:lnTo>
                    <a:pt x="73" y="182"/>
                  </a:lnTo>
                  <a:lnTo>
                    <a:pt x="52" y="245"/>
                  </a:lnTo>
                  <a:lnTo>
                    <a:pt x="31" y="312"/>
                  </a:lnTo>
                  <a:lnTo>
                    <a:pt x="10" y="375"/>
                  </a:lnTo>
                  <a:lnTo>
                    <a:pt x="5" y="427"/>
                  </a:lnTo>
                  <a:lnTo>
                    <a:pt x="0" y="464"/>
                  </a:lnTo>
                  <a:lnTo>
                    <a:pt x="5" y="474"/>
                  </a:lnTo>
                  <a:lnTo>
                    <a:pt x="10" y="479"/>
                  </a:lnTo>
                  <a:lnTo>
                    <a:pt x="20" y="474"/>
                  </a:lnTo>
                  <a:lnTo>
                    <a:pt x="36" y="464"/>
                  </a:lnTo>
                  <a:lnTo>
                    <a:pt x="73" y="422"/>
                  </a:lnTo>
                  <a:lnTo>
                    <a:pt x="125" y="359"/>
                  </a:lnTo>
                  <a:lnTo>
                    <a:pt x="177" y="282"/>
                  </a:lnTo>
                  <a:lnTo>
                    <a:pt x="228" y="204"/>
                  </a:lnTo>
                  <a:lnTo>
                    <a:pt x="270" y="125"/>
                  </a:lnTo>
                  <a:lnTo>
                    <a:pt x="280" y="89"/>
                  </a:lnTo>
                  <a:lnTo>
                    <a:pt x="290" y="63"/>
                  </a:lnTo>
                  <a:lnTo>
                    <a:pt x="297" y="37"/>
                  </a:lnTo>
                  <a:lnTo>
                    <a:pt x="297" y="16"/>
                  </a:lnTo>
                  <a:lnTo>
                    <a:pt x="285" y="5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rgbClr val="33CC3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2211" name="Group 1774"/>
            <p:cNvGrpSpPr/>
            <p:nvPr/>
          </p:nvGrpSpPr>
          <p:grpSpPr>
            <a:xfrm rot="-4224404">
              <a:off x="3746" y="3293"/>
              <a:ext cx="289" cy="345"/>
              <a:chOff x="3805" y="3002"/>
              <a:chExt cx="289" cy="345"/>
            </a:xfrm>
          </p:grpSpPr>
          <p:grpSp>
            <p:nvGrpSpPr>
              <p:cNvPr id="2375" name="Group 1775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2379" name="Freeform 1776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80" name="Freeform 1777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81" name="Freeform 1778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82" name="Freeform 1779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83" name="Freeform 1780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84" name="Freeform 1781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85" name="Freeform 1782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86" name="Freeform 1783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87" name="Freeform 1784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88" name="Freeform 1785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89" name="Freeform 1786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90" name="Freeform 1787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91" name="Freeform 1788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92" name="Freeform 1789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93" name="Freeform 1790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94" name="Freeform 1791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95" name="Freeform 1792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96" name="Freeform 1793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97" name="Freeform 1794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98" name="Freeform 1795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99" name="Freeform 1796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400" name="Freeform 1797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2376" name="Group 1798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2377" name="Freeform 1799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78" name="Freeform 1800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2212" name="Group 1801"/>
            <p:cNvGrpSpPr/>
            <p:nvPr/>
          </p:nvGrpSpPr>
          <p:grpSpPr>
            <a:xfrm rot="538596">
              <a:off x="3803" y="3055"/>
              <a:ext cx="289" cy="345"/>
              <a:chOff x="3805" y="3002"/>
              <a:chExt cx="289" cy="345"/>
            </a:xfrm>
          </p:grpSpPr>
          <p:grpSp>
            <p:nvGrpSpPr>
              <p:cNvPr id="2349" name="Group 1802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2353" name="Freeform 1803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54" name="Freeform 1804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55" name="Freeform 1805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56" name="Freeform 1806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57" name="Freeform 1807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58" name="Freeform 1808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59" name="Freeform 1809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60" name="Freeform 1810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61" name="Freeform 1811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62" name="Freeform 1812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63" name="Freeform 1813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64" name="Freeform 1814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65" name="Freeform 1815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66" name="Freeform 1816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67" name="Freeform 1817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68" name="Freeform 1818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69" name="Freeform 1819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70" name="Freeform 1820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71" name="Freeform 1821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72" name="Freeform 1822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73" name="Freeform 1823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74" name="Freeform 1824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2350" name="Group 1825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2351" name="Freeform 1826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52" name="Freeform 1827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2213" name="Group 1828"/>
            <p:cNvGrpSpPr/>
            <p:nvPr/>
          </p:nvGrpSpPr>
          <p:grpSpPr>
            <a:xfrm flipH="1">
              <a:off x="4097" y="2988"/>
              <a:ext cx="329" cy="513"/>
              <a:chOff x="4785" y="2889"/>
              <a:chExt cx="358" cy="558"/>
            </a:xfrm>
          </p:grpSpPr>
          <p:grpSp>
            <p:nvGrpSpPr>
              <p:cNvPr id="2295" name="Group 1829"/>
              <p:cNvGrpSpPr/>
              <p:nvPr/>
            </p:nvGrpSpPr>
            <p:grpSpPr>
              <a:xfrm rot="-4224404">
                <a:off x="4813" y="3130"/>
                <a:ext cx="289" cy="345"/>
                <a:chOff x="3805" y="3002"/>
                <a:chExt cx="289" cy="345"/>
              </a:xfrm>
            </p:grpSpPr>
            <p:grpSp>
              <p:nvGrpSpPr>
                <p:cNvPr id="2323" name="Group 1830"/>
                <p:cNvGrpSpPr/>
                <p:nvPr/>
              </p:nvGrpSpPr>
              <p:grpSpPr>
                <a:xfrm rot="4364787">
                  <a:off x="3769" y="3037"/>
                  <a:ext cx="345" cy="274"/>
                  <a:chOff x="3560" y="3203"/>
                  <a:chExt cx="345" cy="274"/>
                </a:xfrm>
              </p:grpSpPr>
              <p:sp>
                <p:nvSpPr>
                  <p:cNvPr id="2327" name="Freeform 1831"/>
                  <p:cNvSpPr/>
                  <p:nvPr/>
                </p:nvSpPr>
                <p:spPr>
                  <a:xfrm>
                    <a:off x="3560" y="3203"/>
                    <a:ext cx="264" cy="274"/>
                  </a:xfrm>
                  <a:custGeom>
                    <a:avLst/>
                    <a:gdLst>
                      <a:gd name="txL" fmla="*/ 0 w 3962"/>
                      <a:gd name="txT" fmla="*/ 0 h 4106"/>
                      <a:gd name="txR" fmla="*/ 3962 w 3962"/>
                      <a:gd name="txB" fmla="*/ 4106 h 41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962" h="4106">
                        <a:moveTo>
                          <a:pt x="0" y="3065"/>
                        </a:moveTo>
                        <a:lnTo>
                          <a:pt x="47" y="3055"/>
                        </a:lnTo>
                        <a:lnTo>
                          <a:pt x="150" y="3044"/>
                        </a:lnTo>
                        <a:lnTo>
                          <a:pt x="260" y="3034"/>
                        </a:lnTo>
                        <a:lnTo>
                          <a:pt x="302" y="3034"/>
                        </a:lnTo>
                        <a:lnTo>
                          <a:pt x="317" y="3034"/>
                        </a:lnTo>
                        <a:lnTo>
                          <a:pt x="327" y="3039"/>
                        </a:lnTo>
                        <a:lnTo>
                          <a:pt x="281" y="3117"/>
                        </a:lnTo>
                        <a:lnTo>
                          <a:pt x="322" y="3102"/>
                        </a:lnTo>
                        <a:lnTo>
                          <a:pt x="421" y="3065"/>
                        </a:lnTo>
                        <a:lnTo>
                          <a:pt x="474" y="3055"/>
                        </a:lnTo>
                        <a:lnTo>
                          <a:pt x="526" y="3049"/>
                        </a:lnTo>
                        <a:lnTo>
                          <a:pt x="546" y="3049"/>
                        </a:lnTo>
                        <a:lnTo>
                          <a:pt x="562" y="3060"/>
                        </a:lnTo>
                        <a:lnTo>
                          <a:pt x="577" y="3065"/>
                        </a:lnTo>
                        <a:lnTo>
                          <a:pt x="582" y="3080"/>
                        </a:lnTo>
                        <a:lnTo>
                          <a:pt x="536" y="3169"/>
                        </a:lnTo>
                        <a:lnTo>
                          <a:pt x="593" y="3154"/>
                        </a:lnTo>
                        <a:lnTo>
                          <a:pt x="723" y="3127"/>
                        </a:lnTo>
                        <a:lnTo>
                          <a:pt x="796" y="3122"/>
                        </a:lnTo>
                        <a:lnTo>
                          <a:pt x="863" y="3117"/>
                        </a:lnTo>
                        <a:lnTo>
                          <a:pt x="910" y="3117"/>
                        </a:lnTo>
                        <a:lnTo>
                          <a:pt x="926" y="3122"/>
                        </a:lnTo>
                        <a:lnTo>
                          <a:pt x="936" y="3132"/>
                        </a:lnTo>
                        <a:lnTo>
                          <a:pt x="941" y="3159"/>
                        </a:lnTo>
                        <a:lnTo>
                          <a:pt x="936" y="3185"/>
                        </a:lnTo>
                        <a:lnTo>
                          <a:pt x="926" y="3211"/>
                        </a:lnTo>
                        <a:lnTo>
                          <a:pt x="915" y="3242"/>
                        </a:lnTo>
                        <a:lnTo>
                          <a:pt x="884" y="3289"/>
                        </a:lnTo>
                        <a:lnTo>
                          <a:pt x="873" y="3310"/>
                        </a:lnTo>
                        <a:lnTo>
                          <a:pt x="900" y="3294"/>
                        </a:lnTo>
                        <a:lnTo>
                          <a:pt x="936" y="3284"/>
                        </a:lnTo>
                        <a:lnTo>
                          <a:pt x="978" y="3268"/>
                        </a:lnTo>
                        <a:lnTo>
                          <a:pt x="1030" y="3257"/>
                        </a:lnTo>
                        <a:lnTo>
                          <a:pt x="1082" y="3257"/>
                        </a:lnTo>
                        <a:lnTo>
                          <a:pt x="1133" y="3262"/>
                        </a:lnTo>
                        <a:lnTo>
                          <a:pt x="1160" y="3268"/>
                        </a:lnTo>
                        <a:lnTo>
                          <a:pt x="1185" y="3279"/>
                        </a:lnTo>
                        <a:lnTo>
                          <a:pt x="1191" y="3299"/>
                        </a:lnTo>
                        <a:lnTo>
                          <a:pt x="1201" y="3341"/>
                        </a:lnTo>
                        <a:lnTo>
                          <a:pt x="1196" y="3367"/>
                        </a:lnTo>
                        <a:lnTo>
                          <a:pt x="1196" y="3387"/>
                        </a:lnTo>
                        <a:lnTo>
                          <a:pt x="1180" y="3404"/>
                        </a:lnTo>
                        <a:lnTo>
                          <a:pt x="1175" y="3409"/>
                        </a:lnTo>
                        <a:lnTo>
                          <a:pt x="1165" y="3414"/>
                        </a:lnTo>
                        <a:lnTo>
                          <a:pt x="1155" y="3409"/>
                        </a:lnTo>
                        <a:lnTo>
                          <a:pt x="1165" y="3404"/>
                        </a:lnTo>
                        <a:lnTo>
                          <a:pt x="1191" y="3392"/>
                        </a:lnTo>
                        <a:lnTo>
                          <a:pt x="1227" y="3382"/>
                        </a:lnTo>
                        <a:lnTo>
                          <a:pt x="1269" y="3377"/>
                        </a:lnTo>
                        <a:lnTo>
                          <a:pt x="1305" y="3382"/>
                        </a:lnTo>
                        <a:lnTo>
                          <a:pt x="1320" y="3387"/>
                        </a:lnTo>
                        <a:lnTo>
                          <a:pt x="1337" y="3392"/>
                        </a:lnTo>
                        <a:lnTo>
                          <a:pt x="1347" y="3404"/>
                        </a:lnTo>
                        <a:lnTo>
                          <a:pt x="1357" y="3419"/>
                        </a:lnTo>
                        <a:lnTo>
                          <a:pt x="1357" y="3450"/>
                        </a:lnTo>
                        <a:lnTo>
                          <a:pt x="1352" y="3487"/>
                        </a:lnTo>
                        <a:lnTo>
                          <a:pt x="1342" y="3517"/>
                        </a:lnTo>
                        <a:lnTo>
                          <a:pt x="1326" y="3544"/>
                        </a:lnTo>
                        <a:lnTo>
                          <a:pt x="1290" y="3591"/>
                        </a:lnTo>
                        <a:lnTo>
                          <a:pt x="1274" y="3612"/>
                        </a:lnTo>
                        <a:lnTo>
                          <a:pt x="1315" y="3596"/>
                        </a:lnTo>
                        <a:lnTo>
                          <a:pt x="1409" y="3570"/>
                        </a:lnTo>
                        <a:lnTo>
                          <a:pt x="1456" y="3559"/>
                        </a:lnTo>
                        <a:lnTo>
                          <a:pt x="1503" y="3549"/>
                        </a:lnTo>
                        <a:lnTo>
                          <a:pt x="1534" y="3549"/>
                        </a:lnTo>
                        <a:lnTo>
                          <a:pt x="1550" y="3554"/>
                        </a:lnTo>
                        <a:lnTo>
                          <a:pt x="1555" y="3559"/>
                        </a:lnTo>
                        <a:lnTo>
                          <a:pt x="1560" y="3570"/>
                        </a:lnTo>
                        <a:lnTo>
                          <a:pt x="1560" y="3586"/>
                        </a:lnTo>
                        <a:lnTo>
                          <a:pt x="1555" y="3606"/>
                        </a:lnTo>
                        <a:lnTo>
                          <a:pt x="1550" y="3617"/>
                        </a:lnTo>
                        <a:lnTo>
                          <a:pt x="1544" y="3622"/>
                        </a:lnTo>
                        <a:lnTo>
                          <a:pt x="1565" y="3612"/>
                        </a:lnTo>
                        <a:lnTo>
                          <a:pt x="1622" y="3581"/>
                        </a:lnTo>
                        <a:lnTo>
                          <a:pt x="1659" y="3570"/>
                        </a:lnTo>
                        <a:lnTo>
                          <a:pt x="1695" y="3559"/>
                        </a:lnTo>
                        <a:lnTo>
                          <a:pt x="1737" y="3559"/>
                        </a:lnTo>
                        <a:lnTo>
                          <a:pt x="1779" y="3564"/>
                        </a:lnTo>
                        <a:lnTo>
                          <a:pt x="1799" y="3575"/>
                        </a:lnTo>
                        <a:lnTo>
                          <a:pt x="1814" y="3586"/>
                        </a:lnTo>
                        <a:lnTo>
                          <a:pt x="1856" y="3622"/>
                        </a:lnTo>
                        <a:lnTo>
                          <a:pt x="1898" y="3669"/>
                        </a:lnTo>
                        <a:lnTo>
                          <a:pt x="1929" y="3731"/>
                        </a:lnTo>
                        <a:lnTo>
                          <a:pt x="1951" y="3794"/>
                        </a:lnTo>
                        <a:lnTo>
                          <a:pt x="1956" y="3824"/>
                        </a:lnTo>
                        <a:lnTo>
                          <a:pt x="1961" y="3861"/>
                        </a:lnTo>
                        <a:lnTo>
                          <a:pt x="1956" y="3893"/>
                        </a:lnTo>
                        <a:lnTo>
                          <a:pt x="1951" y="3929"/>
                        </a:lnTo>
                        <a:lnTo>
                          <a:pt x="1939" y="3961"/>
                        </a:lnTo>
                        <a:lnTo>
                          <a:pt x="1924" y="3991"/>
                        </a:lnTo>
                        <a:lnTo>
                          <a:pt x="2116" y="3893"/>
                        </a:lnTo>
                        <a:lnTo>
                          <a:pt x="2106" y="3971"/>
                        </a:lnTo>
                        <a:lnTo>
                          <a:pt x="2132" y="3949"/>
                        </a:lnTo>
                        <a:lnTo>
                          <a:pt x="2189" y="3903"/>
                        </a:lnTo>
                        <a:lnTo>
                          <a:pt x="2226" y="3882"/>
                        </a:lnTo>
                        <a:lnTo>
                          <a:pt x="2257" y="3866"/>
                        </a:lnTo>
                        <a:lnTo>
                          <a:pt x="2268" y="3866"/>
                        </a:lnTo>
                        <a:lnTo>
                          <a:pt x="2283" y="3866"/>
                        </a:lnTo>
                        <a:lnTo>
                          <a:pt x="2293" y="3872"/>
                        </a:lnTo>
                        <a:lnTo>
                          <a:pt x="2303" y="3882"/>
                        </a:lnTo>
                        <a:lnTo>
                          <a:pt x="2314" y="3903"/>
                        </a:lnTo>
                        <a:lnTo>
                          <a:pt x="2314" y="3919"/>
                        </a:lnTo>
                        <a:lnTo>
                          <a:pt x="2308" y="3929"/>
                        </a:lnTo>
                        <a:lnTo>
                          <a:pt x="2298" y="3934"/>
                        </a:lnTo>
                        <a:lnTo>
                          <a:pt x="2278" y="3944"/>
                        </a:lnTo>
                        <a:lnTo>
                          <a:pt x="2268" y="3944"/>
                        </a:lnTo>
                        <a:lnTo>
                          <a:pt x="2548" y="3789"/>
                        </a:lnTo>
                        <a:lnTo>
                          <a:pt x="2574" y="3914"/>
                        </a:lnTo>
                        <a:lnTo>
                          <a:pt x="2595" y="3887"/>
                        </a:lnTo>
                        <a:lnTo>
                          <a:pt x="2620" y="3861"/>
                        </a:lnTo>
                        <a:lnTo>
                          <a:pt x="2652" y="3836"/>
                        </a:lnTo>
                        <a:lnTo>
                          <a:pt x="2688" y="3809"/>
                        </a:lnTo>
                        <a:lnTo>
                          <a:pt x="2709" y="3804"/>
                        </a:lnTo>
                        <a:lnTo>
                          <a:pt x="2725" y="3799"/>
                        </a:lnTo>
                        <a:lnTo>
                          <a:pt x="2745" y="3799"/>
                        </a:lnTo>
                        <a:lnTo>
                          <a:pt x="2767" y="3804"/>
                        </a:lnTo>
                        <a:lnTo>
                          <a:pt x="2782" y="3809"/>
                        </a:lnTo>
                        <a:lnTo>
                          <a:pt x="2803" y="3824"/>
                        </a:lnTo>
                        <a:lnTo>
                          <a:pt x="2814" y="3846"/>
                        </a:lnTo>
                        <a:lnTo>
                          <a:pt x="2829" y="3866"/>
                        </a:lnTo>
                        <a:lnTo>
                          <a:pt x="2844" y="3914"/>
                        </a:lnTo>
                        <a:lnTo>
                          <a:pt x="2850" y="3961"/>
                        </a:lnTo>
                        <a:lnTo>
                          <a:pt x="2844" y="4002"/>
                        </a:lnTo>
                        <a:lnTo>
                          <a:pt x="2839" y="4044"/>
                        </a:lnTo>
                        <a:lnTo>
                          <a:pt x="2829" y="4075"/>
                        </a:lnTo>
                        <a:lnTo>
                          <a:pt x="2819" y="4106"/>
                        </a:lnTo>
                        <a:lnTo>
                          <a:pt x="3074" y="3903"/>
                        </a:lnTo>
                        <a:lnTo>
                          <a:pt x="3099" y="3991"/>
                        </a:lnTo>
                        <a:lnTo>
                          <a:pt x="3286" y="3726"/>
                        </a:lnTo>
                        <a:lnTo>
                          <a:pt x="3307" y="3804"/>
                        </a:lnTo>
                        <a:lnTo>
                          <a:pt x="3338" y="3757"/>
                        </a:lnTo>
                        <a:lnTo>
                          <a:pt x="3411" y="3654"/>
                        </a:lnTo>
                        <a:lnTo>
                          <a:pt x="3453" y="3591"/>
                        </a:lnTo>
                        <a:lnTo>
                          <a:pt x="3489" y="3523"/>
                        </a:lnTo>
                        <a:lnTo>
                          <a:pt x="3521" y="3466"/>
                        </a:lnTo>
                        <a:lnTo>
                          <a:pt x="3541" y="3419"/>
                        </a:lnTo>
                        <a:lnTo>
                          <a:pt x="3551" y="3529"/>
                        </a:lnTo>
                        <a:lnTo>
                          <a:pt x="3562" y="3507"/>
                        </a:lnTo>
                        <a:lnTo>
                          <a:pt x="3593" y="3455"/>
                        </a:lnTo>
                        <a:lnTo>
                          <a:pt x="3635" y="3372"/>
                        </a:lnTo>
                        <a:lnTo>
                          <a:pt x="3650" y="3325"/>
                        </a:lnTo>
                        <a:lnTo>
                          <a:pt x="3666" y="3274"/>
                        </a:lnTo>
                        <a:lnTo>
                          <a:pt x="3692" y="3180"/>
                        </a:lnTo>
                        <a:lnTo>
                          <a:pt x="3723" y="3102"/>
                        </a:lnTo>
                        <a:lnTo>
                          <a:pt x="3760" y="3023"/>
                        </a:lnTo>
                        <a:lnTo>
                          <a:pt x="3807" y="3117"/>
                        </a:lnTo>
                        <a:lnTo>
                          <a:pt x="3832" y="3080"/>
                        </a:lnTo>
                        <a:lnTo>
                          <a:pt x="3858" y="3039"/>
                        </a:lnTo>
                        <a:lnTo>
                          <a:pt x="3890" y="2977"/>
                        </a:lnTo>
                        <a:lnTo>
                          <a:pt x="3920" y="2898"/>
                        </a:lnTo>
                        <a:lnTo>
                          <a:pt x="3947" y="2805"/>
                        </a:lnTo>
                        <a:lnTo>
                          <a:pt x="3952" y="2753"/>
                        </a:lnTo>
                        <a:lnTo>
                          <a:pt x="3957" y="2695"/>
                        </a:lnTo>
                        <a:lnTo>
                          <a:pt x="3962" y="2633"/>
                        </a:lnTo>
                        <a:lnTo>
                          <a:pt x="3957" y="2565"/>
                        </a:lnTo>
                        <a:lnTo>
                          <a:pt x="3942" y="2410"/>
                        </a:lnTo>
                        <a:lnTo>
                          <a:pt x="3915" y="2222"/>
                        </a:lnTo>
                        <a:lnTo>
                          <a:pt x="3885" y="2019"/>
                        </a:lnTo>
                        <a:lnTo>
                          <a:pt x="3853" y="1821"/>
                        </a:lnTo>
                        <a:lnTo>
                          <a:pt x="3791" y="1483"/>
                        </a:lnTo>
                        <a:lnTo>
                          <a:pt x="3760" y="1342"/>
                        </a:lnTo>
                        <a:lnTo>
                          <a:pt x="3728" y="1327"/>
                        </a:lnTo>
                        <a:lnTo>
                          <a:pt x="3692" y="1306"/>
                        </a:lnTo>
                        <a:lnTo>
                          <a:pt x="3640" y="1269"/>
                        </a:lnTo>
                        <a:lnTo>
                          <a:pt x="3583" y="1227"/>
                        </a:lnTo>
                        <a:lnTo>
                          <a:pt x="3521" y="1165"/>
                        </a:lnTo>
                        <a:lnTo>
                          <a:pt x="3448" y="1092"/>
                        </a:lnTo>
                        <a:lnTo>
                          <a:pt x="3375" y="1004"/>
                        </a:lnTo>
                        <a:lnTo>
                          <a:pt x="3209" y="770"/>
                        </a:lnTo>
                        <a:lnTo>
                          <a:pt x="3109" y="629"/>
                        </a:lnTo>
                        <a:lnTo>
                          <a:pt x="3001" y="488"/>
                        </a:lnTo>
                        <a:lnTo>
                          <a:pt x="2881" y="348"/>
                        </a:lnTo>
                        <a:lnTo>
                          <a:pt x="2824" y="285"/>
                        </a:lnTo>
                        <a:lnTo>
                          <a:pt x="2762" y="223"/>
                        </a:lnTo>
                        <a:lnTo>
                          <a:pt x="2699" y="166"/>
                        </a:lnTo>
                        <a:lnTo>
                          <a:pt x="2632" y="120"/>
                        </a:lnTo>
                        <a:lnTo>
                          <a:pt x="2569" y="72"/>
                        </a:lnTo>
                        <a:lnTo>
                          <a:pt x="2501" y="36"/>
                        </a:lnTo>
                        <a:lnTo>
                          <a:pt x="2532" y="113"/>
                        </a:lnTo>
                        <a:lnTo>
                          <a:pt x="2485" y="88"/>
                        </a:lnTo>
                        <a:lnTo>
                          <a:pt x="2433" y="67"/>
                        </a:lnTo>
                        <a:lnTo>
                          <a:pt x="2371" y="46"/>
                        </a:lnTo>
                        <a:lnTo>
                          <a:pt x="2298" y="20"/>
                        </a:lnTo>
                        <a:lnTo>
                          <a:pt x="2221" y="5"/>
                        </a:lnTo>
                        <a:lnTo>
                          <a:pt x="2148" y="0"/>
                        </a:lnTo>
                        <a:lnTo>
                          <a:pt x="2116" y="0"/>
                        </a:lnTo>
                        <a:lnTo>
                          <a:pt x="2080" y="5"/>
                        </a:lnTo>
                        <a:lnTo>
                          <a:pt x="2184" y="108"/>
                        </a:lnTo>
                        <a:lnTo>
                          <a:pt x="2002" y="93"/>
                        </a:lnTo>
                        <a:lnTo>
                          <a:pt x="1841" y="88"/>
                        </a:lnTo>
                        <a:lnTo>
                          <a:pt x="1768" y="88"/>
                        </a:lnTo>
                        <a:lnTo>
                          <a:pt x="1711" y="98"/>
                        </a:lnTo>
                        <a:lnTo>
                          <a:pt x="1804" y="140"/>
                        </a:lnTo>
                        <a:lnTo>
                          <a:pt x="1679" y="140"/>
                        </a:lnTo>
                        <a:lnTo>
                          <a:pt x="1565" y="150"/>
                        </a:lnTo>
                        <a:lnTo>
                          <a:pt x="1513" y="155"/>
                        </a:lnTo>
                        <a:lnTo>
                          <a:pt x="1467" y="166"/>
                        </a:lnTo>
                        <a:lnTo>
                          <a:pt x="1503" y="250"/>
                        </a:lnTo>
                        <a:lnTo>
                          <a:pt x="1373" y="260"/>
                        </a:lnTo>
                        <a:lnTo>
                          <a:pt x="1258" y="270"/>
                        </a:lnTo>
                        <a:lnTo>
                          <a:pt x="1201" y="280"/>
                        </a:lnTo>
                        <a:lnTo>
                          <a:pt x="1150" y="296"/>
                        </a:lnTo>
                        <a:lnTo>
                          <a:pt x="1232" y="353"/>
                        </a:lnTo>
                        <a:lnTo>
                          <a:pt x="1248" y="369"/>
                        </a:lnTo>
                        <a:lnTo>
                          <a:pt x="1263" y="390"/>
                        </a:lnTo>
                        <a:lnTo>
                          <a:pt x="1285" y="415"/>
                        </a:lnTo>
                        <a:lnTo>
                          <a:pt x="1300" y="452"/>
                        </a:lnTo>
                        <a:lnTo>
                          <a:pt x="1310" y="488"/>
                        </a:lnTo>
                        <a:lnTo>
                          <a:pt x="1310" y="535"/>
                        </a:lnTo>
                        <a:lnTo>
                          <a:pt x="1305" y="562"/>
                        </a:lnTo>
                        <a:lnTo>
                          <a:pt x="1300" y="587"/>
                        </a:lnTo>
                        <a:lnTo>
                          <a:pt x="1180" y="577"/>
                        </a:lnTo>
                        <a:lnTo>
                          <a:pt x="1269" y="645"/>
                        </a:lnTo>
                        <a:lnTo>
                          <a:pt x="1332" y="697"/>
                        </a:lnTo>
                        <a:lnTo>
                          <a:pt x="1357" y="723"/>
                        </a:lnTo>
                        <a:lnTo>
                          <a:pt x="1368" y="744"/>
                        </a:lnTo>
                        <a:lnTo>
                          <a:pt x="1368" y="754"/>
                        </a:lnTo>
                        <a:lnTo>
                          <a:pt x="1368" y="759"/>
                        </a:lnTo>
                        <a:lnTo>
                          <a:pt x="1352" y="764"/>
                        </a:lnTo>
                        <a:lnTo>
                          <a:pt x="1332" y="770"/>
                        </a:lnTo>
                        <a:lnTo>
                          <a:pt x="1305" y="764"/>
                        </a:lnTo>
                        <a:lnTo>
                          <a:pt x="1258" y="759"/>
                        </a:lnTo>
                        <a:lnTo>
                          <a:pt x="1232" y="754"/>
                        </a:lnTo>
                        <a:lnTo>
                          <a:pt x="1285" y="884"/>
                        </a:lnTo>
                        <a:lnTo>
                          <a:pt x="1160" y="894"/>
                        </a:lnTo>
                        <a:lnTo>
                          <a:pt x="1056" y="910"/>
                        </a:lnTo>
                        <a:lnTo>
                          <a:pt x="968" y="926"/>
                        </a:lnTo>
                        <a:lnTo>
                          <a:pt x="983" y="931"/>
                        </a:lnTo>
                        <a:lnTo>
                          <a:pt x="1019" y="952"/>
                        </a:lnTo>
                        <a:lnTo>
                          <a:pt x="1035" y="962"/>
                        </a:lnTo>
                        <a:lnTo>
                          <a:pt x="1050" y="977"/>
                        </a:lnTo>
                        <a:lnTo>
                          <a:pt x="1061" y="994"/>
                        </a:lnTo>
                        <a:lnTo>
                          <a:pt x="1071" y="1014"/>
                        </a:lnTo>
                        <a:lnTo>
                          <a:pt x="1066" y="1019"/>
                        </a:lnTo>
                        <a:lnTo>
                          <a:pt x="1061" y="1030"/>
                        </a:lnTo>
                        <a:lnTo>
                          <a:pt x="1035" y="1040"/>
                        </a:lnTo>
                        <a:lnTo>
                          <a:pt x="998" y="1051"/>
                        </a:lnTo>
                        <a:lnTo>
                          <a:pt x="951" y="1061"/>
                        </a:lnTo>
                        <a:lnTo>
                          <a:pt x="873" y="1072"/>
                        </a:lnTo>
                        <a:lnTo>
                          <a:pt x="838" y="1072"/>
                        </a:lnTo>
                        <a:lnTo>
                          <a:pt x="926" y="1139"/>
                        </a:lnTo>
                        <a:lnTo>
                          <a:pt x="936" y="1155"/>
                        </a:lnTo>
                        <a:lnTo>
                          <a:pt x="941" y="1171"/>
                        </a:lnTo>
                        <a:lnTo>
                          <a:pt x="941" y="1197"/>
                        </a:lnTo>
                        <a:lnTo>
                          <a:pt x="941" y="1222"/>
                        </a:lnTo>
                        <a:lnTo>
                          <a:pt x="926" y="1249"/>
                        </a:lnTo>
                        <a:lnTo>
                          <a:pt x="900" y="1279"/>
                        </a:lnTo>
                        <a:lnTo>
                          <a:pt x="863" y="1306"/>
                        </a:lnTo>
                        <a:lnTo>
                          <a:pt x="879" y="1311"/>
                        </a:lnTo>
                        <a:lnTo>
                          <a:pt x="894" y="1316"/>
                        </a:lnTo>
                        <a:lnTo>
                          <a:pt x="915" y="1327"/>
                        </a:lnTo>
                        <a:lnTo>
                          <a:pt x="931" y="1337"/>
                        </a:lnTo>
                        <a:lnTo>
                          <a:pt x="941" y="1358"/>
                        </a:lnTo>
                        <a:lnTo>
                          <a:pt x="941" y="1379"/>
                        </a:lnTo>
                        <a:lnTo>
                          <a:pt x="936" y="1409"/>
                        </a:lnTo>
                        <a:lnTo>
                          <a:pt x="921" y="1436"/>
                        </a:lnTo>
                        <a:lnTo>
                          <a:pt x="900" y="1462"/>
                        </a:lnTo>
                        <a:lnTo>
                          <a:pt x="879" y="1477"/>
                        </a:lnTo>
                        <a:lnTo>
                          <a:pt x="858" y="1488"/>
                        </a:lnTo>
                        <a:lnTo>
                          <a:pt x="821" y="1499"/>
                        </a:lnTo>
                        <a:lnTo>
                          <a:pt x="806" y="1499"/>
                        </a:lnTo>
                        <a:lnTo>
                          <a:pt x="821" y="1509"/>
                        </a:lnTo>
                        <a:lnTo>
                          <a:pt x="858" y="1524"/>
                        </a:lnTo>
                        <a:lnTo>
                          <a:pt x="873" y="1539"/>
                        </a:lnTo>
                        <a:lnTo>
                          <a:pt x="889" y="1556"/>
                        </a:lnTo>
                        <a:lnTo>
                          <a:pt x="894" y="1571"/>
                        </a:lnTo>
                        <a:lnTo>
                          <a:pt x="884" y="1592"/>
                        </a:lnTo>
                        <a:lnTo>
                          <a:pt x="868" y="1613"/>
                        </a:lnTo>
                        <a:lnTo>
                          <a:pt x="838" y="1623"/>
                        </a:lnTo>
                        <a:lnTo>
                          <a:pt x="806" y="1639"/>
                        </a:lnTo>
                        <a:lnTo>
                          <a:pt x="769" y="1649"/>
                        </a:lnTo>
                        <a:lnTo>
                          <a:pt x="713" y="1659"/>
                        </a:lnTo>
                        <a:lnTo>
                          <a:pt x="686" y="1664"/>
                        </a:lnTo>
                        <a:lnTo>
                          <a:pt x="702" y="1676"/>
                        </a:lnTo>
                        <a:lnTo>
                          <a:pt x="738" y="1701"/>
                        </a:lnTo>
                        <a:lnTo>
                          <a:pt x="754" y="1717"/>
                        </a:lnTo>
                        <a:lnTo>
                          <a:pt x="759" y="1728"/>
                        </a:lnTo>
                        <a:lnTo>
                          <a:pt x="759" y="1738"/>
                        </a:lnTo>
                        <a:lnTo>
                          <a:pt x="754" y="1743"/>
                        </a:lnTo>
                        <a:lnTo>
                          <a:pt x="733" y="1753"/>
                        </a:lnTo>
                        <a:lnTo>
                          <a:pt x="666" y="1779"/>
                        </a:lnTo>
                        <a:lnTo>
                          <a:pt x="588" y="1806"/>
                        </a:lnTo>
                        <a:lnTo>
                          <a:pt x="499" y="1847"/>
                        </a:lnTo>
                        <a:lnTo>
                          <a:pt x="531" y="1847"/>
                        </a:lnTo>
                        <a:lnTo>
                          <a:pt x="593" y="1858"/>
                        </a:lnTo>
                        <a:lnTo>
                          <a:pt x="629" y="1868"/>
                        </a:lnTo>
                        <a:lnTo>
                          <a:pt x="666" y="1883"/>
                        </a:lnTo>
                        <a:lnTo>
                          <a:pt x="691" y="1904"/>
                        </a:lnTo>
                        <a:lnTo>
                          <a:pt x="697" y="1915"/>
                        </a:lnTo>
                        <a:lnTo>
                          <a:pt x="702" y="1931"/>
                        </a:lnTo>
                        <a:lnTo>
                          <a:pt x="702" y="1961"/>
                        </a:lnTo>
                        <a:lnTo>
                          <a:pt x="691" y="1993"/>
                        </a:lnTo>
                        <a:lnTo>
                          <a:pt x="676" y="2024"/>
                        </a:lnTo>
                        <a:lnTo>
                          <a:pt x="656" y="2055"/>
                        </a:lnTo>
                        <a:lnTo>
                          <a:pt x="629" y="2081"/>
                        </a:lnTo>
                        <a:lnTo>
                          <a:pt x="609" y="2103"/>
                        </a:lnTo>
                        <a:lnTo>
                          <a:pt x="582" y="2123"/>
                        </a:lnTo>
                        <a:lnTo>
                          <a:pt x="562" y="2128"/>
                        </a:lnTo>
                        <a:lnTo>
                          <a:pt x="551" y="2133"/>
                        </a:lnTo>
                        <a:lnTo>
                          <a:pt x="551" y="2138"/>
                        </a:lnTo>
                        <a:lnTo>
                          <a:pt x="582" y="2149"/>
                        </a:lnTo>
                        <a:lnTo>
                          <a:pt x="598" y="2154"/>
                        </a:lnTo>
                        <a:lnTo>
                          <a:pt x="619" y="2165"/>
                        </a:lnTo>
                        <a:lnTo>
                          <a:pt x="629" y="2175"/>
                        </a:lnTo>
                        <a:lnTo>
                          <a:pt x="634" y="2191"/>
                        </a:lnTo>
                        <a:lnTo>
                          <a:pt x="624" y="2211"/>
                        </a:lnTo>
                        <a:lnTo>
                          <a:pt x="614" y="2233"/>
                        </a:lnTo>
                        <a:lnTo>
                          <a:pt x="593" y="2248"/>
                        </a:lnTo>
                        <a:lnTo>
                          <a:pt x="567" y="2263"/>
                        </a:lnTo>
                        <a:lnTo>
                          <a:pt x="526" y="2285"/>
                        </a:lnTo>
                        <a:lnTo>
                          <a:pt x="504" y="2295"/>
                        </a:lnTo>
                        <a:lnTo>
                          <a:pt x="531" y="2295"/>
                        </a:lnTo>
                        <a:lnTo>
                          <a:pt x="582" y="2305"/>
                        </a:lnTo>
                        <a:lnTo>
                          <a:pt x="603" y="2315"/>
                        </a:lnTo>
                        <a:lnTo>
                          <a:pt x="624" y="2326"/>
                        </a:lnTo>
                        <a:lnTo>
                          <a:pt x="629" y="2336"/>
                        </a:lnTo>
                        <a:lnTo>
                          <a:pt x="629" y="2341"/>
                        </a:lnTo>
                        <a:lnTo>
                          <a:pt x="629" y="2352"/>
                        </a:lnTo>
                        <a:lnTo>
                          <a:pt x="624" y="2363"/>
                        </a:lnTo>
                        <a:lnTo>
                          <a:pt x="603" y="2388"/>
                        </a:lnTo>
                        <a:lnTo>
                          <a:pt x="577" y="2398"/>
                        </a:lnTo>
                        <a:lnTo>
                          <a:pt x="556" y="2410"/>
                        </a:lnTo>
                        <a:lnTo>
                          <a:pt x="531" y="2420"/>
                        </a:lnTo>
                        <a:lnTo>
                          <a:pt x="489" y="2420"/>
                        </a:lnTo>
                        <a:lnTo>
                          <a:pt x="468" y="2420"/>
                        </a:lnTo>
                        <a:lnTo>
                          <a:pt x="484" y="2425"/>
                        </a:lnTo>
                        <a:lnTo>
                          <a:pt x="514" y="2430"/>
                        </a:lnTo>
                        <a:lnTo>
                          <a:pt x="526" y="2440"/>
                        </a:lnTo>
                        <a:lnTo>
                          <a:pt x="536" y="2451"/>
                        </a:lnTo>
                        <a:lnTo>
                          <a:pt x="536" y="2461"/>
                        </a:lnTo>
                        <a:lnTo>
                          <a:pt x="531" y="2477"/>
                        </a:lnTo>
                        <a:lnTo>
                          <a:pt x="509" y="2498"/>
                        </a:lnTo>
                        <a:lnTo>
                          <a:pt x="479" y="2518"/>
                        </a:lnTo>
                        <a:lnTo>
                          <a:pt x="400" y="2565"/>
                        </a:lnTo>
                        <a:lnTo>
                          <a:pt x="297" y="2617"/>
                        </a:lnTo>
                        <a:lnTo>
                          <a:pt x="317" y="2623"/>
                        </a:lnTo>
                        <a:lnTo>
                          <a:pt x="364" y="2633"/>
                        </a:lnTo>
                        <a:lnTo>
                          <a:pt x="379" y="2643"/>
                        </a:lnTo>
                        <a:lnTo>
                          <a:pt x="390" y="2654"/>
                        </a:lnTo>
                        <a:lnTo>
                          <a:pt x="395" y="2659"/>
                        </a:lnTo>
                        <a:lnTo>
                          <a:pt x="395" y="2665"/>
                        </a:lnTo>
                        <a:lnTo>
                          <a:pt x="379" y="2680"/>
                        </a:lnTo>
                        <a:lnTo>
                          <a:pt x="317" y="2711"/>
                        </a:lnTo>
                        <a:lnTo>
                          <a:pt x="250" y="2737"/>
                        </a:lnTo>
                        <a:lnTo>
                          <a:pt x="162" y="2763"/>
                        </a:lnTo>
                        <a:lnTo>
                          <a:pt x="182" y="2779"/>
                        </a:lnTo>
                        <a:lnTo>
                          <a:pt x="213" y="2810"/>
                        </a:lnTo>
                        <a:lnTo>
                          <a:pt x="229" y="2825"/>
                        </a:lnTo>
                        <a:lnTo>
                          <a:pt x="234" y="2847"/>
                        </a:lnTo>
                        <a:lnTo>
                          <a:pt x="234" y="2852"/>
                        </a:lnTo>
                        <a:lnTo>
                          <a:pt x="234" y="2862"/>
                        </a:lnTo>
                        <a:lnTo>
                          <a:pt x="229" y="2867"/>
                        </a:lnTo>
                        <a:lnTo>
                          <a:pt x="219" y="2872"/>
                        </a:lnTo>
                        <a:lnTo>
                          <a:pt x="187" y="2893"/>
                        </a:lnTo>
                        <a:lnTo>
                          <a:pt x="156" y="2919"/>
                        </a:lnTo>
                        <a:lnTo>
                          <a:pt x="83" y="2982"/>
                        </a:lnTo>
                        <a:lnTo>
                          <a:pt x="0" y="3065"/>
                        </a:lnTo>
                        <a:close/>
                      </a:path>
                    </a:pathLst>
                  </a:custGeom>
                  <a:solidFill>
                    <a:srgbClr val="33CC33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28" name="Freeform 1832"/>
                  <p:cNvSpPr/>
                  <p:nvPr/>
                </p:nvSpPr>
                <p:spPr>
                  <a:xfrm>
                    <a:off x="3591" y="3265"/>
                    <a:ext cx="224" cy="130"/>
                  </a:xfrm>
                  <a:custGeom>
                    <a:avLst/>
                    <a:gdLst>
                      <a:gd name="txL" fmla="*/ 0 w 3364"/>
                      <a:gd name="txT" fmla="*/ 0 h 1941"/>
                      <a:gd name="txR" fmla="*/ 3364 w 3364"/>
                      <a:gd name="txB" fmla="*/ 1941 h 194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64" h="1941">
                        <a:moveTo>
                          <a:pt x="0" y="1941"/>
                        </a:moveTo>
                        <a:lnTo>
                          <a:pt x="141" y="1936"/>
                        </a:lnTo>
                        <a:lnTo>
                          <a:pt x="463" y="1916"/>
                        </a:lnTo>
                        <a:lnTo>
                          <a:pt x="655" y="1899"/>
                        </a:lnTo>
                        <a:lnTo>
                          <a:pt x="842" y="1874"/>
                        </a:lnTo>
                        <a:lnTo>
                          <a:pt x="1014" y="1848"/>
                        </a:lnTo>
                        <a:lnTo>
                          <a:pt x="1087" y="1837"/>
                        </a:lnTo>
                        <a:lnTo>
                          <a:pt x="1149" y="1822"/>
                        </a:lnTo>
                        <a:lnTo>
                          <a:pt x="1311" y="1775"/>
                        </a:lnTo>
                        <a:lnTo>
                          <a:pt x="1550" y="1717"/>
                        </a:lnTo>
                        <a:lnTo>
                          <a:pt x="1846" y="1644"/>
                        </a:lnTo>
                        <a:lnTo>
                          <a:pt x="2179" y="1551"/>
                        </a:lnTo>
                        <a:lnTo>
                          <a:pt x="2346" y="1499"/>
                        </a:lnTo>
                        <a:lnTo>
                          <a:pt x="2517" y="1442"/>
                        </a:lnTo>
                        <a:lnTo>
                          <a:pt x="2683" y="1379"/>
                        </a:lnTo>
                        <a:lnTo>
                          <a:pt x="2845" y="1312"/>
                        </a:lnTo>
                        <a:lnTo>
                          <a:pt x="2995" y="1244"/>
                        </a:lnTo>
                        <a:lnTo>
                          <a:pt x="3135" y="1172"/>
                        </a:lnTo>
                        <a:lnTo>
                          <a:pt x="3260" y="1093"/>
                        </a:lnTo>
                        <a:lnTo>
                          <a:pt x="3317" y="1052"/>
                        </a:lnTo>
                        <a:lnTo>
                          <a:pt x="3364" y="1010"/>
                        </a:lnTo>
                        <a:lnTo>
                          <a:pt x="3235" y="432"/>
                        </a:lnTo>
                        <a:lnTo>
                          <a:pt x="3177" y="380"/>
                        </a:lnTo>
                        <a:lnTo>
                          <a:pt x="3053" y="266"/>
                        </a:lnTo>
                        <a:lnTo>
                          <a:pt x="2975" y="198"/>
                        </a:lnTo>
                        <a:lnTo>
                          <a:pt x="2907" y="125"/>
                        </a:lnTo>
                        <a:lnTo>
                          <a:pt x="2845" y="58"/>
                        </a:lnTo>
                        <a:lnTo>
                          <a:pt x="2803" y="0"/>
                        </a:lnTo>
                        <a:lnTo>
                          <a:pt x="2704" y="52"/>
                        </a:lnTo>
                        <a:lnTo>
                          <a:pt x="2444" y="193"/>
                        </a:lnTo>
                        <a:lnTo>
                          <a:pt x="2064" y="401"/>
                        </a:lnTo>
                        <a:lnTo>
                          <a:pt x="1840" y="531"/>
                        </a:lnTo>
                        <a:lnTo>
                          <a:pt x="1612" y="672"/>
                        </a:lnTo>
                        <a:lnTo>
                          <a:pt x="1373" y="817"/>
                        </a:lnTo>
                        <a:lnTo>
                          <a:pt x="1134" y="973"/>
                        </a:lnTo>
                        <a:lnTo>
                          <a:pt x="900" y="1135"/>
                        </a:lnTo>
                        <a:lnTo>
                          <a:pt x="677" y="1296"/>
                        </a:lnTo>
                        <a:lnTo>
                          <a:pt x="468" y="1462"/>
                        </a:lnTo>
                        <a:lnTo>
                          <a:pt x="370" y="1546"/>
                        </a:lnTo>
                        <a:lnTo>
                          <a:pt x="281" y="1629"/>
                        </a:lnTo>
                        <a:lnTo>
                          <a:pt x="198" y="1707"/>
                        </a:lnTo>
                        <a:lnTo>
                          <a:pt x="125" y="1786"/>
                        </a:lnTo>
                        <a:lnTo>
                          <a:pt x="58" y="1864"/>
                        </a:lnTo>
                        <a:lnTo>
                          <a:pt x="0" y="194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9900">
                          <a:alpha val="100000"/>
                        </a:srgbClr>
                      </a:gs>
                      <a:gs pos="100000">
                        <a:srgbClr val="43B443">
                          <a:alpha val="100000"/>
                        </a:srgbClr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29" name="Freeform 1833"/>
                  <p:cNvSpPr/>
                  <p:nvPr/>
                </p:nvSpPr>
                <p:spPr>
                  <a:xfrm>
                    <a:off x="3579" y="3237"/>
                    <a:ext cx="326" cy="162"/>
                  </a:xfrm>
                  <a:custGeom>
                    <a:avLst/>
                    <a:gdLst>
                      <a:gd name="txL" fmla="*/ 0 w 4888"/>
                      <a:gd name="txT" fmla="*/ 0 h 2436"/>
                      <a:gd name="txR" fmla="*/ 4888 w 4888"/>
                      <a:gd name="txB" fmla="*/ 2436 h 243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888" h="2436">
                        <a:moveTo>
                          <a:pt x="0" y="2436"/>
                        </a:moveTo>
                        <a:lnTo>
                          <a:pt x="358" y="2296"/>
                        </a:lnTo>
                        <a:lnTo>
                          <a:pt x="1169" y="1968"/>
                        </a:lnTo>
                        <a:lnTo>
                          <a:pt x="1628" y="1786"/>
                        </a:lnTo>
                        <a:lnTo>
                          <a:pt x="2044" y="1609"/>
                        </a:lnTo>
                        <a:lnTo>
                          <a:pt x="2381" y="1457"/>
                        </a:lnTo>
                        <a:lnTo>
                          <a:pt x="2501" y="1400"/>
                        </a:lnTo>
                        <a:lnTo>
                          <a:pt x="2584" y="1359"/>
                        </a:lnTo>
                        <a:lnTo>
                          <a:pt x="2828" y="1213"/>
                        </a:lnTo>
                        <a:lnTo>
                          <a:pt x="3057" y="1083"/>
                        </a:lnTo>
                        <a:lnTo>
                          <a:pt x="3250" y="979"/>
                        </a:lnTo>
                        <a:lnTo>
                          <a:pt x="3322" y="942"/>
                        </a:lnTo>
                        <a:lnTo>
                          <a:pt x="3380" y="922"/>
                        </a:lnTo>
                        <a:lnTo>
                          <a:pt x="3469" y="885"/>
                        </a:lnTo>
                        <a:lnTo>
                          <a:pt x="3634" y="812"/>
                        </a:lnTo>
                        <a:lnTo>
                          <a:pt x="3853" y="708"/>
                        </a:lnTo>
                        <a:lnTo>
                          <a:pt x="4103" y="583"/>
                        </a:lnTo>
                        <a:lnTo>
                          <a:pt x="4352" y="458"/>
                        </a:lnTo>
                        <a:lnTo>
                          <a:pt x="4587" y="333"/>
                        </a:lnTo>
                        <a:lnTo>
                          <a:pt x="4685" y="276"/>
                        </a:lnTo>
                        <a:lnTo>
                          <a:pt x="4774" y="219"/>
                        </a:lnTo>
                        <a:lnTo>
                          <a:pt x="4841" y="172"/>
                        </a:lnTo>
                        <a:lnTo>
                          <a:pt x="4888" y="136"/>
                        </a:lnTo>
                        <a:lnTo>
                          <a:pt x="4888" y="115"/>
                        </a:lnTo>
                        <a:lnTo>
                          <a:pt x="4888" y="73"/>
                        </a:lnTo>
                        <a:lnTo>
                          <a:pt x="4882" y="47"/>
                        </a:lnTo>
                        <a:lnTo>
                          <a:pt x="4877" y="26"/>
                        </a:lnTo>
                        <a:lnTo>
                          <a:pt x="4867" y="11"/>
                        </a:lnTo>
                        <a:lnTo>
                          <a:pt x="4846" y="0"/>
                        </a:lnTo>
                        <a:lnTo>
                          <a:pt x="4836" y="0"/>
                        </a:lnTo>
                        <a:lnTo>
                          <a:pt x="4826" y="6"/>
                        </a:lnTo>
                        <a:lnTo>
                          <a:pt x="4799" y="26"/>
                        </a:lnTo>
                        <a:lnTo>
                          <a:pt x="4727" y="109"/>
                        </a:lnTo>
                        <a:lnTo>
                          <a:pt x="4680" y="161"/>
                        </a:lnTo>
                        <a:lnTo>
                          <a:pt x="4628" y="219"/>
                        </a:lnTo>
                        <a:lnTo>
                          <a:pt x="4560" y="271"/>
                        </a:lnTo>
                        <a:lnTo>
                          <a:pt x="4524" y="297"/>
                        </a:lnTo>
                        <a:lnTo>
                          <a:pt x="4482" y="318"/>
                        </a:lnTo>
                        <a:lnTo>
                          <a:pt x="4233" y="443"/>
                        </a:lnTo>
                        <a:lnTo>
                          <a:pt x="3900" y="604"/>
                        </a:lnTo>
                        <a:lnTo>
                          <a:pt x="3593" y="745"/>
                        </a:lnTo>
                        <a:lnTo>
                          <a:pt x="3484" y="792"/>
                        </a:lnTo>
                        <a:lnTo>
                          <a:pt x="3422" y="817"/>
                        </a:lnTo>
                        <a:lnTo>
                          <a:pt x="3380" y="833"/>
                        </a:lnTo>
                        <a:lnTo>
                          <a:pt x="3317" y="864"/>
                        </a:lnTo>
                        <a:lnTo>
                          <a:pt x="3172" y="947"/>
                        </a:lnTo>
                        <a:lnTo>
                          <a:pt x="3010" y="1047"/>
                        </a:lnTo>
                        <a:lnTo>
                          <a:pt x="2875" y="1135"/>
                        </a:lnTo>
                        <a:lnTo>
                          <a:pt x="2730" y="1224"/>
                        </a:lnTo>
                        <a:lnTo>
                          <a:pt x="2533" y="1327"/>
                        </a:lnTo>
                        <a:lnTo>
                          <a:pt x="2329" y="1437"/>
                        </a:lnTo>
                        <a:lnTo>
                          <a:pt x="2152" y="1520"/>
                        </a:lnTo>
                        <a:lnTo>
                          <a:pt x="1726" y="1702"/>
                        </a:lnTo>
                        <a:lnTo>
                          <a:pt x="999" y="2014"/>
                        </a:lnTo>
                        <a:lnTo>
                          <a:pt x="0" y="243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30" name="Freeform 1834"/>
                  <p:cNvSpPr/>
                  <p:nvPr/>
                </p:nvSpPr>
                <p:spPr>
                  <a:xfrm>
                    <a:off x="3615" y="3326"/>
                    <a:ext cx="106" cy="16"/>
                  </a:xfrm>
                  <a:custGeom>
                    <a:avLst/>
                    <a:gdLst>
                      <a:gd name="txL" fmla="*/ 0 w 1597"/>
                      <a:gd name="txT" fmla="*/ 0 h 240"/>
                      <a:gd name="txR" fmla="*/ 1597 w 1597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597" h="240">
                        <a:moveTo>
                          <a:pt x="0" y="5"/>
                        </a:moveTo>
                        <a:lnTo>
                          <a:pt x="198" y="17"/>
                        </a:lnTo>
                        <a:lnTo>
                          <a:pt x="411" y="27"/>
                        </a:lnTo>
                        <a:lnTo>
                          <a:pt x="656" y="47"/>
                        </a:lnTo>
                        <a:lnTo>
                          <a:pt x="921" y="79"/>
                        </a:lnTo>
                        <a:lnTo>
                          <a:pt x="1051" y="95"/>
                        </a:lnTo>
                        <a:lnTo>
                          <a:pt x="1176" y="115"/>
                        </a:lnTo>
                        <a:lnTo>
                          <a:pt x="1285" y="142"/>
                        </a:lnTo>
                        <a:lnTo>
                          <a:pt x="1389" y="172"/>
                        </a:lnTo>
                        <a:lnTo>
                          <a:pt x="1472" y="204"/>
                        </a:lnTo>
                        <a:lnTo>
                          <a:pt x="1509" y="219"/>
                        </a:lnTo>
                        <a:lnTo>
                          <a:pt x="1540" y="240"/>
                        </a:lnTo>
                        <a:lnTo>
                          <a:pt x="1597" y="225"/>
                        </a:lnTo>
                        <a:lnTo>
                          <a:pt x="1571" y="214"/>
                        </a:lnTo>
                        <a:lnTo>
                          <a:pt x="1487" y="183"/>
                        </a:lnTo>
                        <a:lnTo>
                          <a:pt x="1358" y="142"/>
                        </a:lnTo>
                        <a:lnTo>
                          <a:pt x="1176" y="100"/>
                        </a:lnTo>
                        <a:lnTo>
                          <a:pt x="1067" y="73"/>
                        </a:lnTo>
                        <a:lnTo>
                          <a:pt x="947" y="53"/>
                        </a:lnTo>
                        <a:lnTo>
                          <a:pt x="811" y="37"/>
                        </a:lnTo>
                        <a:lnTo>
                          <a:pt x="671" y="22"/>
                        </a:lnTo>
                        <a:lnTo>
                          <a:pt x="521" y="11"/>
                        </a:lnTo>
                        <a:lnTo>
                          <a:pt x="354" y="0"/>
                        </a:lnTo>
                        <a:lnTo>
                          <a:pt x="182" y="0"/>
                        </a:lnTo>
                        <a:lnTo>
                          <a:pt x="0" y="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31" name="Freeform 1835"/>
                  <p:cNvSpPr/>
                  <p:nvPr/>
                </p:nvSpPr>
                <p:spPr>
                  <a:xfrm>
                    <a:off x="3633" y="3256"/>
                    <a:ext cx="137" cy="60"/>
                  </a:xfrm>
                  <a:custGeom>
                    <a:avLst/>
                    <a:gdLst>
                      <a:gd name="txL" fmla="*/ 0 w 2059"/>
                      <a:gd name="txT" fmla="*/ 0 h 906"/>
                      <a:gd name="txR" fmla="*/ 2059 w 2059"/>
                      <a:gd name="txB" fmla="*/ 906 h 9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059" h="906">
                        <a:moveTo>
                          <a:pt x="0" y="427"/>
                        </a:moveTo>
                        <a:lnTo>
                          <a:pt x="141" y="448"/>
                        </a:lnTo>
                        <a:lnTo>
                          <a:pt x="463" y="505"/>
                        </a:lnTo>
                        <a:lnTo>
                          <a:pt x="640" y="542"/>
                        </a:lnTo>
                        <a:lnTo>
                          <a:pt x="806" y="578"/>
                        </a:lnTo>
                        <a:lnTo>
                          <a:pt x="879" y="599"/>
                        </a:lnTo>
                        <a:lnTo>
                          <a:pt x="941" y="619"/>
                        </a:lnTo>
                        <a:lnTo>
                          <a:pt x="989" y="641"/>
                        </a:lnTo>
                        <a:lnTo>
                          <a:pt x="1024" y="661"/>
                        </a:lnTo>
                        <a:lnTo>
                          <a:pt x="1061" y="677"/>
                        </a:lnTo>
                        <a:lnTo>
                          <a:pt x="1108" y="698"/>
                        </a:lnTo>
                        <a:lnTo>
                          <a:pt x="1171" y="719"/>
                        </a:lnTo>
                        <a:lnTo>
                          <a:pt x="1238" y="744"/>
                        </a:lnTo>
                        <a:lnTo>
                          <a:pt x="1404" y="781"/>
                        </a:lnTo>
                        <a:lnTo>
                          <a:pt x="1581" y="823"/>
                        </a:lnTo>
                        <a:lnTo>
                          <a:pt x="1893" y="879"/>
                        </a:lnTo>
                        <a:lnTo>
                          <a:pt x="2034" y="906"/>
                        </a:lnTo>
                        <a:lnTo>
                          <a:pt x="2059" y="854"/>
                        </a:lnTo>
                        <a:lnTo>
                          <a:pt x="1924" y="833"/>
                        </a:lnTo>
                        <a:lnTo>
                          <a:pt x="1623" y="781"/>
                        </a:lnTo>
                        <a:lnTo>
                          <a:pt x="1456" y="749"/>
                        </a:lnTo>
                        <a:lnTo>
                          <a:pt x="1295" y="714"/>
                        </a:lnTo>
                        <a:lnTo>
                          <a:pt x="1165" y="682"/>
                        </a:lnTo>
                        <a:lnTo>
                          <a:pt x="1118" y="666"/>
                        </a:lnTo>
                        <a:lnTo>
                          <a:pt x="1087" y="651"/>
                        </a:lnTo>
                        <a:lnTo>
                          <a:pt x="1056" y="630"/>
                        </a:lnTo>
                        <a:lnTo>
                          <a:pt x="1019" y="604"/>
                        </a:lnTo>
                        <a:lnTo>
                          <a:pt x="936" y="531"/>
                        </a:lnTo>
                        <a:lnTo>
                          <a:pt x="723" y="329"/>
                        </a:lnTo>
                        <a:lnTo>
                          <a:pt x="609" y="219"/>
                        </a:lnTo>
                        <a:lnTo>
                          <a:pt x="495" y="125"/>
                        </a:lnTo>
                        <a:lnTo>
                          <a:pt x="442" y="84"/>
                        </a:lnTo>
                        <a:lnTo>
                          <a:pt x="390" y="47"/>
                        </a:lnTo>
                        <a:lnTo>
                          <a:pt x="343" y="21"/>
                        </a:lnTo>
                        <a:lnTo>
                          <a:pt x="302" y="0"/>
                        </a:lnTo>
                        <a:lnTo>
                          <a:pt x="562" y="234"/>
                        </a:lnTo>
                        <a:lnTo>
                          <a:pt x="759" y="417"/>
                        </a:lnTo>
                        <a:lnTo>
                          <a:pt x="837" y="494"/>
                        </a:lnTo>
                        <a:lnTo>
                          <a:pt x="889" y="552"/>
                        </a:lnTo>
                        <a:lnTo>
                          <a:pt x="775" y="531"/>
                        </a:lnTo>
                        <a:lnTo>
                          <a:pt x="515" y="479"/>
                        </a:lnTo>
                        <a:lnTo>
                          <a:pt x="365" y="459"/>
                        </a:lnTo>
                        <a:lnTo>
                          <a:pt x="218" y="437"/>
                        </a:lnTo>
                        <a:lnTo>
                          <a:pt x="94" y="427"/>
                        </a:lnTo>
                        <a:lnTo>
                          <a:pt x="41" y="427"/>
                        </a:lnTo>
                        <a:lnTo>
                          <a:pt x="0" y="42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32" name="Freeform 1836"/>
                  <p:cNvSpPr/>
                  <p:nvPr/>
                </p:nvSpPr>
                <p:spPr>
                  <a:xfrm>
                    <a:off x="3651" y="3218"/>
                    <a:ext cx="151" cy="79"/>
                  </a:xfrm>
                  <a:custGeom>
                    <a:avLst/>
                    <a:gdLst>
                      <a:gd name="txL" fmla="*/ 0 w 2267"/>
                      <a:gd name="txT" fmla="*/ 0 h 1181"/>
                      <a:gd name="txR" fmla="*/ 2267 w 2267"/>
                      <a:gd name="txB" fmla="*/ 1181 h 118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267" h="1181">
                        <a:moveTo>
                          <a:pt x="0" y="286"/>
                        </a:moveTo>
                        <a:lnTo>
                          <a:pt x="156" y="339"/>
                        </a:lnTo>
                        <a:lnTo>
                          <a:pt x="514" y="469"/>
                        </a:lnTo>
                        <a:lnTo>
                          <a:pt x="712" y="546"/>
                        </a:lnTo>
                        <a:lnTo>
                          <a:pt x="900" y="624"/>
                        </a:lnTo>
                        <a:lnTo>
                          <a:pt x="1050" y="692"/>
                        </a:lnTo>
                        <a:lnTo>
                          <a:pt x="1107" y="724"/>
                        </a:lnTo>
                        <a:lnTo>
                          <a:pt x="1149" y="749"/>
                        </a:lnTo>
                        <a:lnTo>
                          <a:pt x="1107" y="776"/>
                        </a:lnTo>
                        <a:lnTo>
                          <a:pt x="1008" y="822"/>
                        </a:lnTo>
                        <a:lnTo>
                          <a:pt x="940" y="848"/>
                        </a:lnTo>
                        <a:lnTo>
                          <a:pt x="868" y="874"/>
                        </a:lnTo>
                        <a:lnTo>
                          <a:pt x="785" y="896"/>
                        </a:lnTo>
                        <a:lnTo>
                          <a:pt x="701" y="906"/>
                        </a:lnTo>
                        <a:lnTo>
                          <a:pt x="743" y="906"/>
                        </a:lnTo>
                        <a:lnTo>
                          <a:pt x="790" y="901"/>
                        </a:lnTo>
                        <a:lnTo>
                          <a:pt x="853" y="896"/>
                        </a:lnTo>
                        <a:lnTo>
                          <a:pt x="925" y="884"/>
                        </a:lnTo>
                        <a:lnTo>
                          <a:pt x="1008" y="864"/>
                        </a:lnTo>
                        <a:lnTo>
                          <a:pt x="1092" y="833"/>
                        </a:lnTo>
                        <a:lnTo>
                          <a:pt x="1170" y="796"/>
                        </a:lnTo>
                        <a:lnTo>
                          <a:pt x="1305" y="859"/>
                        </a:lnTo>
                        <a:lnTo>
                          <a:pt x="1617" y="989"/>
                        </a:lnTo>
                        <a:lnTo>
                          <a:pt x="1794" y="1061"/>
                        </a:lnTo>
                        <a:lnTo>
                          <a:pt x="1965" y="1124"/>
                        </a:lnTo>
                        <a:lnTo>
                          <a:pt x="2043" y="1145"/>
                        </a:lnTo>
                        <a:lnTo>
                          <a:pt x="2111" y="1166"/>
                        </a:lnTo>
                        <a:lnTo>
                          <a:pt x="2168" y="1176"/>
                        </a:lnTo>
                        <a:lnTo>
                          <a:pt x="2210" y="1181"/>
                        </a:lnTo>
                        <a:lnTo>
                          <a:pt x="2267" y="1161"/>
                        </a:lnTo>
                        <a:lnTo>
                          <a:pt x="2230" y="1156"/>
                        </a:lnTo>
                        <a:lnTo>
                          <a:pt x="2142" y="1124"/>
                        </a:lnTo>
                        <a:lnTo>
                          <a:pt x="2095" y="1109"/>
                        </a:lnTo>
                        <a:lnTo>
                          <a:pt x="2048" y="1088"/>
                        </a:lnTo>
                        <a:lnTo>
                          <a:pt x="2007" y="1061"/>
                        </a:lnTo>
                        <a:lnTo>
                          <a:pt x="1981" y="1041"/>
                        </a:lnTo>
                        <a:lnTo>
                          <a:pt x="1856" y="869"/>
                        </a:lnTo>
                        <a:lnTo>
                          <a:pt x="1746" y="724"/>
                        </a:lnTo>
                        <a:lnTo>
                          <a:pt x="1617" y="552"/>
                        </a:lnTo>
                        <a:lnTo>
                          <a:pt x="1471" y="380"/>
                        </a:lnTo>
                        <a:lnTo>
                          <a:pt x="1399" y="297"/>
                        </a:lnTo>
                        <a:lnTo>
                          <a:pt x="1326" y="219"/>
                        </a:lnTo>
                        <a:lnTo>
                          <a:pt x="1252" y="151"/>
                        </a:lnTo>
                        <a:lnTo>
                          <a:pt x="1180" y="89"/>
                        </a:lnTo>
                        <a:lnTo>
                          <a:pt x="1112" y="37"/>
                        </a:lnTo>
                        <a:lnTo>
                          <a:pt x="1050" y="0"/>
                        </a:lnTo>
                        <a:lnTo>
                          <a:pt x="1149" y="94"/>
                        </a:lnTo>
                        <a:lnTo>
                          <a:pt x="1247" y="192"/>
                        </a:lnTo>
                        <a:lnTo>
                          <a:pt x="1377" y="327"/>
                        </a:lnTo>
                        <a:lnTo>
                          <a:pt x="1513" y="484"/>
                        </a:lnTo>
                        <a:lnTo>
                          <a:pt x="1653" y="651"/>
                        </a:lnTo>
                        <a:lnTo>
                          <a:pt x="1716" y="739"/>
                        </a:lnTo>
                        <a:lnTo>
                          <a:pt x="1778" y="833"/>
                        </a:lnTo>
                        <a:lnTo>
                          <a:pt x="1835" y="921"/>
                        </a:lnTo>
                        <a:lnTo>
                          <a:pt x="1888" y="1015"/>
                        </a:lnTo>
                        <a:lnTo>
                          <a:pt x="1846" y="1009"/>
                        </a:lnTo>
                        <a:lnTo>
                          <a:pt x="1794" y="994"/>
                        </a:lnTo>
                        <a:lnTo>
                          <a:pt x="1706" y="963"/>
                        </a:lnTo>
                        <a:lnTo>
                          <a:pt x="1591" y="916"/>
                        </a:lnTo>
                        <a:lnTo>
                          <a:pt x="1435" y="848"/>
                        </a:lnTo>
                        <a:lnTo>
                          <a:pt x="1242" y="749"/>
                        </a:lnTo>
                        <a:lnTo>
                          <a:pt x="1003" y="614"/>
                        </a:lnTo>
                        <a:lnTo>
                          <a:pt x="951" y="541"/>
                        </a:lnTo>
                        <a:lnTo>
                          <a:pt x="894" y="458"/>
                        </a:lnTo>
                        <a:lnTo>
                          <a:pt x="816" y="369"/>
                        </a:lnTo>
                        <a:lnTo>
                          <a:pt x="770" y="322"/>
                        </a:lnTo>
                        <a:lnTo>
                          <a:pt x="723" y="276"/>
                        </a:lnTo>
                        <a:lnTo>
                          <a:pt x="670" y="229"/>
                        </a:lnTo>
                        <a:lnTo>
                          <a:pt x="613" y="187"/>
                        </a:lnTo>
                        <a:lnTo>
                          <a:pt x="556" y="151"/>
                        </a:lnTo>
                        <a:lnTo>
                          <a:pt x="494" y="120"/>
                        </a:lnTo>
                        <a:lnTo>
                          <a:pt x="431" y="94"/>
                        </a:lnTo>
                        <a:lnTo>
                          <a:pt x="369" y="78"/>
                        </a:lnTo>
                        <a:lnTo>
                          <a:pt x="436" y="114"/>
                        </a:lnTo>
                        <a:lnTo>
                          <a:pt x="509" y="162"/>
                        </a:lnTo>
                        <a:lnTo>
                          <a:pt x="593" y="219"/>
                        </a:lnTo>
                        <a:lnTo>
                          <a:pt x="681" y="292"/>
                        </a:lnTo>
                        <a:lnTo>
                          <a:pt x="775" y="374"/>
                        </a:lnTo>
                        <a:lnTo>
                          <a:pt x="816" y="422"/>
                        </a:lnTo>
                        <a:lnTo>
                          <a:pt x="853" y="469"/>
                        </a:lnTo>
                        <a:lnTo>
                          <a:pt x="889" y="515"/>
                        </a:lnTo>
                        <a:lnTo>
                          <a:pt x="915" y="567"/>
                        </a:lnTo>
                        <a:lnTo>
                          <a:pt x="800" y="526"/>
                        </a:lnTo>
                        <a:lnTo>
                          <a:pt x="525" y="432"/>
                        </a:lnTo>
                        <a:lnTo>
                          <a:pt x="369" y="380"/>
                        </a:lnTo>
                        <a:lnTo>
                          <a:pt x="224" y="339"/>
                        </a:lnTo>
                        <a:lnTo>
                          <a:pt x="94" y="302"/>
                        </a:lnTo>
                        <a:lnTo>
                          <a:pt x="0" y="28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33" name="Freeform 1837"/>
                  <p:cNvSpPr/>
                  <p:nvPr/>
                </p:nvSpPr>
                <p:spPr>
                  <a:xfrm>
                    <a:off x="3608" y="3353"/>
                    <a:ext cx="63" cy="10"/>
                  </a:xfrm>
                  <a:custGeom>
                    <a:avLst/>
                    <a:gdLst>
                      <a:gd name="txL" fmla="*/ 0 w 946"/>
                      <a:gd name="txT" fmla="*/ 0 h 155"/>
                      <a:gd name="txR" fmla="*/ 946 w 946"/>
                      <a:gd name="txB" fmla="*/ 155 h 15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6" h="155">
                        <a:moveTo>
                          <a:pt x="0" y="30"/>
                        </a:moveTo>
                        <a:lnTo>
                          <a:pt x="103" y="30"/>
                        </a:lnTo>
                        <a:lnTo>
                          <a:pt x="213" y="30"/>
                        </a:lnTo>
                        <a:lnTo>
                          <a:pt x="343" y="42"/>
                        </a:lnTo>
                        <a:lnTo>
                          <a:pt x="488" y="52"/>
                        </a:lnTo>
                        <a:lnTo>
                          <a:pt x="634" y="78"/>
                        </a:lnTo>
                        <a:lnTo>
                          <a:pt x="702" y="93"/>
                        </a:lnTo>
                        <a:lnTo>
                          <a:pt x="764" y="109"/>
                        </a:lnTo>
                        <a:lnTo>
                          <a:pt x="826" y="130"/>
                        </a:lnTo>
                        <a:lnTo>
                          <a:pt x="879" y="155"/>
                        </a:lnTo>
                        <a:lnTo>
                          <a:pt x="946" y="135"/>
                        </a:lnTo>
                        <a:lnTo>
                          <a:pt x="857" y="104"/>
                        </a:lnTo>
                        <a:lnTo>
                          <a:pt x="764" y="72"/>
                        </a:lnTo>
                        <a:lnTo>
                          <a:pt x="634" y="42"/>
                        </a:lnTo>
                        <a:lnTo>
                          <a:pt x="488" y="15"/>
                        </a:lnTo>
                        <a:lnTo>
                          <a:pt x="410" y="5"/>
                        </a:lnTo>
                        <a:lnTo>
                          <a:pt x="332" y="0"/>
                        </a:lnTo>
                        <a:lnTo>
                          <a:pt x="250" y="0"/>
                        </a:lnTo>
                        <a:lnTo>
                          <a:pt x="166" y="5"/>
                        </a:lnTo>
                        <a:lnTo>
                          <a:pt x="83" y="15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34" name="Freeform 1838"/>
                  <p:cNvSpPr/>
                  <p:nvPr/>
                </p:nvSpPr>
                <p:spPr>
                  <a:xfrm>
                    <a:off x="3594" y="3377"/>
                    <a:ext cx="33" cy="4"/>
                  </a:xfrm>
                  <a:custGeom>
                    <a:avLst/>
                    <a:gdLst>
                      <a:gd name="txL" fmla="*/ 0 w 499"/>
                      <a:gd name="txT" fmla="*/ 0 h 53"/>
                      <a:gd name="txR" fmla="*/ 499 w 499"/>
                      <a:gd name="txB" fmla="*/ 53 h 53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99" h="53">
                        <a:moveTo>
                          <a:pt x="0" y="47"/>
                        </a:moveTo>
                        <a:lnTo>
                          <a:pt x="53" y="36"/>
                        </a:lnTo>
                        <a:lnTo>
                          <a:pt x="110" y="31"/>
                        </a:lnTo>
                        <a:lnTo>
                          <a:pt x="172" y="21"/>
                        </a:lnTo>
                        <a:lnTo>
                          <a:pt x="245" y="16"/>
                        </a:lnTo>
                        <a:lnTo>
                          <a:pt x="323" y="21"/>
                        </a:lnTo>
                        <a:lnTo>
                          <a:pt x="385" y="31"/>
                        </a:lnTo>
                        <a:lnTo>
                          <a:pt x="417" y="42"/>
                        </a:lnTo>
                        <a:lnTo>
                          <a:pt x="442" y="53"/>
                        </a:lnTo>
                        <a:lnTo>
                          <a:pt x="499" y="36"/>
                        </a:lnTo>
                        <a:lnTo>
                          <a:pt x="474" y="21"/>
                        </a:lnTo>
                        <a:lnTo>
                          <a:pt x="432" y="11"/>
                        </a:lnTo>
                        <a:lnTo>
                          <a:pt x="380" y="5"/>
                        </a:lnTo>
                        <a:lnTo>
                          <a:pt x="312" y="0"/>
                        </a:lnTo>
                        <a:lnTo>
                          <a:pt x="224" y="5"/>
                        </a:lnTo>
                        <a:lnTo>
                          <a:pt x="120" y="21"/>
                        </a:lnTo>
                        <a:lnTo>
                          <a:pt x="0" y="4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35" name="Freeform 1839"/>
                  <p:cNvSpPr/>
                  <p:nvPr/>
                </p:nvSpPr>
                <p:spPr>
                  <a:xfrm>
                    <a:off x="3610" y="3377"/>
                    <a:ext cx="24" cy="28"/>
                  </a:xfrm>
                  <a:custGeom>
                    <a:avLst/>
                    <a:gdLst>
                      <a:gd name="txL" fmla="*/ 0 w 359"/>
                      <a:gd name="txT" fmla="*/ 0 h 411"/>
                      <a:gd name="txR" fmla="*/ 359 w 359"/>
                      <a:gd name="txB" fmla="*/ 411 h 41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411">
                        <a:moveTo>
                          <a:pt x="0" y="411"/>
                        </a:moveTo>
                        <a:lnTo>
                          <a:pt x="57" y="370"/>
                        </a:lnTo>
                        <a:lnTo>
                          <a:pt x="119" y="323"/>
                        </a:lnTo>
                        <a:lnTo>
                          <a:pt x="187" y="271"/>
                        </a:lnTo>
                        <a:lnTo>
                          <a:pt x="254" y="203"/>
                        </a:lnTo>
                        <a:lnTo>
                          <a:pt x="286" y="172"/>
                        </a:lnTo>
                        <a:lnTo>
                          <a:pt x="312" y="135"/>
                        </a:lnTo>
                        <a:lnTo>
                          <a:pt x="332" y="99"/>
                        </a:lnTo>
                        <a:lnTo>
                          <a:pt x="348" y="63"/>
                        </a:lnTo>
                        <a:lnTo>
                          <a:pt x="359" y="31"/>
                        </a:lnTo>
                        <a:lnTo>
                          <a:pt x="359" y="0"/>
                        </a:lnTo>
                        <a:lnTo>
                          <a:pt x="296" y="26"/>
                        </a:lnTo>
                        <a:lnTo>
                          <a:pt x="296" y="31"/>
                        </a:lnTo>
                        <a:lnTo>
                          <a:pt x="301" y="42"/>
                        </a:lnTo>
                        <a:lnTo>
                          <a:pt x="301" y="63"/>
                        </a:lnTo>
                        <a:lnTo>
                          <a:pt x="291" y="99"/>
                        </a:lnTo>
                        <a:lnTo>
                          <a:pt x="264" y="146"/>
                        </a:lnTo>
                        <a:lnTo>
                          <a:pt x="207" y="213"/>
                        </a:lnTo>
                        <a:lnTo>
                          <a:pt x="124" y="302"/>
                        </a:lnTo>
                        <a:lnTo>
                          <a:pt x="0" y="41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36" name="Freeform 1840"/>
                  <p:cNvSpPr/>
                  <p:nvPr/>
                </p:nvSpPr>
                <p:spPr>
                  <a:xfrm>
                    <a:off x="3629" y="3362"/>
                    <a:ext cx="42" cy="52"/>
                  </a:xfrm>
                  <a:custGeom>
                    <a:avLst/>
                    <a:gdLst>
                      <a:gd name="txL" fmla="*/ 0 w 629"/>
                      <a:gd name="txT" fmla="*/ 0 h 776"/>
                      <a:gd name="txR" fmla="*/ 629 w 629"/>
                      <a:gd name="txB" fmla="*/ 776 h 77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629" h="776">
                        <a:moveTo>
                          <a:pt x="0" y="776"/>
                        </a:moveTo>
                        <a:lnTo>
                          <a:pt x="93" y="697"/>
                        </a:lnTo>
                        <a:lnTo>
                          <a:pt x="192" y="609"/>
                        </a:lnTo>
                        <a:lnTo>
                          <a:pt x="302" y="500"/>
                        </a:lnTo>
                        <a:lnTo>
                          <a:pt x="353" y="442"/>
                        </a:lnTo>
                        <a:lnTo>
                          <a:pt x="405" y="380"/>
                        </a:lnTo>
                        <a:lnTo>
                          <a:pt x="452" y="317"/>
                        </a:lnTo>
                        <a:lnTo>
                          <a:pt x="494" y="255"/>
                        </a:lnTo>
                        <a:lnTo>
                          <a:pt x="530" y="192"/>
                        </a:lnTo>
                        <a:lnTo>
                          <a:pt x="551" y="130"/>
                        </a:lnTo>
                        <a:lnTo>
                          <a:pt x="567" y="73"/>
                        </a:lnTo>
                        <a:lnTo>
                          <a:pt x="567" y="47"/>
                        </a:lnTo>
                        <a:lnTo>
                          <a:pt x="562" y="20"/>
                        </a:lnTo>
                        <a:lnTo>
                          <a:pt x="629" y="0"/>
                        </a:lnTo>
                        <a:lnTo>
                          <a:pt x="624" y="20"/>
                        </a:lnTo>
                        <a:lnTo>
                          <a:pt x="603" y="83"/>
                        </a:lnTo>
                        <a:lnTo>
                          <a:pt x="567" y="172"/>
                        </a:lnTo>
                        <a:lnTo>
                          <a:pt x="540" y="229"/>
                        </a:lnTo>
                        <a:lnTo>
                          <a:pt x="509" y="287"/>
                        </a:lnTo>
                        <a:lnTo>
                          <a:pt x="473" y="344"/>
                        </a:lnTo>
                        <a:lnTo>
                          <a:pt x="427" y="411"/>
                        </a:lnTo>
                        <a:lnTo>
                          <a:pt x="374" y="474"/>
                        </a:lnTo>
                        <a:lnTo>
                          <a:pt x="317" y="536"/>
                        </a:lnTo>
                        <a:lnTo>
                          <a:pt x="250" y="604"/>
                        </a:lnTo>
                        <a:lnTo>
                          <a:pt x="177" y="666"/>
                        </a:lnTo>
                        <a:lnTo>
                          <a:pt x="93" y="724"/>
                        </a:lnTo>
                        <a:lnTo>
                          <a:pt x="0" y="77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37" name="Freeform 1841"/>
                  <p:cNvSpPr/>
                  <p:nvPr/>
                </p:nvSpPr>
                <p:spPr>
                  <a:xfrm>
                    <a:off x="3658" y="3338"/>
                    <a:ext cx="67" cy="91"/>
                  </a:xfrm>
                  <a:custGeom>
                    <a:avLst/>
                    <a:gdLst>
                      <a:gd name="txL" fmla="*/ 0 w 1003"/>
                      <a:gd name="txT" fmla="*/ 0 h 1358"/>
                      <a:gd name="txR" fmla="*/ 1003 w 1003"/>
                      <a:gd name="txB" fmla="*/ 1358 h 135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03" h="1358">
                        <a:moveTo>
                          <a:pt x="0" y="1358"/>
                        </a:moveTo>
                        <a:lnTo>
                          <a:pt x="145" y="1187"/>
                        </a:lnTo>
                        <a:lnTo>
                          <a:pt x="296" y="1010"/>
                        </a:lnTo>
                        <a:lnTo>
                          <a:pt x="472" y="791"/>
                        </a:lnTo>
                        <a:lnTo>
                          <a:pt x="649" y="562"/>
                        </a:lnTo>
                        <a:lnTo>
                          <a:pt x="728" y="448"/>
                        </a:lnTo>
                        <a:lnTo>
                          <a:pt x="801" y="339"/>
                        </a:lnTo>
                        <a:lnTo>
                          <a:pt x="863" y="234"/>
                        </a:lnTo>
                        <a:lnTo>
                          <a:pt x="915" y="146"/>
                        </a:lnTo>
                        <a:lnTo>
                          <a:pt x="946" y="62"/>
                        </a:lnTo>
                        <a:lnTo>
                          <a:pt x="956" y="31"/>
                        </a:lnTo>
                        <a:lnTo>
                          <a:pt x="961" y="0"/>
                        </a:lnTo>
                        <a:lnTo>
                          <a:pt x="1003" y="10"/>
                        </a:lnTo>
                        <a:lnTo>
                          <a:pt x="998" y="26"/>
                        </a:lnTo>
                        <a:lnTo>
                          <a:pt x="978" y="84"/>
                        </a:lnTo>
                        <a:lnTo>
                          <a:pt x="936" y="182"/>
                        </a:lnTo>
                        <a:lnTo>
                          <a:pt x="899" y="249"/>
                        </a:lnTo>
                        <a:lnTo>
                          <a:pt x="858" y="328"/>
                        </a:lnTo>
                        <a:lnTo>
                          <a:pt x="801" y="411"/>
                        </a:lnTo>
                        <a:lnTo>
                          <a:pt x="733" y="511"/>
                        </a:lnTo>
                        <a:lnTo>
                          <a:pt x="649" y="624"/>
                        </a:lnTo>
                        <a:lnTo>
                          <a:pt x="556" y="744"/>
                        </a:lnTo>
                        <a:lnTo>
                          <a:pt x="442" y="880"/>
                        </a:lnTo>
                        <a:lnTo>
                          <a:pt x="312" y="1025"/>
                        </a:lnTo>
                        <a:lnTo>
                          <a:pt x="166" y="1187"/>
                        </a:lnTo>
                        <a:lnTo>
                          <a:pt x="0" y="1358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38" name="Freeform 1842"/>
                  <p:cNvSpPr/>
                  <p:nvPr/>
                </p:nvSpPr>
                <p:spPr>
                  <a:xfrm>
                    <a:off x="3700" y="3314"/>
                    <a:ext cx="72" cy="133"/>
                  </a:xfrm>
                  <a:custGeom>
                    <a:avLst/>
                    <a:gdLst>
                      <a:gd name="txL" fmla="*/ 0 w 1081"/>
                      <a:gd name="txT" fmla="*/ 0 h 1995"/>
                      <a:gd name="txR" fmla="*/ 1081 w 1081"/>
                      <a:gd name="txB" fmla="*/ 1995 h 199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81" h="1995">
                        <a:moveTo>
                          <a:pt x="0" y="1995"/>
                        </a:moveTo>
                        <a:lnTo>
                          <a:pt x="167" y="1745"/>
                        </a:lnTo>
                        <a:lnTo>
                          <a:pt x="332" y="1485"/>
                        </a:lnTo>
                        <a:lnTo>
                          <a:pt x="531" y="1166"/>
                        </a:lnTo>
                        <a:lnTo>
                          <a:pt x="624" y="1001"/>
                        </a:lnTo>
                        <a:lnTo>
                          <a:pt x="723" y="834"/>
                        </a:lnTo>
                        <a:lnTo>
                          <a:pt x="806" y="667"/>
                        </a:lnTo>
                        <a:lnTo>
                          <a:pt x="884" y="511"/>
                        </a:lnTo>
                        <a:lnTo>
                          <a:pt x="946" y="365"/>
                        </a:lnTo>
                        <a:lnTo>
                          <a:pt x="998" y="230"/>
                        </a:lnTo>
                        <a:lnTo>
                          <a:pt x="1013" y="172"/>
                        </a:lnTo>
                        <a:lnTo>
                          <a:pt x="1025" y="115"/>
                        </a:lnTo>
                        <a:lnTo>
                          <a:pt x="1030" y="69"/>
                        </a:lnTo>
                        <a:lnTo>
                          <a:pt x="1030" y="27"/>
                        </a:lnTo>
                        <a:lnTo>
                          <a:pt x="1081" y="0"/>
                        </a:lnTo>
                        <a:lnTo>
                          <a:pt x="1081" y="22"/>
                        </a:lnTo>
                        <a:lnTo>
                          <a:pt x="1066" y="100"/>
                        </a:lnTo>
                        <a:lnTo>
                          <a:pt x="1050" y="157"/>
                        </a:lnTo>
                        <a:lnTo>
                          <a:pt x="1030" y="235"/>
                        </a:lnTo>
                        <a:lnTo>
                          <a:pt x="998" y="324"/>
                        </a:lnTo>
                        <a:lnTo>
                          <a:pt x="951" y="433"/>
                        </a:lnTo>
                        <a:lnTo>
                          <a:pt x="894" y="558"/>
                        </a:lnTo>
                        <a:lnTo>
                          <a:pt x="821" y="704"/>
                        </a:lnTo>
                        <a:lnTo>
                          <a:pt x="733" y="864"/>
                        </a:lnTo>
                        <a:lnTo>
                          <a:pt x="629" y="1047"/>
                        </a:lnTo>
                        <a:lnTo>
                          <a:pt x="504" y="1250"/>
                        </a:lnTo>
                        <a:lnTo>
                          <a:pt x="359" y="1474"/>
                        </a:lnTo>
                        <a:lnTo>
                          <a:pt x="192" y="1723"/>
                        </a:lnTo>
                        <a:lnTo>
                          <a:pt x="0" y="199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39" name="Freeform 1843"/>
                  <p:cNvSpPr/>
                  <p:nvPr/>
                </p:nvSpPr>
                <p:spPr>
                  <a:xfrm>
                    <a:off x="3730" y="3397"/>
                    <a:ext cx="8" cy="53"/>
                  </a:xfrm>
                  <a:custGeom>
                    <a:avLst/>
                    <a:gdLst>
                      <a:gd name="txL" fmla="*/ 0 w 125"/>
                      <a:gd name="txT" fmla="*/ 0 h 797"/>
                      <a:gd name="txR" fmla="*/ 125 w 125"/>
                      <a:gd name="txB" fmla="*/ 797 h 79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5" h="797">
                        <a:moveTo>
                          <a:pt x="0" y="797"/>
                        </a:moveTo>
                        <a:lnTo>
                          <a:pt x="31" y="708"/>
                        </a:lnTo>
                        <a:lnTo>
                          <a:pt x="57" y="608"/>
                        </a:lnTo>
                        <a:lnTo>
                          <a:pt x="77" y="495"/>
                        </a:lnTo>
                        <a:lnTo>
                          <a:pt x="89" y="432"/>
                        </a:lnTo>
                        <a:lnTo>
                          <a:pt x="94" y="370"/>
                        </a:lnTo>
                        <a:lnTo>
                          <a:pt x="99" y="307"/>
                        </a:lnTo>
                        <a:lnTo>
                          <a:pt x="94" y="250"/>
                        </a:lnTo>
                        <a:lnTo>
                          <a:pt x="89" y="193"/>
                        </a:lnTo>
                        <a:lnTo>
                          <a:pt x="72" y="140"/>
                        </a:lnTo>
                        <a:lnTo>
                          <a:pt x="52" y="93"/>
                        </a:lnTo>
                        <a:lnTo>
                          <a:pt x="20" y="51"/>
                        </a:lnTo>
                        <a:lnTo>
                          <a:pt x="57" y="0"/>
                        </a:lnTo>
                        <a:lnTo>
                          <a:pt x="67" y="16"/>
                        </a:lnTo>
                        <a:lnTo>
                          <a:pt x="83" y="51"/>
                        </a:lnTo>
                        <a:lnTo>
                          <a:pt x="104" y="114"/>
                        </a:lnTo>
                        <a:lnTo>
                          <a:pt x="114" y="156"/>
                        </a:lnTo>
                        <a:lnTo>
                          <a:pt x="119" y="203"/>
                        </a:lnTo>
                        <a:lnTo>
                          <a:pt x="125" y="260"/>
                        </a:lnTo>
                        <a:lnTo>
                          <a:pt x="125" y="318"/>
                        </a:lnTo>
                        <a:lnTo>
                          <a:pt x="125" y="385"/>
                        </a:lnTo>
                        <a:lnTo>
                          <a:pt x="114" y="453"/>
                        </a:lnTo>
                        <a:lnTo>
                          <a:pt x="99" y="531"/>
                        </a:lnTo>
                        <a:lnTo>
                          <a:pt x="72" y="614"/>
                        </a:lnTo>
                        <a:lnTo>
                          <a:pt x="42" y="703"/>
                        </a:lnTo>
                        <a:lnTo>
                          <a:pt x="0" y="79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40" name="Freeform 1844"/>
                  <p:cNvSpPr/>
                  <p:nvPr/>
                </p:nvSpPr>
                <p:spPr>
                  <a:xfrm>
                    <a:off x="3757" y="3294"/>
                    <a:ext cx="50" cy="164"/>
                  </a:xfrm>
                  <a:custGeom>
                    <a:avLst/>
                    <a:gdLst>
                      <a:gd name="txL" fmla="*/ 0 w 749"/>
                      <a:gd name="txT" fmla="*/ 0 h 2451"/>
                      <a:gd name="txR" fmla="*/ 749 w 749"/>
                      <a:gd name="txB" fmla="*/ 2451 h 245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749" h="2451">
                        <a:moveTo>
                          <a:pt x="0" y="2451"/>
                        </a:moveTo>
                        <a:lnTo>
                          <a:pt x="57" y="2306"/>
                        </a:lnTo>
                        <a:lnTo>
                          <a:pt x="192" y="1957"/>
                        </a:lnTo>
                        <a:lnTo>
                          <a:pt x="270" y="1734"/>
                        </a:lnTo>
                        <a:lnTo>
                          <a:pt x="348" y="1509"/>
                        </a:lnTo>
                        <a:lnTo>
                          <a:pt x="416" y="1285"/>
                        </a:lnTo>
                        <a:lnTo>
                          <a:pt x="442" y="1182"/>
                        </a:lnTo>
                        <a:lnTo>
                          <a:pt x="462" y="1082"/>
                        </a:lnTo>
                        <a:lnTo>
                          <a:pt x="499" y="895"/>
                        </a:lnTo>
                        <a:lnTo>
                          <a:pt x="530" y="713"/>
                        </a:lnTo>
                        <a:lnTo>
                          <a:pt x="587" y="385"/>
                        </a:lnTo>
                        <a:lnTo>
                          <a:pt x="614" y="250"/>
                        </a:lnTo>
                        <a:lnTo>
                          <a:pt x="634" y="141"/>
                        </a:lnTo>
                        <a:lnTo>
                          <a:pt x="660" y="63"/>
                        </a:lnTo>
                        <a:lnTo>
                          <a:pt x="671" y="36"/>
                        </a:lnTo>
                        <a:lnTo>
                          <a:pt x="681" y="16"/>
                        </a:lnTo>
                        <a:lnTo>
                          <a:pt x="749" y="0"/>
                        </a:lnTo>
                        <a:lnTo>
                          <a:pt x="722" y="109"/>
                        </a:lnTo>
                        <a:lnTo>
                          <a:pt x="655" y="365"/>
                        </a:lnTo>
                        <a:lnTo>
                          <a:pt x="582" y="666"/>
                        </a:lnTo>
                        <a:lnTo>
                          <a:pt x="556" y="807"/>
                        </a:lnTo>
                        <a:lnTo>
                          <a:pt x="540" y="910"/>
                        </a:lnTo>
                        <a:lnTo>
                          <a:pt x="535" y="958"/>
                        </a:lnTo>
                        <a:lnTo>
                          <a:pt x="540" y="1015"/>
                        </a:lnTo>
                        <a:lnTo>
                          <a:pt x="556" y="1130"/>
                        </a:lnTo>
                        <a:lnTo>
                          <a:pt x="582" y="1265"/>
                        </a:lnTo>
                        <a:lnTo>
                          <a:pt x="614" y="1400"/>
                        </a:lnTo>
                        <a:lnTo>
                          <a:pt x="639" y="1535"/>
                        </a:lnTo>
                        <a:lnTo>
                          <a:pt x="660" y="1666"/>
                        </a:lnTo>
                        <a:lnTo>
                          <a:pt x="660" y="1728"/>
                        </a:lnTo>
                        <a:lnTo>
                          <a:pt x="660" y="1786"/>
                        </a:lnTo>
                        <a:lnTo>
                          <a:pt x="649" y="1837"/>
                        </a:lnTo>
                        <a:lnTo>
                          <a:pt x="639" y="1879"/>
                        </a:lnTo>
                        <a:lnTo>
                          <a:pt x="639" y="1811"/>
                        </a:lnTo>
                        <a:lnTo>
                          <a:pt x="634" y="1734"/>
                        </a:lnTo>
                        <a:lnTo>
                          <a:pt x="629" y="1639"/>
                        </a:lnTo>
                        <a:lnTo>
                          <a:pt x="614" y="1525"/>
                        </a:lnTo>
                        <a:lnTo>
                          <a:pt x="592" y="1400"/>
                        </a:lnTo>
                        <a:lnTo>
                          <a:pt x="561" y="1275"/>
                        </a:lnTo>
                        <a:lnTo>
                          <a:pt x="540" y="1212"/>
                        </a:lnTo>
                        <a:lnTo>
                          <a:pt x="514" y="1150"/>
                        </a:lnTo>
                        <a:lnTo>
                          <a:pt x="462" y="1317"/>
                        </a:lnTo>
                        <a:lnTo>
                          <a:pt x="405" y="1494"/>
                        </a:lnTo>
                        <a:lnTo>
                          <a:pt x="332" y="1702"/>
                        </a:lnTo>
                        <a:lnTo>
                          <a:pt x="249" y="1926"/>
                        </a:lnTo>
                        <a:lnTo>
                          <a:pt x="160" y="2139"/>
                        </a:lnTo>
                        <a:lnTo>
                          <a:pt x="120" y="2233"/>
                        </a:lnTo>
                        <a:lnTo>
                          <a:pt x="78" y="2321"/>
                        </a:lnTo>
                        <a:lnTo>
                          <a:pt x="36" y="2394"/>
                        </a:lnTo>
                        <a:lnTo>
                          <a:pt x="0" y="245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41" name="Freeform 1845"/>
                  <p:cNvSpPr/>
                  <p:nvPr/>
                </p:nvSpPr>
                <p:spPr>
                  <a:xfrm>
                    <a:off x="3714" y="3365"/>
                    <a:ext cx="37" cy="26"/>
                  </a:xfrm>
                  <a:custGeom>
                    <a:avLst/>
                    <a:gdLst>
                      <a:gd name="txL" fmla="*/ 0 w 557"/>
                      <a:gd name="txT" fmla="*/ 0 h 380"/>
                      <a:gd name="txR" fmla="*/ 557 w 557"/>
                      <a:gd name="txB" fmla="*/ 380 h 38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57" h="380">
                        <a:moveTo>
                          <a:pt x="0" y="380"/>
                        </a:moveTo>
                        <a:lnTo>
                          <a:pt x="53" y="333"/>
                        </a:lnTo>
                        <a:lnTo>
                          <a:pt x="115" y="287"/>
                        </a:lnTo>
                        <a:lnTo>
                          <a:pt x="188" y="229"/>
                        </a:lnTo>
                        <a:lnTo>
                          <a:pt x="272" y="172"/>
                        </a:lnTo>
                        <a:lnTo>
                          <a:pt x="360" y="125"/>
                        </a:lnTo>
                        <a:lnTo>
                          <a:pt x="407" y="98"/>
                        </a:lnTo>
                        <a:lnTo>
                          <a:pt x="454" y="83"/>
                        </a:lnTo>
                        <a:lnTo>
                          <a:pt x="495" y="68"/>
                        </a:lnTo>
                        <a:lnTo>
                          <a:pt x="536" y="57"/>
                        </a:lnTo>
                        <a:lnTo>
                          <a:pt x="557" y="0"/>
                        </a:lnTo>
                        <a:lnTo>
                          <a:pt x="506" y="21"/>
                        </a:lnTo>
                        <a:lnTo>
                          <a:pt x="442" y="47"/>
                        </a:lnTo>
                        <a:lnTo>
                          <a:pt x="365" y="83"/>
                        </a:lnTo>
                        <a:lnTo>
                          <a:pt x="277" y="135"/>
                        </a:lnTo>
                        <a:lnTo>
                          <a:pt x="183" y="203"/>
                        </a:lnTo>
                        <a:lnTo>
                          <a:pt x="137" y="240"/>
                        </a:lnTo>
                        <a:lnTo>
                          <a:pt x="89" y="281"/>
                        </a:lnTo>
                        <a:lnTo>
                          <a:pt x="42" y="328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42" name="Freeform 1846"/>
                  <p:cNvSpPr/>
                  <p:nvPr/>
                </p:nvSpPr>
                <p:spPr>
                  <a:xfrm>
                    <a:off x="3674" y="3391"/>
                    <a:ext cx="18" cy="42"/>
                  </a:xfrm>
                  <a:custGeom>
                    <a:avLst/>
                    <a:gdLst>
                      <a:gd name="txL" fmla="*/ 0 w 265"/>
                      <a:gd name="txT" fmla="*/ 0 h 635"/>
                      <a:gd name="txR" fmla="*/ 265 w 265"/>
                      <a:gd name="txB" fmla="*/ 635 h 63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65" h="635">
                        <a:moveTo>
                          <a:pt x="0" y="635"/>
                        </a:moveTo>
                        <a:lnTo>
                          <a:pt x="41" y="577"/>
                        </a:lnTo>
                        <a:lnTo>
                          <a:pt x="83" y="521"/>
                        </a:lnTo>
                        <a:lnTo>
                          <a:pt x="125" y="447"/>
                        </a:lnTo>
                        <a:lnTo>
                          <a:pt x="166" y="359"/>
                        </a:lnTo>
                        <a:lnTo>
                          <a:pt x="187" y="312"/>
                        </a:lnTo>
                        <a:lnTo>
                          <a:pt x="198" y="260"/>
                        </a:lnTo>
                        <a:lnTo>
                          <a:pt x="208" y="214"/>
                        </a:lnTo>
                        <a:lnTo>
                          <a:pt x="218" y="162"/>
                        </a:lnTo>
                        <a:lnTo>
                          <a:pt x="218" y="115"/>
                        </a:lnTo>
                        <a:lnTo>
                          <a:pt x="208" y="68"/>
                        </a:lnTo>
                        <a:lnTo>
                          <a:pt x="260" y="0"/>
                        </a:lnTo>
                        <a:lnTo>
                          <a:pt x="265" y="57"/>
                        </a:lnTo>
                        <a:lnTo>
                          <a:pt x="260" y="120"/>
                        </a:lnTo>
                        <a:lnTo>
                          <a:pt x="250" y="203"/>
                        </a:lnTo>
                        <a:lnTo>
                          <a:pt x="233" y="255"/>
                        </a:lnTo>
                        <a:lnTo>
                          <a:pt x="218" y="302"/>
                        </a:lnTo>
                        <a:lnTo>
                          <a:pt x="198" y="354"/>
                        </a:lnTo>
                        <a:lnTo>
                          <a:pt x="171" y="412"/>
                        </a:lnTo>
                        <a:lnTo>
                          <a:pt x="140" y="464"/>
                        </a:lnTo>
                        <a:lnTo>
                          <a:pt x="98" y="521"/>
                        </a:lnTo>
                        <a:lnTo>
                          <a:pt x="51" y="577"/>
                        </a:lnTo>
                        <a:lnTo>
                          <a:pt x="0" y="63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43" name="Freeform 1847"/>
                  <p:cNvSpPr/>
                  <p:nvPr/>
                </p:nvSpPr>
                <p:spPr>
                  <a:xfrm>
                    <a:off x="3635" y="3330"/>
                    <a:ext cx="39" cy="9"/>
                  </a:xfrm>
                  <a:custGeom>
                    <a:avLst/>
                    <a:gdLst>
                      <a:gd name="txL" fmla="*/ 0 w 583"/>
                      <a:gd name="txT" fmla="*/ 0 h 130"/>
                      <a:gd name="txR" fmla="*/ 583 w 583"/>
                      <a:gd name="txB" fmla="*/ 130 h 13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83" h="130">
                        <a:moveTo>
                          <a:pt x="0" y="104"/>
                        </a:moveTo>
                        <a:lnTo>
                          <a:pt x="62" y="114"/>
                        </a:lnTo>
                        <a:lnTo>
                          <a:pt x="125" y="114"/>
                        </a:lnTo>
                        <a:lnTo>
                          <a:pt x="209" y="114"/>
                        </a:lnTo>
                        <a:lnTo>
                          <a:pt x="297" y="104"/>
                        </a:lnTo>
                        <a:lnTo>
                          <a:pt x="339" y="94"/>
                        </a:lnTo>
                        <a:lnTo>
                          <a:pt x="385" y="84"/>
                        </a:lnTo>
                        <a:lnTo>
                          <a:pt x="427" y="67"/>
                        </a:lnTo>
                        <a:lnTo>
                          <a:pt x="469" y="52"/>
                        </a:lnTo>
                        <a:lnTo>
                          <a:pt x="504" y="26"/>
                        </a:lnTo>
                        <a:lnTo>
                          <a:pt x="536" y="0"/>
                        </a:lnTo>
                        <a:lnTo>
                          <a:pt x="583" y="16"/>
                        </a:lnTo>
                        <a:lnTo>
                          <a:pt x="546" y="42"/>
                        </a:lnTo>
                        <a:lnTo>
                          <a:pt x="499" y="67"/>
                        </a:lnTo>
                        <a:lnTo>
                          <a:pt x="437" y="94"/>
                        </a:lnTo>
                        <a:lnTo>
                          <a:pt x="354" y="114"/>
                        </a:lnTo>
                        <a:lnTo>
                          <a:pt x="307" y="125"/>
                        </a:lnTo>
                        <a:lnTo>
                          <a:pt x="255" y="130"/>
                        </a:lnTo>
                        <a:lnTo>
                          <a:pt x="197" y="130"/>
                        </a:lnTo>
                        <a:lnTo>
                          <a:pt x="135" y="125"/>
                        </a:lnTo>
                        <a:lnTo>
                          <a:pt x="68" y="120"/>
                        </a:lnTo>
                        <a:lnTo>
                          <a:pt x="0" y="104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44" name="Freeform 1848"/>
                  <p:cNvSpPr/>
                  <p:nvPr/>
                </p:nvSpPr>
                <p:spPr>
                  <a:xfrm>
                    <a:off x="3631" y="3311"/>
                    <a:ext cx="24" cy="16"/>
                  </a:xfrm>
                  <a:custGeom>
                    <a:avLst/>
                    <a:gdLst>
                      <a:gd name="txL" fmla="*/ 0 w 359"/>
                      <a:gd name="txT" fmla="*/ 0 h 240"/>
                      <a:gd name="txR" fmla="*/ 359 w 359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240">
                        <a:moveTo>
                          <a:pt x="0" y="0"/>
                        </a:moveTo>
                        <a:lnTo>
                          <a:pt x="36" y="21"/>
                        </a:lnTo>
                        <a:lnTo>
                          <a:pt x="124" y="73"/>
                        </a:lnTo>
                        <a:lnTo>
                          <a:pt x="177" y="105"/>
                        </a:lnTo>
                        <a:lnTo>
                          <a:pt x="229" y="146"/>
                        </a:lnTo>
                        <a:lnTo>
                          <a:pt x="276" y="188"/>
                        </a:lnTo>
                        <a:lnTo>
                          <a:pt x="312" y="235"/>
                        </a:lnTo>
                        <a:lnTo>
                          <a:pt x="359" y="240"/>
                        </a:lnTo>
                        <a:lnTo>
                          <a:pt x="338" y="213"/>
                        </a:lnTo>
                        <a:lnTo>
                          <a:pt x="312" y="188"/>
                        </a:lnTo>
                        <a:lnTo>
                          <a:pt x="276" y="151"/>
                        </a:lnTo>
                        <a:lnTo>
                          <a:pt x="224" y="115"/>
                        </a:lnTo>
                        <a:lnTo>
                          <a:pt x="166" y="73"/>
                        </a:lnTo>
                        <a:lnTo>
                          <a:pt x="89" y="3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45" name="Freeform 1849"/>
                  <p:cNvSpPr/>
                  <p:nvPr/>
                </p:nvSpPr>
                <p:spPr>
                  <a:xfrm>
                    <a:off x="3708" y="3396"/>
                    <a:ext cx="8" cy="10"/>
                  </a:xfrm>
                  <a:custGeom>
                    <a:avLst/>
                    <a:gdLst>
                      <a:gd name="txL" fmla="*/ 0 w 124"/>
                      <a:gd name="txT" fmla="*/ 0 h 146"/>
                      <a:gd name="txR" fmla="*/ 124 w 124"/>
                      <a:gd name="txB" fmla="*/ 146 h 14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4" h="146">
                        <a:moveTo>
                          <a:pt x="47" y="146"/>
                        </a:moveTo>
                        <a:lnTo>
                          <a:pt x="57" y="146"/>
                        </a:lnTo>
                        <a:lnTo>
                          <a:pt x="93" y="141"/>
                        </a:lnTo>
                        <a:lnTo>
                          <a:pt x="109" y="130"/>
                        </a:lnTo>
                        <a:lnTo>
                          <a:pt x="119" y="120"/>
                        </a:lnTo>
                        <a:lnTo>
                          <a:pt x="124" y="104"/>
                        </a:lnTo>
                        <a:lnTo>
                          <a:pt x="124" y="84"/>
                        </a:lnTo>
                        <a:lnTo>
                          <a:pt x="114" y="57"/>
                        </a:lnTo>
                        <a:lnTo>
                          <a:pt x="104" y="37"/>
                        </a:lnTo>
                        <a:lnTo>
                          <a:pt x="87" y="21"/>
                        </a:lnTo>
                        <a:lnTo>
                          <a:pt x="72" y="5"/>
                        </a:lnTo>
                        <a:lnTo>
                          <a:pt x="57" y="0"/>
                        </a:lnTo>
                        <a:lnTo>
                          <a:pt x="41" y="0"/>
                        </a:lnTo>
                        <a:lnTo>
                          <a:pt x="25" y="11"/>
                        </a:lnTo>
                        <a:lnTo>
                          <a:pt x="10" y="32"/>
                        </a:lnTo>
                        <a:lnTo>
                          <a:pt x="0" y="57"/>
                        </a:lnTo>
                        <a:lnTo>
                          <a:pt x="0" y="79"/>
                        </a:lnTo>
                        <a:lnTo>
                          <a:pt x="5" y="99"/>
                        </a:lnTo>
                        <a:lnTo>
                          <a:pt x="15" y="115"/>
                        </a:lnTo>
                        <a:lnTo>
                          <a:pt x="36" y="141"/>
                        </a:lnTo>
                        <a:lnTo>
                          <a:pt x="47" y="146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46" name="Freeform 1850"/>
                  <p:cNvSpPr/>
                  <p:nvPr/>
                </p:nvSpPr>
                <p:spPr>
                  <a:xfrm>
                    <a:off x="3661" y="3298"/>
                    <a:ext cx="7" cy="6"/>
                  </a:xfrm>
                  <a:custGeom>
                    <a:avLst/>
                    <a:gdLst>
                      <a:gd name="txL" fmla="*/ 0 w 98"/>
                      <a:gd name="txT" fmla="*/ 0 h 78"/>
                      <a:gd name="txR" fmla="*/ 98 w 98"/>
                      <a:gd name="txB" fmla="*/ 78 h 7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8" h="78">
                        <a:moveTo>
                          <a:pt x="0" y="57"/>
                        </a:moveTo>
                        <a:lnTo>
                          <a:pt x="15" y="62"/>
                        </a:lnTo>
                        <a:lnTo>
                          <a:pt x="46" y="73"/>
                        </a:lnTo>
                        <a:lnTo>
                          <a:pt x="62" y="78"/>
                        </a:lnTo>
                        <a:lnTo>
                          <a:pt x="78" y="78"/>
                        </a:lnTo>
                        <a:lnTo>
                          <a:pt x="93" y="67"/>
                        </a:lnTo>
                        <a:lnTo>
                          <a:pt x="98" y="57"/>
                        </a:lnTo>
                        <a:lnTo>
                          <a:pt x="98" y="41"/>
                        </a:lnTo>
                        <a:lnTo>
                          <a:pt x="88" y="25"/>
                        </a:lnTo>
                        <a:lnTo>
                          <a:pt x="73" y="20"/>
                        </a:lnTo>
                        <a:lnTo>
                          <a:pt x="56" y="10"/>
                        </a:lnTo>
                        <a:lnTo>
                          <a:pt x="15" y="5"/>
                        </a:lnTo>
                        <a:lnTo>
                          <a:pt x="0" y="0"/>
                        </a:lnTo>
                        <a:lnTo>
                          <a:pt x="0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47" name="Freeform 1851"/>
                  <p:cNvSpPr/>
                  <p:nvPr/>
                </p:nvSpPr>
                <p:spPr>
                  <a:xfrm>
                    <a:off x="3687" y="3263"/>
                    <a:ext cx="8" cy="8"/>
                  </a:xfrm>
                  <a:custGeom>
                    <a:avLst/>
                    <a:gdLst>
                      <a:gd name="txL" fmla="*/ 0 w 119"/>
                      <a:gd name="txT" fmla="*/ 0 h 125"/>
                      <a:gd name="txR" fmla="*/ 119 w 119"/>
                      <a:gd name="txB" fmla="*/ 125 h 12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19" h="125">
                        <a:moveTo>
                          <a:pt x="0" y="58"/>
                        </a:moveTo>
                        <a:lnTo>
                          <a:pt x="5" y="73"/>
                        </a:lnTo>
                        <a:lnTo>
                          <a:pt x="25" y="105"/>
                        </a:lnTo>
                        <a:lnTo>
                          <a:pt x="42" y="115"/>
                        </a:lnTo>
                        <a:lnTo>
                          <a:pt x="57" y="125"/>
                        </a:lnTo>
                        <a:lnTo>
                          <a:pt x="77" y="125"/>
                        </a:lnTo>
                        <a:lnTo>
                          <a:pt x="98" y="115"/>
                        </a:lnTo>
                        <a:lnTo>
                          <a:pt x="114" y="94"/>
                        </a:lnTo>
                        <a:lnTo>
                          <a:pt x="119" y="78"/>
                        </a:lnTo>
                        <a:lnTo>
                          <a:pt x="119" y="58"/>
                        </a:lnTo>
                        <a:lnTo>
                          <a:pt x="114" y="42"/>
                        </a:lnTo>
                        <a:lnTo>
                          <a:pt x="98" y="26"/>
                        </a:lnTo>
                        <a:lnTo>
                          <a:pt x="82" y="11"/>
                        </a:lnTo>
                        <a:lnTo>
                          <a:pt x="67" y="5"/>
                        </a:lnTo>
                        <a:lnTo>
                          <a:pt x="52" y="0"/>
                        </a:lnTo>
                        <a:lnTo>
                          <a:pt x="35" y="0"/>
                        </a:lnTo>
                        <a:lnTo>
                          <a:pt x="25" y="11"/>
                        </a:lnTo>
                        <a:lnTo>
                          <a:pt x="10" y="31"/>
                        </a:lnTo>
                        <a:lnTo>
                          <a:pt x="0" y="47"/>
                        </a:lnTo>
                        <a:lnTo>
                          <a:pt x="0" y="58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48" name="Freeform 1852"/>
                  <p:cNvSpPr/>
                  <p:nvPr/>
                </p:nvSpPr>
                <p:spPr>
                  <a:xfrm>
                    <a:off x="3609" y="3341"/>
                    <a:ext cx="6" cy="4"/>
                  </a:xfrm>
                  <a:custGeom>
                    <a:avLst/>
                    <a:gdLst>
                      <a:gd name="txL" fmla="*/ 0 w 94"/>
                      <a:gd name="txT" fmla="*/ 0 h 57"/>
                      <a:gd name="txR" fmla="*/ 94 w 94"/>
                      <a:gd name="txB" fmla="*/ 57 h 5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" h="57">
                        <a:moveTo>
                          <a:pt x="21" y="57"/>
                        </a:moveTo>
                        <a:lnTo>
                          <a:pt x="42" y="57"/>
                        </a:lnTo>
                        <a:lnTo>
                          <a:pt x="73" y="52"/>
                        </a:lnTo>
                        <a:lnTo>
                          <a:pt x="83" y="47"/>
                        </a:lnTo>
                        <a:lnTo>
                          <a:pt x="94" y="37"/>
                        </a:lnTo>
                        <a:lnTo>
                          <a:pt x="94" y="26"/>
                        </a:lnTo>
                        <a:lnTo>
                          <a:pt x="78" y="15"/>
                        </a:lnTo>
                        <a:lnTo>
                          <a:pt x="58" y="5"/>
                        </a:lnTo>
                        <a:lnTo>
                          <a:pt x="42" y="0"/>
                        </a:lnTo>
                        <a:lnTo>
                          <a:pt x="26" y="0"/>
                        </a:lnTo>
                        <a:lnTo>
                          <a:pt x="11" y="5"/>
                        </a:lnTo>
                        <a:lnTo>
                          <a:pt x="6" y="15"/>
                        </a:lnTo>
                        <a:lnTo>
                          <a:pt x="0" y="32"/>
                        </a:lnTo>
                        <a:lnTo>
                          <a:pt x="11" y="47"/>
                        </a:lnTo>
                        <a:lnTo>
                          <a:pt x="21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2324" name="Group 1853"/>
                <p:cNvGrpSpPr/>
                <p:nvPr/>
              </p:nvGrpSpPr>
              <p:grpSpPr>
                <a:xfrm>
                  <a:off x="4071" y="3273"/>
                  <a:ext cx="23" cy="28"/>
                  <a:chOff x="4057" y="3261"/>
                  <a:chExt cx="23" cy="28"/>
                </a:xfrm>
              </p:grpSpPr>
              <p:sp>
                <p:nvSpPr>
                  <p:cNvPr id="2325" name="Freeform 1854"/>
                  <p:cNvSpPr/>
                  <p:nvPr/>
                </p:nvSpPr>
                <p:spPr>
                  <a:xfrm>
                    <a:off x="4057" y="3261"/>
                    <a:ext cx="23" cy="28"/>
                  </a:xfrm>
                  <a:custGeom>
                    <a:avLst/>
                    <a:gdLst>
                      <a:gd name="txL" fmla="*/ 0 w 333"/>
                      <a:gd name="txT" fmla="*/ 0 h 417"/>
                      <a:gd name="txR" fmla="*/ 333 w 333"/>
                      <a:gd name="txB" fmla="*/ 417 h 41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3" h="417">
                        <a:moveTo>
                          <a:pt x="323" y="417"/>
                        </a:moveTo>
                        <a:lnTo>
                          <a:pt x="281" y="407"/>
                        </a:lnTo>
                        <a:lnTo>
                          <a:pt x="239" y="391"/>
                        </a:lnTo>
                        <a:lnTo>
                          <a:pt x="193" y="375"/>
                        </a:lnTo>
                        <a:lnTo>
                          <a:pt x="146" y="350"/>
                        </a:lnTo>
                        <a:lnTo>
                          <a:pt x="99" y="318"/>
                        </a:lnTo>
                        <a:lnTo>
                          <a:pt x="83" y="302"/>
                        </a:lnTo>
                        <a:lnTo>
                          <a:pt x="68" y="282"/>
                        </a:lnTo>
                        <a:lnTo>
                          <a:pt x="57" y="261"/>
                        </a:lnTo>
                        <a:lnTo>
                          <a:pt x="47" y="240"/>
                        </a:lnTo>
                        <a:lnTo>
                          <a:pt x="26" y="147"/>
                        </a:lnTo>
                        <a:lnTo>
                          <a:pt x="6" y="68"/>
                        </a:lnTo>
                        <a:lnTo>
                          <a:pt x="0" y="37"/>
                        </a:lnTo>
                        <a:lnTo>
                          <a:pt x="0" y="16"/>
                        </a:lnTo>
                        <a:lnTo>
                          <a:pt x="6" y="6"/>
                        </a:lnTo>
                        <a:lnTo>
                          <a:pt x="11" y="6"/>
                        </a:lnTo>
                        <a:lnTo>
                          <a:pt x="21" y="0"/>
                        </a:lnTo>
                        <a:lnTo>
                          <a:pt x="31" y="6"/>
                        </a:lnTo>
                        <a:lnTo>
                          <a:pt x="57" y="11"/>
                        </a:lnTo>
                        <a:lnTo>
                          <a:pt x="83" y="27"/>
                        </a:lnTo>
                        <a:lnTo>
                          <a:pt x="146" y="73"/>
                        </a:lnTo>
                        <a:lnTo>
                          <a:pt x="208" y="125"/>
                        </a:lnTo>
                        <a:lnTo>
                          <a:pt x="271" y="193"/>
                        </a:lnTo>
                        <a:lnTo>
                          <a:pt x="296" y="230"/>
                        </a:lnTo>
                        <a:lnTo>
                          <a:pt x="313" y="261"/>
                        </a:lnTo>
                        <a:lnTo>
                          <a:pt x="323" y="292"/>
                        </a:lnTo>
                        <a:lnTo>
                          <a:pt x="333" y="323"/>
                        </a:lnTo>
                        <a:lnTo>
                          <a:pt x="333" y="350"/>
                        </a:lnTo>
                        <a:lnTo>
                          <a:pt x="333" y="375"/>
                        </a:lnTo>
                        <a:lnTo>
                          <a:pt x="323" y="417"/>
                        </a:lnTo>
                        <a:close/>
                      </a:path>
                    </a:pathLst>
                  </a:custGeom>
                  <a:solidFill>
                    <a:srgbClr val="00990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26" name="Freeform 1855"/>
                  <p:cNvSpPr/>
                  <p:nvPr/>
                </p:nvSpPr>
                <p:spPr>
                  <a:xfrm rot="-3646317">
                    <a:off x="4057" y="3269"/>
                    <a:ext cx="14" cy="14"/>
                  </a:xfrm>
                  <a:custGeom>
                    <a:avLst/>
                    <a:gdLst>
                      <a:gd name="txL" fmla="*/ 0 w 213"/>
                      <a:gd name="txT" fmla="*/ 0 h 214"/>
                      <a:gd name="txR" fmla="*/ 213 w 213"/>
                      <a:gd name="txB" fmla="*/ 214 h 214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3" h="214">
                        <a:moveTo>
                          <a:pt x="0" y="151"/>
                        </a:moveTo>
                        <a:lnTo>
                          <a:pt x="36" y="120"/>
                        </a:lnTo>
                        <a:lnTo>
                          <a:pt x="115" y="57"/>
                        </a:lnTo>
                        <a:lnTo>
                          <a:pt x="156" y="32"/>
                        </a:lnTo>
                        <a:lnTo>
                          <a:pt x="187" y="6"/>
                        </a:lnTo>
                        <a:lnTo>
                          <a:pt x="208" y="0"/>
                        </a:lnTo>
                        <a:lnTo>
                          <a:pt x="213" y="0"/>
                        </a:lnTo>
                        <a:lnTo>
                          <a:pt x="213" y="11"/>
                        </a:lnTo>
                        <a:lnTo>
                          <a:pt x="193" y="69"/>
                        </a:lnTo>
                        <a:lnTo>
                          <a:pt x="162" y="136"/>
                        </a:lnTo>
                        <a:lnTo>
                          <a:pt x="140" y="167"/>
                        </a:lnTo>
                        <a:lnTo>
                          <a:pt x="120" y="187"/>
                        </a:lnTo>
                        <a:lnTo>
                          <a:pt x="98" y="209"/>
                        </a:lnTo>
                        <a:lnTo>
                          <a:pt x="73" y="214"/>
                        </a:lnTo>
                        <a:lnTo>
                          <a:pt x="47" y="209"/>
                        </a:lnTo>
                        <a:lnTo>
                          <a:pt x="31" y="204"/>
                        </a:lnTo>
                        <a:lnTo>
                          <a:pt x="21" y="193"/>
                        </a:lnTo>
                        <a:lnTo>
                          <a:pt x="10" y="182"/>
                        </a:lnTo>
                        <a:lnTo>
                          <a:pt x="0" y="162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CCFF33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2296" name="Group 1856"/>
              <p:cNvGrpSpPr/>
              <p:nvPr/>
            </p:nvGrpSpPr>
            <p:grpSpPr>
              <a:xfrm>
                <a:off x="4851" y="2889"/>
                <a:ext cx="292" cy="339"/>
                <a:chOff x="3805" y="3002"/>
                <a:chExt cx="289" cy="345"/>
              </a:xfrm>
            </p:grpSpPr>
            <p:grpSp>
              <p:nvGrpSpPr>
                <p:cNvPr id="2297" name="Group 1857"/>
                <p:cNvGrpSpPr/>
                <p:nvPr/>
              </p:nvGrpSpPr>
              <p:grpSpPr>
                <a:xfrm rot="4364787">
                  <a:off x="3769" y="3037"/>
                  <a:ext cx="345" cy="274"/>
                  <a:chOff x="3560" y="3203"/>
                  <a:chExt cx="345" cy="274"/>
                </a:xfrm>
              </p:grpSpPr>
              <p:sp>
                <p:nvSpPr>
                  <p:cNvPr id="2301" name="Freeform 1858"/>
                  <p:cNvSpPr/>
                  <p:nvPr/>
                </p:nvSpPr>
                <p:spPr>
                  <a:xfrm>
                    <a:off x="3560" y="3203"/>
                    <a:ext cx="264" cy="274"/>
                  </a:xfrm>
                  <a:custGeom>
                    <a:avLst/>
                    <a:gdLst>
                      <a:gd name="txL" fmla="*/ 0 w 3962"/>
                      <a:gd name="txT" fmla="*/ 0 h 4106"/>
                      <a:gd name="txR" fmla="*/ 3962 w 3962"/>
                      <a:gd name="txB" fmla="*/ 4106 h 41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962" h="4106">
                        <a:moveTo>
                          <a:pt x="0" y="3065"/>
                        </a:moveTo>
                        <a:lnTo>
                          <a:pt x="47" y="3055"/>
                        </a:lnTo>
                        <a:lnTo>
                          <a:pt x="150" y="3044"/>
                        </a:lnTo>
                        <a:lnTo>
                          <a:pt x="260" y="3034"/>
                        </a:lnTo>
                        <a:lnTo>
                          <a:pt x="302" y="3034"/>
                        </a:lnTo>
                        <a:lnTo>
                          <a:pt x="317" y="3034"/>
                        </a:lnTo>
                        <a:lnTo>
                          <a:pt x="327" y="3039"/>
                        </a:lnTo>
                        <a:lnTo>
                          <a:pt x="281" y="3117"/>
                        </a:lnTo>
                        <a:lnTo>
                          <a:pt x="322" y="3102"/>
                        </a:lnTo>
                        <a:lnTo>
                          <a:pt x="421" y="3065"/>
                        </a:lnTo>
                        <a:lnTo>
                          <a:pt x="474" y="3055"/>
                        </a:lnTo>
                        <a:lnTo>
                          <a:pt x="526" y="3049"/>
                        </a:lnTo>
                        <a:lnTo>
                          <a:pt x="546" y="3049"/>
                        </a:lnTo>
                        <a:lnTo>
                          <a:pt x="562" y="3060"/>
                        </a:lnTo>
                        <a:lnTo>
                          <a:pt x="577" y="3065"/>
                        </a:lnTo>
                        <a:lnTo>
                          <a:pt x="582" y="3080"/>
                        </a:lnTo>
                        <a:lnTo>
                          <a:pt x="536" y="3169"/>
                        </a:lnTo>
                        <a:lnTo>
                          <a:pt x="593" y="3154"/>
                        </a:lnTo>
                        <a:lnTo>
                          <a:pt x="723" y="3127"/>
                        </a:lnTo>
                        <a:lnTo>
                          <a:pt x="796" y="3122"/>
                        </a:lnTo>
                        <a:lnTo>
                          <a:pt x="863" y="3117"/>
                        </a:lnTo>
                        <a:lnTo>
                          <a:pt x="910" y="3117"/>
                        </a:lnTo>
                        <a:lnTo>
                          <a:pt x="926" y="3122"/>
                        </a:lnTo>
                        <a:lnTo>
                          <a:pt x="936" y="3132"/>
                        </a:lnTo>
                        <a:lnTo>
                          <a:pt x="941" y="3159"/>
                        </a:lnTo>
                        <a:lnTo>
                          <a:pt x="936" y="3185"/>
                        </a:lnTo>
                        <a:lnTo>
                          <a:pt x="926" y="3211"/>
                        </a:lnTo>
                        <a:lnTo>
                          <a:pt x="915" y="3242"/>
                        </a:lnTo>
                        <a:lnTo>
                          <a:pt x="884" y="3289"/>
                        </a:lnTo>
                        <a:lnTo>
                          <a:pt x="873" y="3310"/>
                        </a:lnTo>
                        <a:lnTo>
                          <a:pt x="900" y="3294"/>
                        </a:lnTo>
                        <a:lnTo>
                          <a:pt x="936" y="3284"/>
                        </a:lnTo>
                        <a:lnTo>
                          <a:pt x="978" y="3268"/>
                        </a:lnTo>
                        <a:lnTo>
                          <a:pt x="1030" y="3257"/>
                        </a:lnTo>
                        <a:lnTo>
                          <a:pt x="1082" y="3257"/>
                        </a:lnTo>
                        <a:lnTo>
                          <a:pt x="1133" y="3262"/>
                        </a:lnTo>
                        <a:lnTo>
                          <a:pt x="1160" y="3268"/>
                        </a:lnTo>
                        <a:lnTo>
                          <a:pt x="1185" y="3279"/>
                        </a:lnTo>
                        <a:lnTo>
                          <a:pt x="1191" y="3299"/>
                        </a:lnTo>
                        <a:lnTo>
                          <a:pt x="1201" y="3341"/>
                        </a:lnTo>
                        <a:lnTo>
                          <a:pt x="1196" y="3367"/>
                        </a:lnTo>
                        <a:lnTo>
                          <a:pt x="1196" y="3387"/>
                        </a:lnTo>
                        <a:lnTo>
                          <a:pt x="1180" y="3404"/>
                        </a:lnTo>
                        <a:lnTo>
                          <a:pt x="1175" y="3409"/>
                        </a:lnTo>
                        <a:lnTo>
                          <a:pt x="1165" y="3414"/>
                        </a:lnTo>
                        <a:lnTo>
                          <a:pt x="1155" y="3409"/>
                        </a:lnTo>
                        <a:lnTo>
                          <a:pt x="1165" y="3404"/>
                        </a:lnTo>
                        <a:lnTo>
                          <a:pt x="1191" y="3392"/>
                        </a:lnTo>
                        <a:lnTo>
                          <a:pt x="1227" y="3382"/>
                        </a:lnTo>
                        <a:lnTo>
                          <a:pt x="1269" y="3377"/>
                        </a:lnTo>
                        <a:lnTo>
                          <a:pt x="1305" y="3382"/>
                        </a:lnTo>
                        <a:lnTo>
                          <a:pt x="1320" y="3387"/>
                        </a:lnTo>
                        <a:lnTo>
                          <a:pt x="1337" y="3392"/>
                        </a:lnTo>
                        <a:lnTo>
                          <a:pt x="1347" y="3404"/>
                        </a:lnTo>
                        <a:lnTo>
                          <a:pt x="1357" y="3419"/>
                        </a:lnTo>
                        <a:lnTo>
                          <a:pt x="1357" y="3450"/>
                        </a:lnTo>
                        <a:lnTo>
                          <a:pt x="1352" y="3487"/>
                        </a:lnTo>
                        <a:lnTo>
                          <a:pt x="1342" y="3517"/>
                        </a:lnTo>
                        <a:lnTo>
                          <a:pt x="1326" y="3544"/>
                        </a:lnTo>
                        <a:lnTo>
                          <a:pt x="1290" y="3591"/>
                        </a:lnTo>
                        <a:lnTo>
                          <a:pt x="1274" y="3612"/>
                        </a:lnTo>
                        <a:lnTo>
                          <a:pt x="1315" y="3596"/>
                        </a:lnTo>
                        <a:lnTo>
                          <a:pt x="1409" y="3570"/>
                        </a:lnTo>
                        <a:lnTo>
                          <a:pt x="1456" y="3559"/>
                        </a:lnTo>
                        <a:lnTo>
                          <a:pt x="1503" y="3549"/>
                        </a:lnTo>
                        <a:lnTo>
                          <a:pt x="1534" y="3549"/>
                        </a:lnTo>
                        <a:lnTo>
                          <a:pt x="1550" y="3554"/>
                        </a:lnTo>
                        <a:lnTo>
                          <a:pt x="1555" y="3559"/>
                        </a:lnTo>
                        <a:lnTo>
                          <a:pt x="1560" y="3570"/>
                        </a:lnTo>
                        <a:lnTo>
                          <a:pt x="1560" y="3586"/>
                        </a:lnTo>
                        <a:lnTo>
                          <a:pt x="1555" y="3606"/>
                        </a:lnTo>
                        <a:lnTo>
                          <a:pt x="1550" y="3617"/>
                        </a:lnTo>
                        <a:lnTo>
                          <a:pt x="1544" y="3622"/>
                        </a:lnTo>
                        <a:lnTo>
                          <a:pt x="1565" y="3612"/>
                        </a:lnTo>
                        <a:lnTo>
                          <a:pt x="1622" y="3581"/>
                        </a:lnTo>
                        <a:lnTo>
                          <a:pt x="1659" y="3570"/>
                        </a:lnTo>
                        <a:lnTo>
                          <a:pt x="1695" y="3559"/>
                        </a:lnTo>
                        <a:lnTo>
                          <a:pt x="1737" y="3559"/>
                        </a:lnTo>
                        <a:lnTo>
                          <a:pt x="1779" y="3564"/>
                        </a:lnTo>
                        <a:lnTo>
                          <a:pt x="1799" y="3575"/>
                        </a:lnTo>
                        <a:lnTo>
                          <a:pt x="1814" y="3586"/>
                        </a:lnTo>
                        <a:lnTo>
                          <a:pt x="1856" y="3622"/>
                        </a:lnTo>
                        <a:lnTo>
                          <a:pt x="1898" y="3669"/>
                        </a:lnTo>
                        <a:lnTo>
                          <a:pt x="1929" y="3731"/>
                        </a:lnTo>
                        <a:lnTo>
                          <a:pt x="1951" y="3794"/>
                        </a:lnTo>
                        <a:lnTo>
                          <a:pt x="1956" y="3824"/>
                        </a:lnTo>
                        <a:lnTo>
                          <a:pt x="1961" y="3861"/>
                        </a:lnTo>
                        <a:lnTo>
                          <a:pt x="1956" y="3893"/>
                        </a:lnTo>
                        <a:lnTo>
                          <a:pt x="1951" y="3929"/>
                        </a:lnTo>
                        <a:lnTo>
                          <a:pt x="1939" y="3961"/>
                        </a:lnTo>
                        <a:lnTo>
                          <a:pt x="1924" y="3991"/>
                        </a:lnTo>
                        <a:lnTo>
                          <a:pt x="2116" y="3893"/>
                        </a:lnTo>
                        <a:lnTo>
                          <a:pt x="2106" y="3971"/>
                        </a:lnTo>
                        <a:lnTo>
                          <a:pt x="2132" y="3949"/>
                        </a:lnTo>
                        <a:lnTo>
                          <a:pt x="2189" y="3903"/>
                        </a:lnTo>
                        <a:lnTo>
                          <a:pt x="2226" y="3882"/>
                        </a:lnTo>
                        <a:lnTo>
                          <a:pt x="2257" y="3866"/>
                        </a:lnTo>
                        <a:lnTo>
                          <a:pt x="2268" y="3866"/>
                        </a:lnTo>
                        <a:lnTo>
                          <a:pt x="2283" y="3866"/>
                        </a:lnTo>
                        <a:lnTo>
                          <a:pt x="2293" y="3872"/>
                        </a:lnTo>
                        <a:lnTo>
                          <a:pt x="2303" y="3882"/>
                        </a:lnTo>
                        <a:lnTo>
                          <a:pt x="2314" y="3903"/>
                        </a:lnTo>
                        <a:lnTo>
                          <a:pt x="2314" y="3919"/>
                        </a:lnTo>
                        <a:lnTo>
                          <a:pt x="2308" y="3929"/>
                        </a:lnTo>
                        <a:lnTo>
                          <a:pt x="2298" y="3934"/>
                        </a:lnTo>
                        <a:lnTo>
                          <a:pt x="2278" y="3944"/>
                        </a:lnTo>
                        <a:lnTo>
                          <a:pt x="2268" y="3944"/>
                        </a:lnTo>
                        <a:lnTo>
                          <a:pt x="2548" y="3789"/>
                        </a:lnTo>
                        <a:lnTo>
                          <a:pt x="2574" y="3914"/>
                        </a:lnTo>
                        <a:lnTo>
                          <a:pt x="2595" y="3887"/>
                        </a:lnTo>
                        <a:lnTo>
                          <a:pt x="2620" y="3861"/>
                        </a:lnTo>
                        <a:lnTo>
                          <a:pt x="2652" y="3836"/>
                        </a:lnTo>
                        <a:lnTo>
                          <a:pt x="2688" y="3809"/>
                        </a:lnTo>
                        <a:lnTo>
                          <a:pt x="2709" y="3804"/>
                        </a:lnTo>
                        <a:lnTo>
                          <a:pt x="2725" y="3799"/>
                        </a:lnTo>
                        <a:lnTo>
                          <a:pt x="2745" y="3799"/>
                        </a:lnTo>
                        <a:lnTo>
                          <a:pt x="2767" y="3804"/>
                        </a:lnTo>
                        <a:lnTo>
                          <a:pt x="2782" y="3809"/>
                        </a:lnTo>
                        <a:lnTo>
                          <a:pt x="2803" y="3824"/>
                        </a:lnTo>
                        <a:lnTo>
                          <a:pt x="2814" y="3846"/>
                        </a:lnTo>
                        <a:lnTo>
                          <a:pt x="2829" y="3866"/>
                        </a:lnTo>
                        <a:lnTo>
                          <a:pt x="2844" y="3914"/>
                        </a:lnTo>
                        <a:lnTo>
                          <a:pt x="2850" y="3961"/>
                        </a:lnTo>
                        <a:lnTo>
                          <a:pt x="2844" y="4002"/>
                        </a:lnTo>
                        <a:lnTo>
                          <a:pt x="2839" y="4044"/>
                        </a:lnTo>
                        <a:lnTo>
                          <a:pt x="2829" y="4075"/>
                        </a:lnTo>
                        <a:lnTo>
                          <a:pt x="2819" y="4106"/>
                        </a:lnTo>
                        <a:lnTo>
                          <a:pt x="3074" y="3903"/>
                        </a:lnTo>
                        <a:lnTo>
                          <a:pt x="3099" y="3991"/>
                        </a:lnTo>
                        <a:lnTo>
                          <a:pt x="3286" y="3726"/>
                        </a:lnTo>
                        <a:lnTo>
                          <a:pt x="3307" y="3804"/>
                        </a:lnTo>
                        <a:lnTo>
                          <a:pt x="3338" y="3757"/>
                        </a:lnTo>
                        <a:lnTo>
                          <a:pt x="3411" y="3654"/>
                        </a:lnTo>
                        <a:lnTo>
                          <a:pt x="3453" y="3591"/>
                        </a:lnTo>
                        <a:lnTo>
                          <a:pt x="3489" y="3523"/>
                        </a:lnTo>
                        <a:lnTo>
                          <a:pt x="3521" y="3466"/>
                        </a:lnTo>
                        <a:lnTo>
                          <a:pt x="3541" y="3419"/>
                        </a:lnTo>
                        <a:lnTo>
                          <a:pt x="3551" y="3529"/>
                        </a:lnTo>
                        <a:lnTo>
                          <a:pt x="3562" y="3507"/>
                        </a:lnTo>
                        <a:lnTo>
                          <a:pt x="3593" y="3455"/>
                        </a:lnTo>
                        <a:lnTo>
                          <a:pt x="3635" y="3372"/>
                        </a:lnTo>
                        <a:lnTo>
                          <a:pt x="3650" y="3325"/>
                        </a:lnTo>
                        <a:lnTo>
                          <a:pt x="3666" y="3274"/>
                        </a:lnTo>
                        <a:lnTo>
                          <a:pt x="3692" y="3180"/>
                        </a:lnTo>
                        <a:lnTo>
                          <a:pt x="3723" y="3102"/>
                        </a:lnTo>
                        <a:lnTo>
                          <a:pt x="3760" y="3023"/>
                        </a:lnTo>
                        <a:lnTo>
                          <a:pt x="3807" y="3117"/>
                        </a:lnTo>
                        <a:lnTo>
                          <a:pt x="3832" y="3080"/>
                        </a:lnTo>
                        <a:lnTo>
                          <a:pt x="3858" y="3039"/>
                        </a:lnTo>
                        <a:lnTo>
                          <a:pt x="3890" y="2977"/>
                        </a:lnTo>
                        <a:lnTo>
                          <a:pt x="3920" y="2898"/>
                        </a:lnTo>
                        <a:lnTo>
                          <a:pt x="3947" y="2805"/>
                        </a:lnTo>
                        <a:lnTo>
                          <a:pt x="3952" y="2753"/>
                        </a:lnTo>
                        <a:lnTo>
                          <a:pt x="3957" y="2695"/>
                        </a:lnTo>
                        <a:lnTo>
                          <a:pt x="3962" y="2633"/>
                        </a:lnTo>
                        <a:lnTo>
                          <a:pt x="3957" y="2565"/>
                        </a:lnTo>
                        <a:lnTo>
                          <a:pt x="3942" y="2410"/>
                        </a:lnTo>
                        <a:lnTo>
                          <a:pt x="3915" y="2222"/>
                        </a:lnTo>
                        <a:lnTo>
                          <a:pt x="3885" y="2019"/>
                        </a:lnTo>
                        <a:lnTo>
                          <a:pt x="3853" y="1821"/>
                        </a:lnTo>
                        <a:lnTo>
                          <a:pt x="3791" y="1483"/>
                        </a:lnTo>
                        <a:lnTo>
                          <a:pt x="3760" y="1342"/>
                        </a:lnTo>
                        <a:lnTo>
                          <a:pt x="3728" y="1327"/>
                        </a:lnTo>
                        <a:lnTo>
                          <a:pt x="3692" y="1306"/>
                        </a:lnTo>
                        <a:lnTo>
                          <a:pt x="3640" y="1269"/>
                        </a:lnTo>
                        <a:lnTo>
                          <a:pt x="3583" y="1227"/>
                        </a:lnTo>
                        <a:lnTo>
                          <a:pt x="3521" y="1165"/>
                        </a:lnTo>
                        <a:lnTo>
                          <a:pt x="3448" y="1092"/>
                        </a:lnTo>
                        <a:lnTo>
                          <a:pt x="3375" y="1004"/>
                        </a:lnTo>
                        <a:lnTo>
                          <a:pt x="3209" y="770"/>
                        </a:lnTo>
                        <a:lnTo>
                          <a:pt x="3109" y="629"/>
                        </a:lnTo>
                        <a:lnTo>
                          <a:pt x="3001" y="488"/>
                        </a:lnTo>
                        <a:lnTo>
                          <a:pt x="2881" y="348"/>
                        </a:lnTo>
                        <a:lnTo>
                          <a:pt x="2824" y="285"/>
                        </a:lnTo>
                        <a:lnTo>
                          <a:pt x="2762" y="223"/>
                        </a:lnTo>
                        <a:lnTo>
                          <a:pt x="2699" y="166"/>
                        </a:lnTo>
                        <a:lnTo>
                          <a:pt x="2632" y="120"/>
                        </a:lnTo>
                        <a:lnTo>
                          <a:pt x="2569" y="72"/>
                        </a:lnTo>
                        <a:lnTo>
                          <a:pt x="2501" y="36"/>
                        </a:lnTo>
                        <a:lnTo>
                          <a:pt x="2532" y="113"/>
                        </a:lnTo>
                        <a:lnTo>
                          <a:pt x="2485" y="88"/>
                        </a:lnTo>
                        <a:lnTo>
                          <a:pt x="2433" y="67"/>
                        </a:lnTo>
                        <a:lnTo>
                          <a:pt x="2371" y="46"/>
                        </a:lnTo>
                        <a:lnTo>
                          <a:pt x="2298" y="20"/>
                        </a:lnTo>
                        <a:lnTo>
                          <a:pt x="2221" y="5"/>
                        </a:lnTo>
                        <a:lnTo>
                          <a:pt x="2148" y="0"/>
                        </a:lnTo>
                        <a:lnTo>
                          <a:pt x="2116" y="0"/>
                        </a:lnTo>
                        <a:lnTo>
                          <a:pt x="2080" y="5"/>
                        </a:lnTo>
                        <a:lnTo>
                          <a:pt x="2184" y="108"/>
                        </a:lnTo>
                        <a:lnTo>
                          <a:pt x="2002" y="93"/>
                        </a:lnTo>
                        <a:lnTo>
                          <a:pt x="1841" y="88"/>
                        </a:lnTo>
                        <a:lnTo>
                          <a:pt x="1768" y="88"/>
                        </a:lnTo>
                        <a:lnTo>
                          <a:pt x="1711" y="98"/>
                        </a:lnTo>
                        <a:lnTo>
                          <a:pt x="1804" y="140"/>
                        </a:lnTo>
                        <a:lnTo>
                          <a:pt x="1679" y="140"/>
                        </a:lnTo>
                        <a:lnTo>
                          <a:pt x="1565" y="150"/>
                        </a:lnTo>
                        <a:lnTo>
                          <a:pt x="1513" y="155"/>
                        </a:lnTo>
                        <a:lnTo>
                          <a:pt x="1467" y="166"/>
                        </a:lnTo>
                        <a:lnTo>
                          <a:pt x="1503" y="250"/>
                        </a:lnTo>
                        <a:lnTo>
                          <a:pt x="1373" y="260"/>
                        </a:lnTo>
                        <a:lnTo>
                          <a:pt x="1258" y="270"/>
                        </a:lnTo>
                        <a:lnTo>
                          <a:pt x="1201" y="280"/>
                        </a:lnTo>
                        <a:lnTo>
                          <a:pt x="1150" y="296"/>
                        </a:lnTo>
                        <a:lnTo>
                          <a:pt x="1232" y="353"/>
                        </a:lnTo>
                        <a:lnTo>
                          <a:pt x="1248" y="369"/>
                        </a:lnTo>
                        <a:lnTo>
                          <a:pt x="1263" y="390"/>
                        </a:lnTo>
                        <a:lnTo>
                          <a:pt x="1285" y="415"/>
                        </a:lnTo>
                        <a:lnTo>
                          <a:pt x="1300" y="452"/>
                        </a:lnTo>
                        <a:lnTo>
                          <a:pt x="1310" y="488"/>
                        </a:lnTo>
                        <a:lnTo>
                          <a:pt x="1310" y="535"/>
                        </a:lnTo>
                        <a:lnTo>
                          <a:pt x="1305" y="562"/>
                        </a:lnTo>
                        <a:lnTo>
                          <a:pt x="1300" y="587"/>
                        </a:lnTo>
                        <a:lnTo>
                          <a:pt x="1180" y="577"/>
                        </a:lnTo>
                        <a:lnTo>
                          <a:pt x="1269" y="645"/>
                        </a:lnTo>
                        <a:lnTo>
                          <a:pt x="1332" y="697"/>
                        </a:lnTo>
                        <a:lnTo>
                          <a:pt x="1357" y="723"/>
                        </a:lnTo>
                        <a:lnTo>
                          <a:pt x="1368" y="744"/>
                        </a:lnTo>
                        <a:lnTo>
                          <a:pt x="1368" y="754"/>
                        </a:lnTo>
                        <a:lnTo>
                          <a:pt x="1368" y="759"/>
                        </a:lnTo>
                        <a:lnTo>
                          <a:pt x="1352" y="764"/>
                        </a:lnTo>
                        <a:lnTo>
                          <a:pt x="1332" y="770"/>
                        </a:lnTo>
                        <a:lnTo>
                          <a:pt x="1305" y="764"/>
                        </a:lnTo>
                        <a:lnTo>
                          <a:pt x="1258" y="759"/>
                        </a:lnTo>
                        <a:lnTo>
                          <a:pt x="1232" y="754"/>
                        </a:lnTo>
                        <a:lnTo>
                          <a:pt x="1285" y="884"/>
                        </a:lnTo>
                        <a:lnTo>
                          <a:pt x="1160" y="894"/>
                        </a:lnTo>
                        <a:lnTo>
                          <a:pt x="1056" y="910"/>
                        </a:lnTo>
                        <a:lnTo>
                          <a:pt x="968" y="926"/>
                        </a:lnTo>
                        <a:lnTo>
                          <a:pt x="983" y="931"/>
                        </a:lnTo>
                        <a:lnTo>
                          <a:pt x="1019" y="952"/>
                        </a:lnTo>
                        <a:lnTo>
                          <a:pt x="1035" y="962"/>
                        </a:lnTo>
                        <a:lnTo>
                          <a:pt x="1050" y="977"/>
                        </a:lnTo>
                        <a:lnTo>
                          <a:pt x="1061" y="994"/>
                        </a:lnTo>
                        <a:lnTo>
                          <a:pt x="1071" y="1014"/>
                        </a:lnTo>
                        <a:lnTo>
                          <a:pt x="1066" y="1019"/>
                        </a:lnTo>
                        <a:lnTo>
                          <a:pt x="1061" y="1030"/>
                        </a:lnTo>
                        <a:lnTo>
                          <a:pt x="1035" y="1040"/>
                        </a:lnTo>
                        <a:lnTo>
                          <a:pt x="998" y="1051"/>
                        </a:lnTo>
                        <a:lnTo>
                          <a:pt x="951" y="1061"/>
                        </a:lnTo>
                        <a:lnTo>
                          <a:pt x="873" y="1072"/>
                        </a:lnTo>
                        <a:lnTo>
                          <a:pt x="838" y="1072"/>
                        </a:lnTo>
                        <a:lnTo>
                          <a:pt x="926" y="1139"/>
                        </a:lnTo>
                        <a:lnTo>
                          <a:pt x="936" y="1155"/>
                        </a:lnTo>
                        <a:lnTo>
                          <a:pt x="941" y="1171"/>
                        </a:lnTo>
                        <a:lnTo>
                          <a:pt x="941" y="1197"/>
                        </a:lnTo>
                        <a:lnTo>
                          <a:pt x="941" y="1222"/>
                        </a:lnTo>
                        <a:lnTo>
                          <a:pt x="926" y="1249"/>
                        </a:lnTo>
                        <a:lnTo>
                          <a:pt x="900" y="1279"/>
                        </a:lnTo>
                        <a:lnTo>
                          <a:pt x="863" y="1306"/>
                        </a:lnTo>
                        <a:lnTo>
                          <a:pt x="879" y="1311"/>
                        </a:lnTo>
                        <a:lnTo>
                          <a:pt x="894" y="1316"/>
                        </a:lnTo>
                        <a:lnTo>
                          <a:pt x="915" y="1327"/>
                        </a:lnTo>
                        <a:lnTo>
                          <a:pt x="931" y="1337"/>
                        </a:lnTo>
                        <a:lnTo>
                          <a:pt x="941" y="1358"/>
                        </a:lnTo>
                        <a:lnTo>
                          <a:pt x="941" y="1379"/>
                        </a:lnTo>
                        <a:lnTo>
                          <a:pt x="936" y="1409"/>
                        </a:lnTo>
                        <a:lnTo>
                          <a:pt x="921" y="1436"/>
                        </a:lnTo>
                        <a:lnTo>
                          <a:pt x="900" y="1462"/>
                        </a:lnTo>
                        <a:lnTo>
                          <a:pt x="879" y="1477"/>
                        </a:lnTo>
                        <a:lnTo>
                          <a:pt x="858" y="1488"/>
                        </a:lnTo>
                        <a:lnTo>
                          <a:pt x="821" y="1499"/>
                        </a:lnTo>
                        <a:lnTo>
                          <a:pt x="806" y="1499"/>
                        </a:lnTo>
                        <a:lnTo>
                          <a:pt x="821" y="1509"/>
                        </a:lnTo>
                        <a:lnTo>
                          <a:pt x="858" y="1524"/>
                        </a:lnTo>
                        <a:lnTo>
                          <a:pt x="873" y="1539"/>
                        </a:lnTo>
                        <a:lnTo>
                          <a:pt x="889" y="1556"/>
                        </a:lnTo>
                        <a:lnTo>
                          <a:pt x="894" y="1571"/>
                        </a:lnTo>
                        <a:lnTo>
                          <a:pt x="884" y="1592"/>
                        </a:lnTo>
                        <a:lnTo>
                          <a:pt x="868" y="1613"/>
                        </a:lnTo>
                        <a:lnTo>
                          <a:pt x="838" y="1623"/>
                        </a:lnTo>
                        <a:lnTo>
                          <a:pt x="806" y="1639"/>
                        </a:lnTo>
                        <a:lnTo>
                          <a:pt x="769" y="1649"/>
                        </a:lnTo>
                        <a:lnTo>
                          <a:pt x="713" y="1659"/>
                        </a:lnTo>
                        <a:lnTo>
                          <a:pt x="686" y="1664"/>
                        </a:lnTo>
                        <a:lnTo>
                          <a:pt x="702" y="1676"/>
                        </a:lnTo>
                        <a:lnTo>
                          <a:pt x="738" y="1701"/>
                        </a:lnTo>
                        <a:lnTo>
                          <a:pt x="754" y="1717"/>
                        </a:lnTo>
                        <a:lnTo>
                          <a:pt x="759" y="1728"/>
                        </a:lnTo>
                        <a:lnTo>
                          <a:pt x="759" y="1738"/>
                        </a:lnTo>
                        <a:lnTo>
                          <a:pt x="754" y="1743"/>
                        </a:lnTo>
                        <a:lnTo>
                          <a:pt x="733" y="1753"/>
                        </a:lnTo>
                        <a:lnTo>
                          <a:pt x="666" y="1779"/>
                        </a:lnTo>
                        <a:lnTo>
                          <a:pt x="588" y="1806"/>
                        </a:lnTo>
                        <a:lnTo>
                          <a:pt x="499" y="1847"/>
                        </a:lnTo>
                        <a:lnTo>
                          <a:pt x="531" y="1847"/>
                        </a:lnTo>
                        <a:lnTo>
                          <a:pt x="593" y="1858"/>
                        </a:lnTo>
                        <a:lnTo>
                          <a:pt x="629" y="1868"/>
                        </a:lnTo>
                        <a:lnTo>
                          <a:pt x="666" y="1883"/>
                        </a:lnTo>
                        <a:lnTo>
                          <a:pt x="691" y="1904"/>
                        </a:lnTo>
                        <a:lnTo>
                          <a:pt x="697" y="1915"/>
                        </a:lnTo>
                        <a:lnTo>
                          <a:pt x="702" y="1931"/>
                        </a:lnTo>
                        <a:lnTo>
                          <a:pt x="702" y="1961"/>
                        </a:lnTo>
                        <a:lnTo>
                          <a:pt x="691" y="1993"/>
                        </a:lnTo>
                        <a:lnTo>
                          <a:pt x="676" y="2024"/>
                        </a:lnTo>
                        <a:lnTo>
                          <a:pt x="656" y="2055"/>
                        </a:lnTo>
                        <a:lnTo>
                          <a:pt x="629" y="2081"/>
                        </a:lnTo>
                        <a:lnTo>
                          <a:pt x="609" y="2103"/>
                        </a:lnTo>
                        <a:lnTo>
                          <a:pt x="582" y="2123"/>
                        </a:lnTo>
                        <a:lnTo>
                          <a:pt x="562" y="2128"/>
                        </a:lnTo>
                        <a:lnTo>
                          <a:pt x="551" y="2133"/>
                        </a:lnTo>
                        <a:lnTo>
                          <a:pt x="551" y="2138"/>
                        </a:lnTo>
                        <a:lnTo>
                          <a:pt x="582" y="2149"/>
                        </a:lnTo>
                        <a:lnTo>
                          <a:pt x="598" y="2154"/>
                        </a:lnTo>
                        <a:lnTo>
                          <a:pt x="619" y="2165"/>
                        </a:lnTo>
                        <a:lnTo>
                          <a:pt x="629" y="2175"/>
                        </a:lnTo>
                        <a:lnTo>
                          <a:pt x="634" y="2191"/>
                        </a:lnTo>
                        <a:lnTo>
                          <a:pt x="624" y="2211"/>
                        </a:lnTo>
                        <a:lnTo>
                          <a:pt x="614" y="2233"/>
                        </a:lnTo>
                        <a:lnTo>
                          <a:pt x="593" y="2248"/>
                        </a:lnTo>
                        <a:lnTo>
                          <a:pt x="567" y="2263"/>
                        </a:lnTo>
                        <a:lnTo>
                          <a:pt x="526" y="2285"/>
                        </a:lnTo>
                        <a:lnTo>
                          <a:pt x="504" y="2295"/>
                        </a:lnTo>
                        <a:lnTo>
                          <a:pt x="531" y="2295"/>
                        </a:lnTo>
                        <a:lnTo>
                          <a:pt x="582" y="2305"/>
                        </a:lnTo>
                        <a:lnTo>
                          <a:pt x="603" y="2315"/>
                        </a:lnTo>
                        <a:lnTo>
                          <a:pt x="624" y="2326"/>
                        </a:lnTo>
                        <a:lnTo>
                          <a:pt x="629" y="2336"/>
                        </a:lnTo>
                        <a:lnTo>
                          <a:pt x="629" y="2341"/>
                        </a:lnTo>
                        <a:lnTo>
                          <a:pt x="629" y="2352"/>
                        </a:lnTo>
                        <a:lnTo>
                          <a:pt x="624" y="2363"/>
                        </a:lnTo>
                        <a:lnTo>
                          <a:pt x="603" y="2388"/>
                        </a:lnTo>
                        <a:lnTo>
                          <a:pt x="577" y="2398"/>
                        </a:lnTo>
                        <a:lnTo>
                          <a:pt x="556" y="2410"/>
                        </a:lnTo>
                        <a:lnTo>
                          <a:pt x="531" y="2420"/>
                        </a:lnTo>
                        <a:lnTo>
                          <a:pt x="489" y="2420"/>
                        </a:lnTo>
                        <a:lnTo>
                          <a:pt x="468" y="2420"/>
                        </a:lnTo>
                        <a:lnTo>
                          <a:pt x="484" y="2425"/>
                        </a:lnTo>
                        <a:lnTo>
                          <a:pt x="514" y="2430"/>
                        </a:lnTo>
                        <a:lnTo>
                          <a:pt x="526" y="2440"/>
                        </a:lnTo>
                        <a:lnTo>
                          <a:pt x="536" y="2451"/>
                        </a:lnTo>
                        <a:lnTo>
                          <a:pt x="536" y="2461"/>
                        </a:lnTo>
                        <a:lnTo>
                          <a:pt x="531" y="2477"/>
                        </a:lnTo>
                        <a:lnTo>
                          <a:pt x="509" y="2498"/>
                        </a:lnTo>
                        <a:lnTo>
                          <a:pt x="479" y="2518"/>
                        </a:lnTo>
                        <a:lnTo>
                          <a:pt x="400" y="2565"/>
                        </a:lnTo>
                        <a:lnTo>
                          <a:pt x="297" y="2617"/>
                        </a:lnTo>
                        <a:lnTo>
                          <a:pt x="317" y="2623"/>
                        </a:lnTo>
                        <a:lnTo>
                          <a:pt x="364" y="2633"/>
                        </a:lnTo>
                        <a:lnTo>
                          <a:pt x="379" y="2643"/>
                        </a:lnTo>
                        <a:lnTo>
                          <a:pt x="390" y="2654"/>
                        </a:lnTo>
                        <a:lnTo>
                          <a:pt x="395" y="2659"/>
                        </a:lnTo>
                        <a:lnTo>
                          <a:pt x="395" y="2665"/>
                        </a:lnTo>
                        <a:lnTo>
                          <a:pt x="379" y="2680"/>
                        </a:lnTo>
                        <a:lnTo>
                          <a:pt x="317" y="2711"/>
                        </a:lnTo>
                        <a:lnTo>
                          <a:pt x="250" y="2737"/>
                        </a:lnTo>
                        <a:lnTo>
                          <a:pt x="162" y="2763"/>
                        </a:lnTo>
                        <a:lnTo>
                          <a:pt x="182" y="2779"/>
                        </a:lnTo>
                        <a:lnTo>
                          <a:pt x="213" y="2810"/>
                        </a:lnTo>
                        <a:lnTo>
                          <a:pt x="229" y="2825"/>
                        </a:lnTo>
                        <a:lnTo>
                          <a:pt x="234" y="2847"/>
                        </a:lnTo>
                        <a:lnTo>
                          <a:pt x="234" y="2852"/>
                        </a:lnTo>
                        <a:lnTo>
                          <a:pt x="234" y="2862"/>
                        </a:lnTo>
                        <a:lnTo>
                          <a:pt x="229" y="2867"/>
                        </a:lnTo>
                        <a:lnTo>
                          <a:pt x="219" y="2872"/>
                        </a:lnTo>
                        <a:lnTo>
                          <a:pt x="187" y="2893"/>
                        </a:lnTo>
                        <a:lnTo>
                          <a:pt x="156" y="2919"/>
                        </a:lnTo>
                        <a:lnTo>
                          <a:pt x="83" y="2982"/>
                        </a:lnTo>
                        <a:lnTo>
                          <a:pt x="0" y="3065"/>
                        </a:lnTo>
                        <a:close/>
                      </a:path>
                    </a:pathLst>
                  </a:custGeom>
                  <a:solidFill>
                    <a:srgbClr val="33CC33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02" name="Freeform 1859"/>
                  <p:cNvSpPr/>
                  <p:nvPr/>
                </p:nvSpPr>
                <p:spPr>
                  <a:xfrm>
                    <a:off x="3591" y="3265"/>
                    <a:ext cx="224" cy="130"/>
                  </a:xfrm>
                  <a:custGeom>
                    <a:avLst/>
                    <a:gdLst>
                      <a:gd name="txL" fmla="*/ 0 w 3364"/>
                      <a:gd name="txT" fmla="*/ 0 h 1941"/>
                      <a:gd name="txR" fmla="*/ 3364 w 3364"/>
                      <a:gd name="txB" fmla="*/ 1941 h 194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64" h="1941">
                        <a:moveTo>
                          <a:pt x="0" y="1941"/>
                        </a:moveTo>
                        <a:lnTo>
                          <a:pt x="141" y="1936"/>
                        </a:lnTo>
                        <a:lnTo>
                          <a:pt x="463" y="1916"/>
                        </a:lnTo>
                        <a:lnTo>
                          <a:pt x="655" y="1899"/>
                        </a:lnTo>
                        <a:lnTo>
                          <a:pt x="842" y="1874"/>
                        </a:lnTo>
                        <a:lnTo>
                          <a:pt x="1014" y="1848"/>
                        </a:lnTo>
                        <a:lnTo>
                          <a:pt x="1087" y="1837"/>
                        </a:lnTo>
                        <a:lnTo>
                          <a:pt x="1149" y="1822"/>
                        </a:lnTo>
                        <a:lnTo>
                          <a:pt x="1311" y="1775"/>
                        </a:lnTo>
                        <a:lnTo>
                          <a:pt x="1550" y="1717"/>
                        </a:lnTo>
                        <a:lnTo>
                          <a:pt x="1846" y="1644"/>
                        </a:lnTo>
                        <a:lnTo>
                          <a:pt x="2179" y="1551"/>
                        </a:lnTo>
                        <a:lnTo>
                          <a:pt x="2346" y="1499"/>
                        </a:lnTo>
                        <a:lnTo>
                          <a:pt x="2517" y="1442"/>
                        </a:lnTo>
                        <a:lnTo>
                          <a:pt x="2683" y="1379"/>
                        </a:lnTo>
                        <a:lnTo>
                          <a:pt x="2845" y="1312"/>
                        </a:lnTo>
                        <a:lnTo>
                          <a:pt x="2995" y="1244"/>
                        </a:lnTo>
                        <a:lnTo>
                          <a:pt x="3135" y="1172"/>
                        </a:lnTo>
                        <a:lnTo>
                          <a:pt x="3260" y="1093"/>
                        </a:lnTo>
                        <a:lnTo>
                          <a:pt x="3317" y="1052"/>
                        </a:lnTo>
                        <a:lnTo>
                          <a:pt x="3364" y="1010"/>
                        </a:lnTo>
                        <a:lnTo>
                          <a:pt x="3235" y="432"/>
                        </a:lnTo>
                        <a:lnTo>
                          <a:pt x="3177" y="380"/>
                        </a:lnTo>
                        <a:lnTo>
                          <a:pt x="3053" y="266"/>
                        </a:lnTo>
                        <a:lnTo>
                          <a:pt x="2975" y="198"/>
                        </a:lnTo>
                        <a:lnTo>
                          <a:pt x="2907" y="125"/>
                        </a:lnTo>
                        <a:lnTo>
                          <a:pt x="2845" y="58"/>
                        </a:lnTo>
                        <a:lnTo>
                          <a:pt x="2803" y="0"/>
                        </a:lnTo>
                        <a:lnTo>
                          <a:pt x="2704" y="52"/>
                        </a:lnTo>
                        <a:lnTo>
                          <a:pt x="2444" y="193"/>
                        </a:lnTo>
                        <a:lnTo>
                          <a:pt x="2064" y="401"/>
                        </a:lnTo>
                        <a:lnTo>
                          <a:pt x="1840" y="531"/>
                        </a:lnTo>
                        <a:lnTo>
                          <a:pt x="1612" y="672"/>
                        </a:lnTo>
                        <a:lnTo>
                          <a:pt x="1373" y="817"/>
                        </a:lnTo>
                        <a:lnTo>
                          <a:pt x="1134" y="973"/>
                        </a:lnTo>
                        <a:lnTo>
                          <a:pt x="900" y="1135"/>
                        </a:lnTo>
                        <a:lnTo>
                          <a:pt x="677" y="1296"/>
                        </a:lnTo>
                        <a:lnTo>
                          <a:pt x="468" y="1462"/>
                        </a:lnTo>
                        <a:lnTo>
                          <a:pt x="370" y="1546"/>
                        </a:lnTo>
                        <a:lnTo>
                          <a:pt x="281" y="1629"/>
                        </a:lnTo>
                        <a:lnTo>
                          <a:pt x="198" y="1707"/>
                        </a:lnTo>
                        <a:lnTo>
                          <a:pt x="125" y="1786"/>
                        </a:lnTo>
                        <a:lnTo>
                          <a:pt x="58" y="1864"/>
                        </a:lnTo>
                        <a:lnTo>
                          <a:pt x="0" y="194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9900">
                          <a:alpha val="100000"/>
                        </a:srgbClr>
                      </a:gs>
                      <a:gs pos="100000">
                        <a:srgbClr val="43B443">
                          <a:alpha val="100000"/>
                        </a:srgbClr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03" name="Freeform 1860"/>
                  <p:cNvSpPr/>
                  <p:nvPr/>
                </p:nvSpPr>
                <p:spPr>
                  <a:xfrm>
                    <a:off x="3579" y="3237"/>
                    <a:ext cx="326" cy="162"/>
                  </a:xfrm>
                  <a:custGeom>
                    <a:avLst/>
                    <a:gdLst>
                      <a:gd name="txL" fmla="*/ 0 w 4888"/>
                      <a:gd name="txT" fmla="*/ 0 h 2436"/>
                      <a:gd name="txR" fmla="*/ 4888 w 4888"/>
                      <a:gd name="txB" fmla="*/ 2436 h 243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888" h="2436">
                        <a:moveTo>
                          <a:pt x="0" y="2436"/>
                        </a:moveTo>
                        <a:lnTo>
                          <a:pt x="358" y="2296"/>
                        </a:lnTo>
                        <a:lnTo>
                          <a:pt x="1169" y="1968"/>
                        </a:lnTo>
                        <a:lnTo>
                          <a:pt x="1628" y="1786"/>
                        </a:lnTo>
                        <a:lnTo>
                          <a:pt x="2044" y="1609"/>
                        </a:lnTo>
                        <a:lnTo>
                          <a:pt x="2381" y="1457"/>
                        </a:lnTo>
                        <a:lnTo>
                          <a:pt x="2501" y="1400"/>
                        </a:lnTo>
                        <a:lnTo>
                          <a:pt x="2584" y="1359"/>
                        </a:lnTo>
                        <a:lnTo>
                          <a:pt x="2828" y="1213"/>
                        </a:lnTo>
                        <a:lnTo>
                          <a:pt x="3057" y="1083"/>
                        </a:lnTo>
                        <a:lnTo>
                          <a:pt x="3250" y="979"/>
                        </a:lnTo>
                        <a:lnTo>
                          <a:pt x="3322" y="942"/>
                        </a:lnTo>
                        <a:lnTo>
                          <a:pt x="3380" y="922"/>
                        </a:lnTo>
                        <a:lnTo>
                          <a:pt x="3469" y="885"/>
                        </a:lnTo>
                        <a:lnTo>
                          <a:pt x="3634" y="812"/>
                        </a:lnTo>
                        <a:lnTo>
                          <a:pt x="3853" y="708"/>
                        </a:lnTo>
                        <a:lnTo>
                          <a:pt x="4103" y="583"/>
                        </a:lnTo>
                        <a:lnTo>
                          <a:pt x="4352" y="458"/>
                        </a:lnTo>
                        <a:lnTo>
                          <a:pt x="4587" y="333"/>
                        </a:lnTo>
                        <a:lnTo>
                          <a:pt x="4685" y="276"/>
                        </a:lnTo>
                        <a:lnTo>
                          <a:pt x="4774" y="219"/>
                        </a:lnTo>
                        <a:lnTo>
                          <a:pt x="4841" y="172"/>
                        </a:lnTo>
                        <a:lnTo>
                          <a:pt x="4888" y="136"/>
                        </a:lnTo>
                        <a:lnTo>
                          <a:pt x="4888" y="115"/>
                        </a:lnTo>
                        <a:lnTo>
                          <a:pt x="4888" y="73"/>
                        </a:lnTo>
                        <a:lnTo>
                          <a:pt x="4882" y="47"/>
                        </a:lnTo>
                        <a:lnTo>
                          <a:pt x="4877" y="26"/>
                        </a:lnTo>
                        <a:lnTo>
                          <a:pt x="4867" y="11"/>
                        </a:lnTo>
                        <a:lnTo>
                          <a:pt x="4846" y="0"/>
                        </a:lnTo>
                        <a:lnTo>
                          <a:pt x="4836" y="0"/>
                        </a:lnTo>
                        <a:lnTo>
                          <a:pt x="4826" y="6"/>
                        </a:lnTo>
                        <a:lnTo>
                          <a:pt x="4799" y="26"/>
                        </a:lnTo>
                        <a:lnTo>
                          <a:pt x="4727" y="109"/>
                        </a:lnTo>
                        <a:lnTo>
                          <a:pt x="4680" y="161"/>
                        </a:lnTo>
                        <a:lnTo>
                          <a:pt x="4628" y="219"/>
                        </a:lnTo>
                        <a:lnTo>
                          <a:pt x="4560" y="271"/>
                        </a:lnTo>
                        <a:lnTo>
                          <a:pt x="4524" y="297"/>
                        </a:lnTo>
                        <a:lnTo>
                          <a:pt x="4482" y="318"/>
                        </a:lnTo>
                        <a:lnTo>
                          <a:pt x="4233" y="443"/>
                        </a:lnTo>
                        <a:lnTo>
                          <a:pt x="3900" y="604"/>
                        </a:lnTo>
                        <a:lnTo>
                          <a:pt x="3593" y="745"/>
                        </a:lnTo>
                        <a:lnTo>
                          <a:pt x="3484" y="792"/>
                        </a:lnTo>
                        <a:lnTo>
                          <a:pt x="3422" y="817"/>
                        </a:lnTo>
                        <a:lnTo>
                          <a:pt x="3380" y="833"/>
                        </a:lnTo>
                        <a:lnTo>
                          <a:pt x="3317" y="864"/>
                        </a:lnTo>
                        <a:lnTo>
                          <a:pt x="3172" y="947"/>
                        </a:lnTo>
                        <a:lnTo>
                          <a:pt x="3010" y="1047"/>
                        </a:lnTo>
                        <a:lnTo>
                          <a:pt x="2875" y="1135"/>
                        </a:lnTo>
                        <a:lnTo>
                          <a:pt x="2730" y="1224"/>
                        </a:lnTo>
                        <a:lnTo>
                          <a:pt x="2533" y="1327"/>
                        </a:lnTo>
                        <a:lnTo>
                          <a:pt x="2329" y="1437"/>
                        </a:lnTo>
                        <a:lnTo>
                          <a:pt x="2152" y="1520"/>
                        </a:lnTo>
                        <a:lnTo>
                          <a:pt x="1726" y="1702"/>
                        </a:lnTo>
                        <a:lnTo>
                          <a:pt x="999" y="2014"/>
                        </a:lnTo>
                        <a:lnTo>
                          <a:pt x="0" y="243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04" name="Freeform 1861"/>
                  <p:cNvSpPr/>
                  <p:nvPr/>
                </p:nvSpPr>
                <p:spPr>
                  <a:xfrm>
                    <a:off x="3615" y="3326"/>
                    <a:ext cx="106" cy="16"/>
                  </a:xfrm>
                  <a:custGeom>
                    <a:avLst/>
                    <a:gdLst>
                      <a:gd name="txL" fmla="*/ 0 w 1597"/>
                      <a:gd name="txT" fmla="*/ 0 h 240"/>
                      <a:gd name="txR" fmla="*/ 1597 w 1597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597" h="240">
                        <a:moveTo>
                          <a:pt x="0" y="5"/>
                        </a:moveTo>
                        <a:lnTo>
                          <a:pt x="198" y="17"/>
                        </a:lnTo>
                        <a:lnTo>
                          <a:pt x="411" y="27"/>
                        </a:lnTo>
                        <a:lnTo>
                          <a:pt x="656" y="47"/>
                        </a:lnTo>
                        <a:lnTo>
                          <a:pt x="921" y="79"/>
                        </a:lnTo>
                        <a:lnTo>
                          <a:pt x="1051" y="95"/>
                        </a:lnTo>
                        <a:lnTo>
                          <a:pt x="1176" y="115"/>
                        </a:lnTo>
                        <a:lnTo>
                          <a:pt x="1285" y="142"/>
                        </a:lnTo>
                        <a:lnTo>
                          <a:pt x="1389" y="172"/>
                        </a:lnTo>
                        <a:lnTo>
                          <a:pt x="1472" y="204"/>
                        </a:lnTo>
                        <a:lnTo>
                          <a:pt x="1509" y="219"/>
                        </a:lnTo>
                        <a:lnTo>
                          <a:pt x="1540" y="240"/>
                        </a:lnTo>
                        <a:lnTo>
                          <a:pt x="1597" y="225"/>
                        </a:lnTo>
                        <a:lnTo>
                          <a:pt x="1571" y="214"/>
                        </a:lnTo>
                        <a:lnTo>
                          <a:pt x="1487" y="183"/>
                        </a:lnTo>
                        <a:lnTo>
                          <a:pt x="1358" y="142"/>
                        </a:lnTo>
                        <a:lnTo>
                          <a:pt x="1176" y="100"/>
                        </a:lnTo>
                        <a:lnTo>
                          <a:pt x="1067" y="73"/>
                        </a:lnTo>
                        <a:lnTo>
                          <a:pt x="947" y="53"/>
                        </a:lnTo>
                        <a:lnTo>
                          <a:pt x="811" y="37"/>
                        </a:lnTo>
                        <a:lnTo>
                          <a:pt x="671" y="22"/>
                        </a:lnTo>
                        <a:lnTo>
                          <a:pt x="521" y="11"/>
                        </a:lnTo>
                        <a:lnTo>
                          <a:pt x="354" y="0"/>
                        </a:lnTo>
                        <a:lnTo>
                          <a:pt x="182" y="0"/>
                        </a:lnTo>
                        <a:lnTo>
                          <a:pt x="0" y="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05" name="Freeform 1862"/>
                  <p:cNvSpPr/>
                  <p:nvPr/>
                </p:nvSpPr>
                <p:spPr>
                  <a:xfrm>
                    <a:off x="3633" y="3256"/>
                    <a:ext cx="137" cy="60"/>
                  </a:xfrm>
                  <a:custGeom>
                    <a:avLst/>
                    <a:gdLst>
                      <a:gd name="txL" fmla="*/ 0 w 2059"/>
                      <a:gd name="txT" fmla="*/ 0 h 906"/>
                      <a:gd name="txR" fmla="*/ 2059 w 2059"/>
                      <a:gd name="txB" fmla="*/ 906 h 9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059" h="906">
                        <a:moveTo>
                          <a:pt x="0" y="427"/>
                        </a:moveTo>
                        <a:lnTo>
                          <a:pt x="141" y="448"/>
                        </a:lnTo>
                        <a:lnTo>
                          <a:pt x="463" y="505"/>
                        </a:lnTo>
                        <a:lnTo>
                          <a:pt x="640" y="542"/>
                        </a:lnTo>
                        <a:lnTo>
                          <a:pt x="806" y="578"/>
                        </a:lnTo>
                        <a:lnTo>
                          <a:pt x="879" y="599"/>
                        </a:lnTo>
                        <a:lnTo>
                          <a:pt x="941" y="619"/>
                        </a:lnTo>
                        <a:lnTo>
                          <a:pt x="989" y="641"/>
                        </a:lnTo>
                        <a:lnTo>
                          <a:pt x="1024" y="661"/>
                        </a:lnTo>
                        <a:lnTo>
                          <a:pt x="1061" y="677"/>
                        </a:lnTo>
                        <a:lnTo>
                          <a:pt x="1108" y="698"/>
                        </a:lnTo>
                        <a:lnTo>
                          <a:pt x="1171" y="719"/>
                        </a:lnTo>
                        <a:lnTo>
                          <a:pt x="1238" y="744"/>
                        </a:lnTo>
                        <a:lnTo>
                          <a:pt x="1404" y="781"/>
                        </a:lnTo>
                        <a:lnTo>
                          <a:pt x="1581" y="823"/>
                        </a:lnTo>
                        <a:lnTo>
                          <a:pt x="1893" y="879"/>
                        </a:lnTo>
                        <a:lnTo>
                          <a:pt x="2034" y="906"/>
                        </a:lnTo>
                        <a:lnTo>
                          <a:pt x="2059" y="854"/>
                        </a:lnTo>
                        <a:lnTo>
                          <a:pt x="1924" y="833"/>
                        </a:lnTo>
                        <a:lnTo>
                          <a:pt x="1623" y="781"/>
                        </a:lnTo>
                        <a:lnTo>
                          <a:pt x="1456" y="749"/>
                        </a:lnTo>
                        <a:lnTo>
                          <a:pt x="1295" y="714"/>
                        </a:lnTo>
                        <a:lnTo>
                          <a:pt x="1165" y="682"/>
                        </a:lnTo>
                        <a:lnTo>
                          <a:pt x="1118" y="666"/>
                        </a:lnTo>
                        <a:lnTo>
                          <a:pt x="1087" y="651"/>
                        </a:lnTo>
                        <a:lnTo>
                          <a:pt x="1056" y="630"/>
                        </a:lnTo>
                        <a:lnTo>
                          <a:pt x="1019" y="604"/>
                        </a:lnTo>
                        <a:lnTo>
                          <a:pt x="936" y="531"/>
                        </a:lnTo>
                        <a:lnTo>
                          <a:pt x="723" y="329"/>
                        </a:lnTo>
                        <a:lnTo>
                          <a:pt x="609" y="219"/>
                        </a:lnTo>
                        <a:lnTo>
                          <a:pt x="495" y="125"/>
                        </a:lnTo>
                        <a:lnTo>
                          <a:pt x="442" y="84"/>
                        </a:lnTo>
                        <a:lnTo>
                          <a:pt x="390" y="47"/>
                        </a:lnTo>
                        <a:lnTo>
                          <a:pt x="343" y="21"/>
                        </a:lnTo>
                        <a:lnTo>
                          <a:pt x="302" y="0"/>
                        </a:lnTo>
                        <a:lnTo>
                          <a:pt x="562" y="234"/>
                        </a:lnTo>
                        <a:lnTo>
                          <a:pt x="759" y="417"/>
                        </a:lnTo>
                        <a:lnTo>
                          <a:pt x="837" y="494"/>
                        </a:lnTo>
                        <a:lnTo>
                          <a:pt x="889" y="552"/>
                        </a:lnTo>
                        <a:lnTo>
                          <a:pt x="775" y="531"/>
                        </a:lnTo>
                        <a:lnTo>
                          <a:pt x="515" y="479"/>
                        </a:lnTo>
                        <a:lnTo>
                          <a:pt x="365" y="459"/>
                        </a:lnTo>
                        <a:lnTo>
                          <a:pt x="218" y="437"/>
                        </a:lnTo>
                        <a:lnTo>
                          <a:pt x="94" y="427"/>
                        </a:lnTo>
                        <a:lnTo>
                          <a:pt x="41" y="427"/>
                        </a:lnTo>
                        <a:lnTo>
                          <a:pt x="0" y="42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06" name="Freeform 1863"/>
                  <p:cNvSpPr/>
                  <p:nvPr/>
                </p:nvSpPr>
                <p:spPr>
                  <a:xfrm>
                    <a:off x="3651" y="3218"/>
                    <a:ext cx="151" cy="79"/>
                  </a:xfrm>
                  <a:custGeom>
                    <a:avLst/>
                    <a:gdLst>
                      <a:gd name="txL" fmla="*/ 0 w 2267"/>
                      <a:gd name="txT" fmla="*/ 0 h 1181"/>
                      <a:gd name="txR" fmla="*/ 2267 w 2267"/>
                      <a:gd name="txB" fmla="*/ 1181 h 118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267" h="1181">
                        <a:moveTo>
                          <a:pt x="0" y="286"/>
                        </a:moveTo>
                        <a:lnTo>
                          <a:pt x="156" y="339"/>
                        </a:lnTo>
                        <a:lnTo>
                          <a:pt x="514" y="469"/>
                        </a:lnTo>
                        <a:lnTo>
                          <a:pt x="712" y="546"/>
                        </a:lnTo>
                        <a:lnTo>
                          <a:pt x="900" y="624"/>
                        </a:lnTo>
                        <a:lnTo>
                          <a:pt x="1050" y="692"/>
                        </a:lnTo>
                        <a:lnTo>
                          <a:pt x="1107" y="724"/>
                        </a:lnTo>
                        <a:lnTo>
                          <a:pt x="1149" y="749"/>
                        </a:lnTo>
                        <a:lnTo>
                          <a:pt x="1107" y="776"/>
                        </a:lnTo>
                        <a:lnTo>
                          <a:pt x="1008" y="822"/>
                        </a:lnTo>
                        <a:lnTo>
                          <a:pt x="940" y="848"/>
                        </a:lnTo>
                        <a:lnTo>
                          <a:pt x="868" y="874"/>
                        </a:lnTo>
                        <a:lnTo>
                          <a:pt x="785" y="896"/>
                        </a:lnTo>
                        <a:lnTo>
                          <a:pt x="701" y="906"/>
                        </a:lnTo>
                        <a:lnTo>
                          <a:pt x="743" y="906"/>
                        </a:lnTo>
                        <a:lnTo>
                          <a:pt x="790" y="901"/>
                        </a:lnTo>
                        <a:lnTo>
                          <a:pt x="853" y="896"/>
                        </a:lnTo>
                        <a:lnTo>
                          <a:pt x="925" y="884"/>
                        </a:lnTo>
                        <a:lnTo>
                          <a:pt x="1008" y="864"/>
                        </a:lnTo>
                        <a:lnTo>
                          <a:pt x="1092" y="833"/>
                        </a:lnTo>
                        <a:lnTo>
                          <a:pt x="1170" y="796"/>
                        </a:lnTo>
                        <a:lnTo>
                          <a:pt x="1305" y="859"/>
                        </a:lnTo>
                        <a:lnTo>
                          <a:pt x="1617" y="989"/>
                        </a:lnTo>
                        <a:lnTo>
                          <a:pt x="1794" y="1061"/>
                        </a:lnTo>
                        <a:lnTo>
                          <a:pt x="1965" y="1124"/>
                        </a:lnTo>
                        <a:lnTo>
                          <a:pt x="2043" y="1145"/>
                        </a:lnTo>
                        <a:lnTo>
                          <a:pt x="2111" y="1166"/>
                        </a:lnTo>
                        <a:lnTo>
                          <a:pt x="2168" y="1176"/>
                        </a:lnTo>
                        <a:lnTo>
                          <a:pt x="2210" y="1181"/>
                        </a:lnTo>
                        <a:lnTo>
                          <a:pt x="2267" y="1161"/>
                        </a:lnTo>
                        <a:lnTo>
                          <a:pt x="2230" y="1156"/>
                        </a:lnTo>
                        <a:lnTo>
                          <a:pt x="2142" y="1124"/>
                        </a:lnTo>
                        <a:lnTo>
                          <a:pt x="2095" y="1109"/>
                        </a:lnTo>
                        <a:lnTo>
                          <a:pt x="2048" y="1088"/>
                        </a:lnTo>
                        <a:lnTo>
                          <a:pt x="2007" y="1061"/>
                        </a:lnTo>
                        <a:lnTo>
                          <a:pt x="1981" y="1041"/>
                        </a:lnTo>
                        <a:lnTo>
                          <a:pt x="1856" y="869"/>
                        </a:lnTo>
                        <a:lnTo>
                          <a:pt x="1746" y="724"/>
                        </a:lnTo>
                        <a:lnTo>
                          <a:pt x="1617" y="552"/>
                        </a:lnTo>
                        <a:lnTo>
                          <a:pt x="1471" y="380"/>
                        </a:lnTo>
                        <a:lnTo>
                          <a:pt x="1399" y="297"/>
                        </a:lnTo>
                        <a:lnTo>
                          <a:pt x="1326" y="219"/>
                        </a:lnTo>
                        <a:lnTo>
                          <a:pt x="1252" y="151"/>
                        </a:lnTo>
                        <a:lnTo>
                          <a:pt x="1180" y="89"/>
                        </a:lnTo>
                        <a:lnTo>
                          <a:pt x="1112" y="37"/>
                        </a:lnTo>
                        <a:lnTo>
                          <a:pt x="1050" y="0"/>
                        </a:lnTo>
                        <a:lnTo>
                          <a:pt x="1149" y="94"/>
                        </a:lnTo>
                        <a:lnTo>
                          <a:pt x="1247" y="192"/>
                        </a:lnTo>
                        <a:lnTo>
                          <a:pt x="1377" y="327"/>
                        </a:lnTo>
                        <a:lnTo>
                          <a:pt x="1513" y="484"/>
                        </a:lnTo>
                        <a:lnTo>
                          <a:pt x="1653" y="651"/>
                        </a:lnTo>
                        <a:lnTo>
                          <a:pt x="1716" y="739"/>
                        </a:lnTo>
                        <a:lnTo>
                          <a:pt x="1778" y="833"/>
                        </a:lnTo>
                        <a:lnTo>
                          <a:pt x="1835" y="921"/>
                        </a:lnTo>
                        <a:lnTo>
                          <a:pt x="1888" y="1015"/>
                        </a:lnTo>
                        <a:lnTo>
                          <a:pt x="1846" y="1009"/>
                        </a:lnTo>
                        <a:lnTo>
                          <a:pt x="1794" y="994"/>
                        </a:lnTo>
                        <a:lnTo>
                          <a:pt x="1706" y="963"/>
                        </a:lnTo>
                        <a:lnTo>
                          <a:pt x="1591" y="916"/>
                        </a:lnTo>
                        <a:lnTo>
                          <a:pt x="1435" y="848"/>
                        </a:lnTo>
                        <a:lnTo>
                          <a:pt x="1242" y="749"/>
                        </a:lnTo>
                        <a:lnTo>
                          <a:pt x="1003" y="614"/>
                        </a:lnTo>
                        <a:lnTo>
                          <a:pt x="951" y="541"/>
                        </a:lnTo>
                        <a:lnTo>
                          <a:pt x="894" y="458"/>
                        </a:lnTo>
                        <a:lnTo>
                          <a:pt x="816" y="369"/>
                        </a:lnTo>
                        <a:lnTo>
                          <a:pt x="770" y="322"/>
                        </a:lnTo>
                        <a:lnTo>
                          <a:pt x="723" y="276"/>
                        </a:lnTo>
                        <a:lnTo>
                          <a:pt x="670" y="229"/>
                        </a:lnTo>
                        <a:lnTo>
                          <a:pt x="613" y="187"/>
                        </a:lnTo>
                        <a:lnTo>
                          <a:pt x="556" y="151"/>
                        </a:lnTo>
                        <a:lnTo>
                          <a:pt x="494" y="120"/>
                        </a:lnTo>
                        <a:lnTo>
                          <a:pt x="431" y="94"/>
                        </a:lnTo>
                        <a:lnTo>
                          <a:pt x="369" y="78"/>
                        </a:lnTo>
                        <a:lnTo>
                          <a:pt x="436" y="114"/>
                        </a:lnTo>
                        <a:lnTo>
                          <a:pt x="509" y="162"/>
                        </a:lnTo>
                        <a:lnTo>
                          <a:pt x="593" y="219"/>
                        </a:lnTo>
                        <a:lnTo>
                          <a:pt x="681" y="292"/>
                        </a:lnTo>
                        <a:lnTo>
                          <a:pt x="775" y="374"/>
                        </a:lnTo>
                        <a:lnTo>
                          <a:pt x="816" y="422"/>
                        </a:lnTo>
                        <a:lnTo>
                          <a:pt x="853" y="469"/>
                        </a:lnTo>
                        <a:lnTo>
                          <a:pt x="889" y="515"/>
                        </a:lnTo>
                        <a:lnTo>
                          <a:pt x="915" y="567"/>
                        </a:lnTo>
                        <a:lnTo>
                          <a:pt x="800" y="526"/>
                        </a:lnTo>
                        <a:lnTo>
                          <a:pt x="525" y="432"/>
                        </a:lnTo>
                        <a:lnTo>
                          <a:pt x="369" y="380"/>
                        </a:lnTo>
                        <a:lnTo>
                          <a:pt x="224" y="339"/>
                        </a:lnTo>
                        <a:lnTo>
                          <a:pt x="94" y="302"/>
                        </a:lnTo>
                        <a:lnTo>
                          <a:pt x="0" y="28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07" name="Freeform 1864"/>
                  <p:cNvSpPr/>
                  <p:nvPr/>
                </p:nvSpPr>
                <p:spPr>
                  <a:xfrm>
                    <a:off x="3608" y="3353"/>
                    <a:ext cx="63" cy="10"/>
                  </a:xfrm>
                  <a:custGeom>
                    <a:avLst/>
                    <a:gdLst>
                      <a:gd name="txL" fmla="*/ 0 w 946"/>
                      <a:gd name="txT" fmla="*/ 0 h 155"/>
                      <a:gd name="txR" fmla="*/ 946 w 946"/>
                      <a:gd name="txB" fmla="*/ 155 h 15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6" h="155">
                        <a:moveTo>
                          <a:pt x="0" y="30"/>
                        </a:moveTo>
                        <a:lnTo>
                          <a:pt x="103" y="30"/>
                        </a:lnTo>
                        <a:lnTo>
                          <a:pt x="213" y="30"/>
                        </a:lnTo>
                        <a:lnTo>
                          <a:pt x="343" y="42"/>
                        </a:lnTo>
                        <a:lnTo>
                          <a:pt x="488" y="52"/>
                        </a:lnTo>
                        <a:lnTo>
                          <a:pt x="634" y="78"/>
                        </a:lnTo>
                        <a:lnTo>
                          <a:pt x="702" y="93"/>
                        </a:lnTo>
                        <a:lnTo>
                          <a:pt x="764" y="109"/>
                        </a:lnTo>
                        <a:lnTo>
                          <a:pt x="826" y="130"/>
                        </a:lnTo>
                        <a:lnTo>
                          <a:pt x="879" y="155"/>
                        </a:lnTo>
                        <a:lnTo>
                          <a:pt x="946" y="135"/>
                        </a:lnTo>
                        <a:lnTo>
                          <a:pt x="857" y="104"/>
                        </a:lnTo>
                        <a:lnTo>
                          <a:pt x="764" y="72"/>
                        </a:lnTo>
                        <a:lnTo>
                          <a:pt x="634" y="42"/>
                        </a:lnTo>
                        <a:lnTo>
                          <a:pt x="488" y="15"/>
                        </a:lnTo>
                        <a:lnTo>
                          <a:pt x="410" y="5"/>
                        </a:lnTo>
                        <a:lnTo>
                          <a:pt x="332" y="0"/>
                        </a:lnTo>
                        <a:lnTo>
                          <a:pt x="250" y="0"/>
                        </a:lnTo>
                        <a:lnTo>
                          <a:pt x="166" y="5"/>
                        </a:lnTo>
                        <a:lnTo>
                          <a:pt x="83" y="15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08" name="Freeform 1865"/>
                  <p:cNvSpPr/>
                  <p:nvPr/>
                </p:nvSpPr>
                <p:spPr>
                  <a:xfrm>
                    <a:off x="3594" y="3377"/>
                    <a:ext cx="33" cy="4"/>
                  </a:xfrm>
                  <a:custGeom>
                    <a:avLst/>
                    <a:gdLst>
                      <a:gd name="txL" fmla="*/ 0 w 499"/>
                      <a:gd name="txT" fmla="*/ 0 h 53"/>
                      <a:gd name="txR" fmla="*/ 499 w 499"/>
                      <a:gd name="txB" fmla="*/ 53 h 53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99" h="53">
                        <a:moveTo>
                          <a:pt x="0" y="47"/>
                        </a:moveTo>
                        <a:lnTo>
                          <a:pt x="53" y="36"/>
                        </a:lnTo>
                        <a:lnTo>
                          <a:pt x="110" y="31"/>
                        </a:lnTo>
                        <a:lnTo>
                          <a:pt x="172" y="21"/>
                        </a:lnTo>
                        <a:lnTo>
                          <a:pt x="245" y="16"/>
                        </a:lnTo>
                        <a:lnTo>
                          <a:pt x="323" y="21"/>
                        </a:lnTo>
                        <a:lnTo>
                          <a:pt x="385" y="31"/>
                        </a:lnTo>
                        <a:lnTo>
                          <a:pt x="417" y="42"/>
                        </a:lnTo>
                        <a:lnTo>
                          <a:pt x="442" y="53"/>
                        </a:lnTo>
                        <a:lnTo>
                          <a:pt x="499" y="36"/>
                        </a:lnTo>
                        <a:lnTo>
                          <a:pt x="474" y="21"/>
                        </a:lnTo>
                        <a:lnTo>
                          <a:pt x="432" y="11"/>
                        </a:lnTo>
                        <a:lnTo>
                          <a:pt x="380" y="5"/>
                        </a:lnTo>
                        <a:lnTo>
                          <a:pt x="312" y="0"/>
                        </a:lnTo>
                        <a:lnTo>
                          <a:pt x="224" y="5"/>
                        </a:lnTo>
                        <a:lnTo>
                          <a:pt x="120" y="21"/>
                        </a:lnTo>
                        <a:lnTo>
                          <a:pt x="0" y="4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09" name="Freeform 1866"/>
                  <p:cNvSpPr/>
                  <p:nvPr/>
                </p:nvSpPr>
                <p:spPr>
                  <a:xfrm>
                    <a:off x="3610" y="3377"/>
                    <a:ext cx="24" cy="28"/>
                  </a:xfrm>
                  <a:custGeom>
                    <a:avLst/>
                    <a:gdLst>
                      <a:gd name="txL" fmla="*/ 0 w 359"/>
                      <a:gd name="txT" fmla="*/ 0 h 411"/>
                      <a:gd name="txR" fmla="*/ 359 w 359"/>
                      <a:gd name="txB" fmla="*/ 411 h 41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411">
                        <a:moveTo>
                          <a:pt x="0" y="411"/>
                        </a:moveTo>
                        <a:lnTo>
                          <a:pt x="57" y="370"/>
                        </a:lnTo>
                        <a:lnTo>
                          <a:pt x="119" y="323"/>
                        </a:lnTo>
                        <a:lnTo>
                          <a:pt x="187" y="271"/>
                        </a:lnTo>
                        <a:lnTo>
                          <a:pt x="254" y="203"/>
                        </a:lnTo>
                        <a:lnTo>
                          <a:pt x="286" y="172"/>
                        </a:lnTo>
                        <a:lnTo>
                          <a:pt x="312" y="135"/>
                        </a:lnTo>
                        <a:lnTo>
                          <a:pt x="332" y="99"/>
                        </a:lnTo>
                        <a:lnTo>
                          <a:pt x="348" y="63"/>
                        </a:lnTo>
                        <a:lnTo>
                          <a:pt x="359" y="31"/>
                        </a:lnTo>
                        <a:lnTo>
                          <a:pt x="359" y="0"/>
                        </a:lnTo>
                        <a:lnTo>
                          <a:pt x="296" y="26"/>
                        </a:lnTo>
                        <a:lnTo>
                          <a:pt x="296" y="31"/>
                        </a:lnTo>
                        <a:lnTo>
                          <a:pt x="301" y="42"/>
                        </a:lnTo>
                        <a:lnTo>
                          <a:pt x="301" y="63"/>
                        </a:lnTo>
                        <a:lnTo>
                          <a:pt x="291" y="99"/>
                        </a:lnTo>
                        <a:lnTo>
                          <a:pt x="264" y="146"/>
                        </a:lnTo>
                        <a:lnTo>
                          <a:pt x="207" y="213"/>
                        </a:lnTo>
                        <a:lnTo>
                          <a:pt x="124" y="302"/>
                        </a:lnTo>
                        <a:lnTo>
                          <a:pt x="0" y="41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10" name="Freeform 1867"/>
                  <p:cNvSpPr/>
                  <p:nvPr/>
                </p:nvSpPr>
                <p:spPr>
                  <a:xfrm>
                    <a:off x="3629" y="3362"/>
                    <a:ext cx="42" cy="52"/>
                  </a:xfrm>
                  <a:custGeom>
                    <a:avLst/>
                    <a:gdLst>
                      <a:gd name="txL" fmla="*/ 0 w 629"/>
                      <a:gd name="txT" fmla="*/ 0 h 776"/>
                      <a:gd name="txR" fmla="*/ 629 w 629"/>
                      <a:gd name="txB" fmla="*/ 776 h 77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629" h="776">
                        <a:moveTo>
                          <a:pt x="0" y="776"/>
                        </a:moveTo>
                        <a:lnTo>
                          <a:pt x="93" y="697"/>
                        </a:lnTo>
                        <a:lnTo>
                          <a:pt x="192" y="609"/>
                        </a:lnTo>
                        <a:lnTo>
                          <a:pt x="302" y="500"/>
                        </a:lnTo>
                        <a:lnTo>
                          <a:pt x="353" y="442"/>
                        </a:lnTo>
                        <a:lnTo>
                          <a:pt x="405" y="380"/>
                        </a:lnTo>
                        <a:lnTo>
                          <a:pt x="452" y="317"/>
                        </a:lnTo>
                        <a:lnTo>
                          <a:pt x="494" y="255"/>
                        </a:lnTo>
                        <a:lnTo>
                          <a:pt x="530" y="192"/>
                        </a:lnTo>
                        <a:lnTo>
                          <a:pt x="551" y="130"/>
                        </a:lnTo>
                        <a:lnTo>
                          <a:pt x="567" y="73"/>
                        </a:lnTo>
                        <a:lnTo>
                          <a:pt x="567" y="47"/>
                        </a:lnTo>
                        <a:lnTo>
                          <a:pt x="562" y="20"/>
                        </a:lnTo>
                        <a:lnTo>
                          <a:pt x="629" y="0"/>
                        </a:lnTo>
                        <a:lnTo>
                          <a:pt x="624" y="20"/>
                        </a:lnTo>
                        <a:lnTo>
                          <a:pt x="603" y="83"/>
                        </a:lnTo>
                        <a:lnTo>
                          <a:pt x="567" y="172"/>
                        </a:lnTo>
                        <a:lnTo>
                          <a:pt x="540" y="229"/>
                        </a:lnTo>
                        <a:lnTo>
                          <a:pt x="509" y="287"/>
                        </a:lnTo>
                        <a:lnTo>
                          <a:pt x="473" y="344"/>
                        </a:lnTo>
                        <a:lnTo>
                          <a:pt x="427" y="411"/>
                        </a:lnTo>
                        <a:lnTo>
                          <a:pt x="374" y="474"/>
                        </a:lnTo>
                        <a:lnTo>
                          <a:pt x="317" y="536"/>
                        </a:lnTo>
                        <a:lnTo>
                          <a:pt x="250" y="604"/>
                        </a:lnTo>
                        <a:lnTo>
                          <a:pt x="177" y="666"/>
                        </a:lnTo>
                        <a:lnTo>
                          <a:pt x="93" y="724"/>
                        </a:lnTo>
                        <a:lnTo>
                          <a:pt x="0" y="77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11" name="Freeform 1868"/>
                  <p:cNvSpPr/>
                  <p:nvPr/>
                </p:nvSpPr>
                <p:spPr>
                  <a:xfrm>
                    <a:off x="3658" y="3338"/>
                    <a:ext cx="67" cy="91"/>
                  </a:xfrm>
                  <a:custGeom>
                    <a:avLst/>
                    <a:gdLst>
                      <a:gd name="txL" fmla="*/ 0 w 1003"/>
                      <a:gd name="txT" fmla="*/ 0 h 1358"/>
                      <a:gd name="txR" fmla="*/ 1003 w 1003"/>
                      <a:gd name="txB" fmla="*/ 1358 h 135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03" h="1358">
                        <a:moveTo>
                          <a:pt x="0" y="1358"/>
                        </a:moveTo>
                        <a:lnTo>
                          <a:pt x="145" y="1187"/>
                        </a:lnTo>
                        <a:lnTo>
                          <a:pt x="296" y="1010"/>
                        </a:lnTo>
                        <a:lnTo>
                          <a:pt x="472" y="791"/>
                        </a:lnTo>
                        <a:lnTo>
                          <a:pt x="649" y="562"/>
                        </a:lnTo>
                        <a:lnTo>
                          <a:pt x="728" y="448"/>
                        </a:lnTo>
                        <a:lnTo>
                          <a:pt x="801" y="339"/>
                        </a:lnTo>
                        <a:lnTo>
                          <a:pt x="863" y="234"/>
                        </a:lnTo>
                        <a:lnTo>
                          <a:pt x="915" y="146"/>
                        </a:lnTo>
                        <a:lnTo>
                          <a:pt x="946" y="62"/>
                        </a:lnTo>
                        <a:lnTo>
                          <a:pt x="956" y="31"/>
                        </a:lnTo>
                        <a:lnTo>
                          <a:pt x="961" y="0"/>
                        </a:lnTo>
                        <a:lnTo>
                          <a:pt x="1003" y="10"/>
                        </a:lnTo>
                        <a:lnTo>
                          <a:pt x="998" y="26"/>
                        </a:lnTo>
                        <a:lnTo>
                          <a:pt x="978" y="84"/>
                        </a:lnTo>
                        <a:lnTo>
                          <a:pt x="936" y="182"/>
                        </a:lnTo>
                        <a:lnTo>
                          <a:pt x="899" y="249"/>
                        </a:lnTo>
                        <a:lnTo>
                          <a:pt x="858" y="328"/>
                        </a:lnTo>
                        <a:lnTo>
                          <a:pt x="801" y="411"/>
                        </a:lnTo>
                        <a:lnTo>
                          <a:pt x="733" y="511"/>
                        </a:lnTo>
                        <a:lnTo>
                          <a:pt x="649" y="624"/>
                        </a:lnTo>
                        <a:lnTo>
                          <a:pt x="556" y="744"/>
                        </a:lnTo>
                        <a:lnTo>
                          <a:pt x="442" y="880"/>
                        </a:lnTo>
                        <a:lnTo>
                          <a:pt x="312" y="1025"/>
                        </a:lnTo>
                        <a:lnTo>
                          <a:pt x="166" y="1187"/>
                        </a:lnTo>
                        <a:lnTo>
                          <a:pt x="0" y="1358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12" name="Freeform 1869"/>
                  <p:cNvSpPr/>
                  <p:nvPr/>
                </p:nvSpPr>
                <p:spPr>
                  <a:xfrm>
                    <a:off x="3700" y="3314"/>
                    <a:ext cx="72" cy="133"/>
                  </a:xfrm>
                  <a:custGeom>
                    <a:avLst/>
                    <a:gdLst>
                      <a:gd name="txL" fmla="*/ 0 w 1081"/>
                      <a:gd name="txT" fmla="*/ 0 h 1995"/>
                      <a:gd name="txR" fmla="*/ 1081 w 1081"/>
                      <a:gd name="txB" fmla="*/ 1995 h 199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81" h="1995">
                        <a:moveTo>
                          <a:pt x="0" y="1995"/>
                        </a:moveTo>
                        <a:lnTo>
                          <a:pt x="167" y="1745"/>
                        </a:lnTo>
                        <a:lnTo>
                          <a:pt x="332" y="1485"/>
                        </a:lnTo>
                        <a:lnTo>
                          <a:pt x="531" y="1166"/>
                        </a:lnTo>
                        <a:lnTo>
                          <a:pt x="624" y="1001"/>
                        </a:lnTo>
                        <a:lnTo>
                          <a:pt x="723" y="834"/>
                        </a:lnTo>
                        <a:lnTo>
                          <a:pt x="806" y="667"/>
                        </a:lnTo>
                        <a:lnTo>
                          <a:pt x="884" y="511"/>
                        </a:lnTo>
                        <a:lnTo>
                          <a:pt x="946" y="365"/>
                        </a:lnTo>
                        <a:lnTo>
                          <a:pt x="998" y="230"/>
                        </a:lnTo>
                        <a:lnTo>
                          <a:pt x="1013" y="172"/>
                        </a:lnTo>
                        <a:lnTo>
                          <a:pt x="1025" y="115"/>
                        </a:lnTo>
                        <a:lnTo>
                          <a:pt x="1030" y="69"/>
                        </a:lnTo>
                        <a:lnTo>
                          <a:pt x="1030" y="27"/>
                        </a:lnTo>
                        <a:lnTo>
                          <a:pt x="1081" y="0"/>
                        </a:lnTo>
                        <a:lnTo>
                          <a:pt x="1081" y="22"/>
                        </a:lnTo>
                        <a:lnTo>
                          <a:pt x="1066" y="100"/>
                        </a:lnTo>
                        <a:lnTo>
                          <a:pt x="1050" y="157"/>
                        </a:lnTo>
                        <a:lnTo>
                          <a:pt x="1030" y="235"/>
                        </a:lnTo>
                        <a:lnTo>
                          <a:pt x="998" y="324"/>
                        </a:lnTo>
                        <a:lnTo>
                          <a:pt x="951" y="433"/>
                        </a:lnTo>
                        <a:lnTo>
                          <a:pt x="894" y="558"/>
                        </a:lnTo>
                        <a:lnTo>
                          <a:pt x="821" y="704"/>
                        </a:lnTo>
                        <a:lnTo>
                          <a:pt x="733" y="864"/>
                        </a:lnTo>
                        <a:lnTo>
                          <a:pt x="629" y="1047"/>
                        </a:lnTo>
                        <a:lnTo>
                          <a:pt x="504" y="1250"/>
                        </a:lnTo>
                        <a:lnTo>
                          <a:pt x="359" y="1474"/>
                        </a:lnTo>
                        <a:lnTo>
                          <a:pt x="192" y="1723"/>
                        </a:lnTo>
                        <a:lnTo>
                          <a:pt x="0" y="199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13" name="Freeform 1870"/>
                  <p:cNvSpPr/>
                  <p:nvPr/>
                </p:nvSpPr>
                <p:spPr>
                  <a:xfrm>
                    <a:off x="3730" y="3397"/>
                    <a:ext cx="8" cy="53"/>
                  </a:xfrm>
                  <a:custGeom>
                    <a:avLst/>
                    <a:gdLst>
                      <a:gd name="txL" fmla="*/ 0 w 125"/>
                      <a:gd name="txT" fmla="*/ 0 h 797"/>
                      <a:gd name="txR" fmla="*/ 125 w 125"/>
                      <a:gd name="txB" fmla="*/ 797 h 79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5" h="797">
                        <a:moveTo>
                          <a:pt x="0" y="797"/>
                        </a:moveTo>
                        <a:lnTo>
                          <a:pt x="31" y="708"/>
                        </a:lnTo>
                        <a:lnTo>
                          <a:pt x="57" y="608"/>
                        </a:lnTo>
                        <a:lnTo>
                          <a:pt x="77" y="495"/>
                        </a:lnTo>
                        <a:lnTo>
                          <a:pt x="89" y="432"/>
                        </a:lnTo>
                        <a:lnTo>
                          <a:pt x="94" y="370"/>
                        </a:lnTo>
                        <a:lnTo>
                          <a:pt x="99" y="307"/>
                        </a:lnTo>
                        <a:lnTo>
                          <a:pt x="94" y="250"/>
                        </a:lnTo>
                        <a:lnTo>
                          <a:pt x="89" y="193"/>
                        </a:lnTo>
                        <a:lnTo>
                          <a:pt x="72" y="140"/>
                        </a:lnTo>
                        <a:lnTo>
                          <a:pt x="52" y="93"/>
                        </a:lnTo>
                        <a:lnTo>
                          <a:pt x="20" y="51"/>
                        </a:lnTo>
                        <a:lnTo>
                          <a:pt x="57" y="0"/>
                        </a:lnTo>
                        <a:lnTo>
                          <a:pt x="67" y="16"/>
                        </a:lnTo>
                        <a:lnTo>
                          <a:pt x="83" y="51"/>
                        </a:lnTo>
                        <a:lnTo>
                          <a:pt x="104" y="114"/>
                        </a:lnTo>
                        <a:lnTo>
                          <a:pt x="114" y="156"/>
                        </a:lnTo>
                        <a:lnTo>
                          <a:pt x="119" y="203"/>
                        </a:lnTo>
                        <a:lnTo>
                          <a:pt x="125" y="260"/>
                        </a:lnTo>
                        <a:lnTo>
                          <a:pt x="125" y="318"/>
                        </a:lnTo>
                        <a:lnTo>
                          <a:pt x="125" y="385"/>
                        </a:lnTo>
                        <a:lnTo>
                          <a:pt x="114" y="453"/>
                        </a:lnTo>
                        <a:lnTo>
                          <a:pt x="99" y="531"/>
                        </a:lnTo>
                        <a:lnTo>
                          <a:pt x="72" y="614"/>
                        </a:lnTo>
                        <a:lnTo>
                          <a:pt x="42" y="703"/>
                        </a:lnTo>
                        <a:lnTo>
                          <a:pt x="0" y="79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14" name="Freeform 1871"/>
                  <p:cNvSpPr/>
                  <p:nvPr/>
                </p:nvSpPr>
                <p:spPr>
                  <a:xfrm>
                    <a:off x="3757" y="3294"/>
                    <a:ext cx="50" cy="164"/>
                  </a:xfrm>
                  <a:custGeom>
                    <a:avLst/>
                    <a:gdLst>
                      <a:gd name="txL" fmla="*/ 0 w 749"/>
                      <a:gd name="txT" fmla="*/ 0 h 2451"/>
                      <a:gd name="txR" fmla="*/ 749 w 749"/>
                      <a:gd name="txB" fmla="*/ 2451 h 245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749" h="2451">
                        <a:moveTo>
                          <a:pt x="0" y="2451"/>
                        </a:moveTo>
                        <a:lnTo>
                          <a:pt x="57" y="2306"/>
                        </a:lnTo>
                        <a:lnTo>
                          <a:pt x="192" y="1957"/>
                        </a:lnTo>
                        <a:lnTo>
                          <a:pt x="270" y="1734"/>
                        </a:lnTo>
                        <a:lnTo>
                          <a:pt x="348" y="1509"/>
                        </a:lnTo>
                        <a:lnTo>
                          <a:pt x="416" y="1285"/>
                        </a:lnTo>
                        <a:lnTo>
                          <a:pt x="442" y="1182"/>
                        </a:lnTo>
                        <a:lnTo>
                          <a:pt x="462" y="1082"/>
                        </a:lnTo>
                        <a:lnTo>
                          <a:pt x="499" y="895"/>
                        </a:lnTo>
                        <a:lnTo>
                          <a:pt x="530" y="713"/>
                        </a:lnTo>
                        <a:lnTo>
                          <a:pt x="587" y="385"/>
                        </a:lnTo>
                        <a:lnTo>
                          <a:pt x="614" y="250"/>
                        </a:lnTo>
                        <a:lnTo>
                          <a:pt x="634" y="141"/>
                        </a:lnTo>
                        <a:lnTo>
                          <a:pt x="660" y="63"/>
                        </a:lnTo>
                        <a:lnTo>
                          <a:pt x="671" y="36"/>
                        </a:lnTo>
                        <a:lnTo>
                          <a:pt x="681" y="16"/>
                        </a:lnTo>
                        <a:lnTo>
                          <a:pt x="749" y="0"/>
                        </a:lnTo>
                        <a:lnTo>
                          <a:pt x="722" y="109"/>
                        </a:lnTo>
                        <a:lnTo>
                          <a:pt x="655" y="365"/>
                        </a:lnTo>
                        <a:lnTo>
                          <a:pt x="582" y="666"/>
                        </a:lnTo>
                        <a:lnTo>
                          <a:pt x="556" y="807"/>
                        </a:lnTo>
                        <a:lnTo>
                          <a:pt x="540" y="910"/>
                        </a:lnTo>
                        <a:lnTo>
                          <a:pt x="535" y="958"/>
                        </a:lnTo>
                        <a:lnTo>
                          <a:pt x="540" y="1015"/>
                        </a:lnTo>
                        <a:lnTo>
                          <a:pt x="556" y="1130"/>
                        </a:lnTo>
                        <a:lnTo>
                          <a:pt x="582" y="1265"/>
                        </a:lnTo>
                        <a:lnTo>
                          <a:pt x="614" y="1400"/>
                        </a:lnTo>
                        <a:lnTo>
                          <a:pt x="639" y="1535"/>
                        </a:lnTo>
                        <a:lnTo>
                          <a:pt x="660" y="1666"/>
                        </a:lnTo>
                        <a:lnTo>
                          <a:pt x="660" y="1728"/>
                        </a:lnTo>
                        <a:lnTo>
                          <a:pt x="660" y="1786"/>
                        </a:lnTo>
                        <a:lnTo>
                          <a:pt x="649" y="1837"/>
                        </a:lnTo>
                        <a:lnTo>
                          <a:pt x="639" y="1879"/>
                        </a:lnTo>
                        <a:lnTo>
                          <a:pt x="639" y="1811"/>
                        </a:lnTo>
                        <a:lnTo>
                          <a:pt x="634" y="1734"/>
                        </a:lnTo>
                        <a:lnTo>
                          <a:pt x="629" y="1639"/>
                        </a:lnTo>
                        <a:lnTo>
                          <a:pt x="614" y="1525"/>
                        </a:lnTo>
                        <a:lnTo>
                          <a:pt x="592" y="1400"/>
                        </a:lnTo>
                        <a:lnTo>
                          <a:pt x="561" y="1275"/>
                        </a:lnTo>
                        <a:lnTo>
                          <a:pt x="540" y="1212"/>
                        </a:lnTo>
                        <a:lnTo>
                          <a:pt x="514" y="1150"/>
                        </a:lnTo>
                        <a:lnTo>
                          <a:pt x="462" y="1317"/>
                        </a:lnTo>
                        <a:lnTo>
                          <a:pt x="405" y="1494"/>
                        </a:lnTo>
                        <a:lnTo>
                          <a:pt x="332" y="1702"/>
                        </a:lnTo>
                        <a:lnTo>
                          <a:pt x="249" y="1926"/>
                        </a:lnTo>
                        <a:lnTo>
                          <a:pt x="160" y="2139"/>
                        </a:lnTo>
                        <a:lnTo>
                          <a:pt x="120" y="2233"/>
                        </a:lnTo>
                        <a:lnTo>
                          <a:pt x="78" y="2321"/>
                        </a:lnTo>
                        <a:lnTo>
                          <a:pt x="36" y="2394"/>
                        </a:lnTo>
                        <a:lnTo>
                          <a:pt x="0" y="245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15" name="Freeform 1872"/>
                  <p:cNvSpPr/>
                  <p:nvPr/>
                </p:nvSpPr>
                <p:spPr>
                  <a:xfrm>
                    <a:off x="3714" y="3365"/>
                    <a:ext cx="37" cy="26"/>
                  </a:xfrm>
                  <a:custGeom>
                    <a:avLst/>
                    <a:gdLst>
                      <a:gd name="txL" fmla="*/ 0 w 557"/>
                      <a:gd name="txT" fmla="*/ 0 h 380"/>
                      <a:gd name="txR" fmla="*/ 557 w 557"/>
                      <a:gd name="txB" fmla="*/ 380 h 38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57" h="380">
                        <a:moveTo>
                          <a:pt x="0" y="380"/>
                        </a:moveTo>
                        <a:lnTo>
                          <a:pt x="53" y="333"/>
                        </a:lnTo>
                        <a:lnTo>
                          <a:pt x="115" y="287"/>
                        </a:lnTo>
                        <a:lnTo>
                          <a:pt x="188" y="229"/>
                        </a:lnTo>
                        <a:lnTo>
                          <a:pt x="272" y="172"/>
                        </a:lnTo>
                        <a:lnTo>
                          <a:pt x="360" y="125"/>
                        </a:lnTo>
                        <a:lnTo>
                          <a:pt x="407" y="98"/>
                        </a:lnTo>
                        <a:lnTo>
                          <a:pt x="454" y="83"/>
                        </a:lnTo>
                        <a:lnTo>
                          <a:pt x="495" y="68"/>
                        </a:lnTo>
                        <a:lnTo>
                          <a:pt x="536" y="57"/>
                        </a:lnTo>
                        <a:lnTo>
                          <a:pt x="557" y="0"/>
                        </a:lnTo>
                        <a:lnTo>
                          <a:pt x="506" y="21"/>
                        </a:lnTo>
                        <a:lnTo>
                          <a:pt x="442" y="47"/>
                        </a:lnTo>
                        <a:lnTo>
                          <a:pt x="365" y="83"/>
                        </a:lnTo>
                        <a:lnTo>
                          <a:pt x="277" y="135"/>
                        </a:lnTo>
                        <a:lnTo>
                          <a:pt x="183" y="203"/>
                        </a:lnTo>
                        <a:lnTo>
                          <a:pt x="137" y="240"/>
                        </a:lnTo>
                        <a:lnTo>
                          <a:pt x="89" y="281"/>
                        </a:lnTo>
                        <a:lnTo>
                          <a:pt x="42" y="328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16" name="Freeform 1873"/>
                  <p:cNvSpPr/>
                  <p:nvPr/>
                </p:nvSpPr>
                <p:spPr>
                  <a:xfrm>
                    <a:off x="3674" y="3391"/>
                    <a:ext cx="18" cy="42"/>
                  </a:xfrm>
                  <a:custGeom>
                    <a:avLst/>
                    <a:gdLst>
                      <a:gd name="txL" fmla="*/ 0 w 265"/>
                      <a:gd name="txT" fmla="*/ 0 h 635"/>
                      <a:gd name="txR" fmla="*/ 265 w 265"/>
                      <a:gd name="txB" fmla="*/ 635 h 63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65" h="635">
                        <a:moveTo>
                          <a:pt x="0" y="635"/>
                        </a:moveTo>
                        <a:lnTo>
                          <a:pt x="41" y="577"/>
                        </a:lnTo>
                        <a:lnTo>
                          <a:pt x="83" y="521"/>
                        </a:lnTo>
                        <a:lnTo>
                          <a:pt x="125" y="447"/>
                        </a:lnTo>
                        <a:lnTo>
                          <a:pt x="166" y="359"/>
                        </a:lnTo>
                        <a:lnTo>
                          <a:pt x="187" y="312"/>
                        </a:lnTo>
                        <a:lnTo>
                          <a:pt x="198" y="260"/>
                        </a:lnTo>
                        <a:lnTo>
                          <a:pt x="208" y="214"/>
                        </a:lnTo>
                        <a:lnTo>
                          <a:pt x="218" y="162"/>
                        </a:lnTo>
                        <a:lnTo>
                          <a:pt x="218" y="115"/>
                        </a:lnTo>
                        <a:lnTo>
                          <a:pt x="208" y="68"/>
                        </a:lnTo>
                        <a:lnTo>
                          <a:pt x="260" y="0"/>
                        </a:lnTo>
                        <a:lnTo>
                          <a:pt x="265" y="57"/>
                        </a:lnTo>
                        <a:lnTo>
                          <a:pt x="260" y="120"/>
                        </a:lnTo>
                        <a:lnTo>
                          <a:pt x="250" y="203"/>
                        </a:lnTo>
                        <a:lnTo>
                          <a:pt x="233" y="255"/>
                        </a:lnTo>
                        <a:lnTo>
                          <a:pt x="218" y="302"/>
                        </a:lnTo>
                        <a:lnTo>
                          <a:pt x="198" y="354"/>
                        </a:lnTo>
                        <a:lnTo>
                          <a:pt x="171" y="412"/>
                        </a:lnTo>
                        <a:lnTo>
                          <a:pt x="140" y="464"/>
                        </a:lnTo>
                        <a:lnTo>
                          <a:pt x="98" y="521"/>
                        </a:lnTo>
                        <a:lnTo>
                          <a:pt x="51" y="577"/>
                        </a:lnTo>
                        <a:lnTo>
                          <a:pt x="0" y="63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17" name="Freeform 1874"/>
                  <p:cNvSpPr/>
                  <p:nvPr/>
                </p:nvSpPr>
                <p:spPr>
                  <a:xfrm>
                    <a:off x="3635" y="3330"/>
                    <a:ext cx="39" cy="9"/>
                  </a:xfrm>
                  <a:custGeom>
                    <a:avLst/>
                    <a:gdLst>
                      <a:gd name="txL" fmla="*/ 0 w 583"/>
                      <a:gd name="txT" fmla="*/ 0 h 130"/>
                      <a:gd name="txR" fmla="*/ 583 w 583"/>
                      <a:gd name="txB" fmla="*/ 130 h 13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83" h="130">
                        <a:moveTo>
                          <a:pt x="0" y="104"/>
                        </a:moveTo>
                        <a:lnTo>
                          <a:pt x="62" y="114"/>
                        </a:lnTo>
                        <a:lnTo>
                          <a:pt x="125" y="114"/>
                        </a:lnTo>
                        <a:lnTo>
                          <a:pt x="209" y="114"/>
                        </a:lnTo>
                        <a:lnTo>
                          <a:pt x="297" y="104"/>
                        </a:lnTo>
                        <a:lnTo>
                          <a:pt x="339" y="94"/>
                        </a:lnTo>
                        <a:lnTo>
                          <a:pt x="385" y="84"/>
                        </a:lnTo>
                        <a:lnTo>
                          <a:pt x="427" y="67"/>
                        </a:lnTo>
                        <a:lnTo>
                          <a:pt x="469" y="52"/>
                        </a:lnTo>
                        <a:lnTo>
                          <a:pt x="504" y="26"/>
                        </a:lnTo>
                        <a:lnTo>
                          <a:pt x="536" y="0"/>
                        </a:lnTo>
                        <a:lnTo>
                          <a:pt x="583" y="16"/>
                        </a:lnTo>
                        <a:lnTo>
                          <a:pt x="546" y="42"/>
                        </a:lnTo>
                        <a:lnTo>
                          <a:pt x="499" y="67"/>
                        </a:lnTo>
                        <a:lnTo>
                          <a:pt x="437" y="94"/>
                        </a:lnTo>
                        <a:lnTo>
                          <a:pt x="354" y="114"/>
                        </a:lnTo>
                        <a:lnTo>
                          <a:pt x="307" y="125"/>
                        </a:lnTo>
                        <a:lnTo>
                          <a:pt x="255" y="130"/>
                        </a:lnTo>
                        <a:lnTo>
                          <a:pt x="197" y="130"/>
                        </a:lnTo>
                        <a:lnTo>
                          <a:pt x="135" y="125"/>
                        </a:lnTo>
                        <a:lnTo>
                          <a:pt x="68" y="120"/>
                        </a:lnTo>
                        <a:lnTo>
                          <a:pt x="0" y="104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18" name="Freeform 1875"/>
                  <p:cNvSpPr/>
                  <p:nvPr/>
                </p:nvSpPr>
                <p:spPr>
                  <a:xfrm>
                    <a:off x="3631" y="3311"/>
                    <a:ext cx="24" cy="16"/>
                  </a:xfrm>
                  <a:custGeom>
                    <a:avLst/>
                    <a:gdLst>
                      <a:gd name="txL" fmla="*/ 0 w 359"/>
                      <a:gd name="txT" fmla="*/ 0 h 240"/>
                      <a:gd name="txR" fmla="*/ 359 w 359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240">
                        <a:moveTo>
                          <a:pt x="0" y="0"/>
                        </a:moveTo>
                        <a:lnTo>
                          <a:pt x="36" y="21"/>
                        </a:lnTo>
                        <a:lnTo>
                          <a:pt x="124" y="73"/>
                        </a:lnTo>
                        <a:lnTo>
                          <a:pt x="177" y="105"/>
                        </a:lnTo>
                        <a:lnTo>
                          <a:pt x="229" y="146"/>
                        </a:lnTo>
                        <a:lnTo>
                          <a:pt x="276" y="188"/>
                        </a:lnTo>
                        <a:lnTo>
                          <a:pt x="312" y="235"/>
                        </a:lnTo>
                        <a:lnTo>
                          <a:pt x="359" y="240"/>
                        </a:lnTo>
                        <a:lnTo>
                          <a:pt x="338" y="213"/>
                        </a:lnTo>
                        <a:lnTo>
                          <a:pt x="312" y="188"/>
                        </a:lnTo>
                        <a:lnTo>
                          <a:pt x="276" y="151"/>
                        </a:lnTo>
                        <a:lnTo>
                          <a:pt x="224" y="115"/>
                        </a:lnTo>
                        <a:lnTo>
                          <a:pt x="166" y="73"/>
                        </a:lnTo>
                        <a:lnTo>
                          <a:pt x="89" y="3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19" name="Freeform 1876"/>
                  <p:cNvSpPr/>
                  <p:nvPr/>
                </p:nvSpPr>
                <p:spPr>
                  <a:xfrm>
                    <a:off x="3708" y="3396"/>
                    <a:ext cx="8" cy="10"/>
                  </a:xfrm>
                  <a:custGeom>
                    <a:avLst/>
                    <a:gdLst>
                      <a:gd name="txL" fmla="*/ 0 w 124"/>
                      <a:gd name="txT" fmla="*/ 0 h 146"/>
                      <a:gd name="txR" fmla="*/ 124 w 124"/>
                      <a:gd name="txB" fmla="*/ 146 h 14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4" h="146">
                        <a:moveTo>
                          <a:pt x="47" y="146"/>
                        </a:moveTo>
                        <a:lnTo>
                          <a:pt x="57" y="146"/>
                        </a:lnTo>
                        <a:lnTo>
                          <a:pt x="93" y="141"/>
                        </a:lnTo>
                        <a:lnTo>
                          <a:pt x="109" y="130"/>
                        </a:lnTo>
                        <a:lnTo>
                          <a:pt x="119" y="120"/>
                        </a:lnTo>
                        <a:lnTo>
                          <a:pt x="124" y="104"/>
                        </a:lnTo>
                        <a:lnTo>
                          <a:pt x="124" y="84"/>
                        </a:lnTo>
                        <a:lnTo>
                          <a:pt x="114" y="57"/>
                        </a:lnTo>
                        <a:lnTo>
                          <a:pt x="104" y="37"/>
                        </a:lnTo>
                        <a:lnTo>
                          <a:pt x="87" y="21"/>
                        </a:lnTo>
                        <a:lnTo>
                          <a:pt x="72" y="5"/>
                        </a:lnTo>
                        <a:lnTo>
                          <a:pt x="57" y="0"/>
                        </a:lnTo>
                        <a:lnTo>
                          <a:pt x="41" y="0"/>
                        </a:lnTo>
                        <a:lnTo>
                          <a:pt x="25" y="11"/>
                        </a:lnTo>
                        <a:lnTo>
                          <a:pt x="10" y="32"/>
                        </a:lnTo>
                        <a:lnTo>
                          <a:pt x="0" y="57"/>
                        </a:lnTo>
                        <a:lnTo>
                          <a:pt x="0" y="79"/>
                        </a:lnTo>
                        <a:lnTo>
                          <a:pt x="5" y="99"/>
                        </a:lnTo>
                        <a:lnTo>
                          <a:pt x="15" y="115"/>
                        </a:lnTo>
                        <a:lnTo>
                          <a:pt x="36" y="141"/>
                        </a:lnTo>
                        <a:lnTo>
                          <a:pt x="47" y="146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20" name="Freeform 1877"/>
                  <p:cNvSpPr/>
                  <p:nvPr/>
                </p:nvSpPr>
                <p:spPr>
                  <a:xfrm>
                    <a:off x="3661" y="3298"/>
                    <a:ext cx="7" cy="6"/>
                  </a:xfrm>
                  <a:custGeom>
                    <a:avLst/>
                    <a:gdLst>
                      <a:gd name="txL" fmla="*/ 0 w 98"/>
                      <a:gd name="txT" fmla="*/ 0 h 78"/>
                      <a:gd name="txR" fmla="*/ 98 w 98"/>
                      <a:gd name="txB" fmla="*/ 78 h 7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8" h="78">
                        <a:moveTo>
                          <a:pt x="0" y="57"/>
                        </a:moveTo>
                        <a:lnTo>
                          <a:pt x="15" y="62"/>
                        </a:lnTo>
                        <a:lnTo>
                          <a:pt x="46" y="73"/>
                        </a:lnTo>
                        <a:lnTo>
                          <a:pt x="62" y="78"/>
                        </a:lnTo>
                        <a:lnTo>
                          <a:pt x="78" y="78"/>
                        </a:lnTo>
                        <a:lnTo>
                          <a:pt x="93" y="67"/>
                        </a:lnTo>
                        <a:lnTo>
                          <a:pt x="98" y="57"/>
                        </a:lnTo>
                        <a:lnTo>
                          <a:pt x="98" y="41"/>
                        </a:lnTo>
                        <a:lnTo>
                          <a:pt x="88" y="25"/>
                        </a:lnTo>
                        <a:lnTo>
                          <a:pt x="73" y="20"/>
                        </a:lnTo>
                        <a:lnTo>
                          <a:pt x="56" y="10"/>
                        </a:lnTo>
                        <a:lnTo>
                          <a:pt x="15" y="5"/>
                        </a:lnTo>
                        <a:lnTo>
                          <a:pt x="0" y="0"/>
                        </a:lnTo>
                        <a:lnTo>
                          <a:pt x="0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21" name="Freeform 1878"/>
                  <p:cNvSpPr/>
                  <p:nvPr/>
                </p:nvSpPr>
                <p:spPr>
                  <a:xfrm>
                    <a:off x="3687" y="3263"/>
                    <a:ext cx="8" cy="8"/>
                  </a:xfrm>
                  <a:custGeom>
                    <a:avLst/>
                    <a:gdLst>
                      <a:gd name="txL" fmla="*/ 0 w 119"/>
                      <a:gd name="txT" fmla="*/ 0 h 125"/>
                      <a:gd name="txR" fmla="*/ 119 w 119"/>
                      <a:gd name="txB" fmla="*/ 125 h 12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19" h="125">
                        <a:moveTo>
                          <a:pt x="0" y="58"/>
                        </a:moveTo>
                        <a:lnTo>
                          <a:pt x="5" y="73"/>
                        </a:lnTo>
                        <a:lnTo>
                          <a:pt x="25" y="105"/>
                        </a:lnTo>
                        <a:lnTo>
                          <a:pt x="42" y="115"/>
                        </a:lnTo>
                        <a:lnTo>
                          <a:pt x="57" y="125"/>
                        </a:lnTo>
                        <a:lnTo>
                          <a:pt x="77" y="125"/>
                        </a:lnTo>
                        <a:lnTo>
                          <a:pt x="98" y="115"/>
                        </a:lnTo>
                        <a:lnTo>
                          <a:pt x="114" y="94"/>
                        </a:lnTo>
                        <a:lnTo>
                          <a:pt x="119" y="78"/>
                        </a:lnTo>
                        <a:lnTo>
                          <a:pt x="119" y="58"/>
                        </a:lnTo>
                        <a:lnTo>
                          <a:pt x="114" y="42"/>
                        </a:lnTo>
                        <a:lnTo>
                          <a:pt x="98" y="26"/>
                        </a:lnTo>
                        <a:lnTo>
                          <a:pt x="82" y="11"/>
                        </a:lnTo>
                        <a:lnTo>
                          <a:pt x="67" y="5"/>
                        </a:lnTo>
                        <a:lnTo>
                          <a:pt x="52" y="0"/>
                        </a:lnTo>
                        <a:lnTo>
                          <a:pt x="35" y="0"/>
                        </a:lnTo>
                        <a:lnTo>
                          <a:pt x="25" y="11"/>
                        </a:lnTo>
                        <a:lnTo>
                          <a:pt x="10" y="31"/>
                        </a:lnTo>
                        <a:lnTo>
                          <a:pt x="0" y="47"/>
                        </a:lnTo>
                        <a:lnTo>
                          <a:pt x="0" y="58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22" name="Freeform 1879"/>
                  <p:cNvSpPr/>
                  <p:nvPr/>
                </p:nvSpPr>
                <p:spPr>
                  <a:xfrm>
                    <a:off x="3609" y="3341"/>
                    <a:ext cx="6" cy="4"/>
                  </a:xfrm>
                  <a:custGeom>
                    <a:avLst/>
                    <a:gdLst>
                      <a:gd name="txL" fmla="*/ 0 w 94"/>
                      <a:gd name="txT" fmla="*/ 0 h 57"/>
                      <a:gd name="txR" fmla="*/ 94 w 94"/>
                      <a:gd name="txB" fmla="*/ 57 h 5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" h="57">
                        <a:moveTo>
                          <a:pt x="21" y="57"/>
                        </a:moveTo>
                        <a:lnTo>
                          <a:pt x="42" y="57"/>
                        </a:lnTo>
                        <a:lnTo>
                          <a:pt x="73" y="52"/>
                        </a:lnTo>
                        <a:lnTo>
                          <a:pt x="83" y="47"/>
                        </a:lnTo>
                        <a:lnTo>
                          <a:pt x="94" y="37"/>
                        </a:lnTo>
                        <a:lnTo>
                          <a:pt x="94" y="26"/>
                        </a:lnTo>
                        <a:lnTo>
                          <a:pt x="78" y="15"/>
                        </a:lnTo>
                        <a:lnTo>
                          <a:pt x="58" y="5"/>
                        </a:lnTo>
                        <a:lnTo>
                          <a:pt x="42" y="0"/>
                        </a:lnTo>
                        <a:lnTo>
                          <a:pt x="26" y="0"/>
                        </a:lnTo>
                        <a:lnTo>
                          <a:pt x="11" y="5"/>
                        </a:lnTo>
                        <a:lnTo>
                          <a:pt x="6" y="15"/>
                        </a:lnTo>
                        <a:lnTo>
                          <a:pt x="0" y="32"/>
                        </a:lnTo>
                        <a:lnTo>
                          <a:pt x="11" y="47"/>
                        </a:lnTo>
                        <a:lnTo>
                          <a:pt x="21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2298" name="Group 1880"/>
                <p:cNvGrpSpPr/>
                <p:nvPr/>
              </p:nvGrpSpPr>
              <p:grpSpPr>
                <a:xfrm>
                  <a:off x="4071" y="3273"/>
                  <a:ext cx="23" cy="28"/>
                  <a:chOff x="4057" y="3261"/>
                  <a:chExt cx="23" cy="28"/>
                </a:xfrm>
              </p:grpSpPr>
              <p:sp>
                <p:nvSpPr>
                  <p:cNvPr id="2299" name="Freeform 1881"/>
                  <p:cNvSpPr/>
                  <p:nvPr/>
                </p:nvSpPr>
                <p:spPr>
                  <a:xfrm>
                    <a:off x="4057" y="3261"/>
                    <a:ext cx="23" cy="28"/>
                  </a:xfrm>
                  <a:custGeom>
                    <a:avLst/>
                    <a:gdLst>
                      <a:gd name="txL" fmla="*/ 0 w 333"/>
                      <a:gd name="txT" fmla="*/ 0 h 417"/>
                      <a:gd name="txR" fmla="*/ 333 w 333"/>
                      <a:gd name="txB" fmla="*/ 417 h 41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3" h="417">
                        <a:moveTo>
                          <a:pt x="323" y="417"/>
                        </a:moveTo>
                        <a:lnTo>
                          <a:pt x="281" y="407"/>
                        </a:lnTo>
                        <a:lnTo>
                          <a:pt x="239" y="391"/>
                        </a:lnTo>
                        <a:lnTo>
                          <a:pt x="193" y="375"/>
                        </a:lnTo>
                        <a:lnTo>
                          <a:pt x="146" y="350"/>
                        </a:lnTo>
                        <a:lnTo>
                          <a:pt x="99" y="318"/>
                        </a:lnTo>
                        <a:lnTo>
                          <a:pt x="83" y="302"/>
                        </a:lnTo>
                        <a:lnTo>
                          <a:pt x="68" y="282"/>
                        </a:lnTo>
                        <a:lnTo>
                          <a:pt x="57" y="261"/>
                        </a:lnTo>
                        <a:lnTo>
                          <a:pt x="47" y="240"/>
                        </a:lnTo>
                        <a:lnTo>
                          <a:pt x="26" y="147"/>
                        </a:lnTo>
                        <a:lnTo>
                          <a:pt x="6" y="68"/>
                        </a:lnTo>
                        <a:lnTo>
                          <a:pt x="0" y="37"/>
                        </a:lnTo>
                        <a:lnTo>
                          <a:pt x="0" y="16"/>
                        </a:lnTo>
                        <a:lnTo>
                          <a:pt x="6" y="6"/>
                        </a:lnTo>
                        <a:lnTo>
                          <a:pt x="11" y="6"/>
                        </a:lnTo>
                        <a:lnTo>
                          <a:pt x="21" y="0"/>
                        </a:lnTo>
                        <a:lnTo>
                          <a:pt x="31" y="6"/>
                        </a:lnTo>
                        <a:lnTo>
                          <a:pt x="57" y="11"/>
                        </a:lnTo>
                        <a:lnTo>
                          <a:pt x="83" y="27"/>
                        </a:lnTo>
                        <a:lnTo>
                          <a:pt x="146" y="73"/>
                        </a:lnTo>
                        <a:lnTo>
                          <a:pt x="208" y="125"/>
                        </a:lnTo>
                        <a:lnTo>
                          <a:pt x="271" y="193"/>
                        </a:lnTo>
                        <a:lnTo>
                          <a:pt x="296" y="230"/>
                        </a:lnTo>
                        <a:lnTo>
                          <a:pt x="313" y="261"/>
                        </a:lnTo>
                        <a:lnTo>
                          <a:pt x="323" y="292"/>
                        </a:lnTo>
                        <a:lnTo>
                          <a:pt x="333" y="323"/>
                        </a:lnTo>
                        <a:lnTo>
                          <a:pt x="333" y="350"/>
                        </a:lnTo>
                        <a:lnTo>
                          <a:pt x="333" y="375"/>
                        </a:lnTo>
                        <a:lnTo>
                          <a:pt x="323" y="417"/>
                        </a:lnTo>
                        <a:close/>
                      </a:path>
                    </a:pathLst>
                  </a:custGeom>
                  <a:solidFill>
                    <a:srgbClr val="00990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300" name="Freeform 1882"/>
                  <p:cNvSpPr/>
                  <p:nvPr/>
                </p:nvSpPr>
                <p:spPr>
                  <a:xfrm rot="-3646317">
                    <a:off x="4057" y="3269"/>
                    <a:ext cx="14" cy="14"/>
                  </a:xfrm>
                  <a:custGeom>
                    <a:avLst/>
                    <a:gdLst>
                      <a:gd name="txL" fmla="*/ 0 w 213"/>
                      <a:gd name="txT" fmla="*/ 0 h 214"/>
                      <a:gd name="txR" fmla="*/ 213 w 213"/>
                      <a:gd name="txB" fmla="*/ 214 h 214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3" h="214">
                        <a:moveTo>
                          <a:pt x="0" y="151"/>
                        </a:moveTo>
                        <a:lnTo>
                          <a:pt x="36" y="120"/>
                        </a:lnTo>
                        <a:lnTo>
                          <a:pt x="115" y="57"/>
                        </a:lnTo>
                        <a:lnTo>
                          <a:pt x="156" y="32"/>
                        </a:lnTo>
                        <a:lnTo>
                          <a:pt x="187" y="6"/>
                        </a:lnTo>
                        <a:lnTo>
                          <a:pt x="208" y="0"/>
                        </a:lnTo>
                        <a:lnTo>
                          <a:pt x="213" y="0"/>
                        </a:lnTo>
                        <a:lnTo>
                          <a:pt x="213" y="11"/>
                        </a:lnTo>
                        <a:lnTo>
                          <a:pt x="193" y="69"/>
                        </a:lnTo>
                        <a:lnTo>
                          <a:pt x="162" y="136"/>
                        </a:lnTo>
                        <a:lnTo>
                          <a:pt x="140" y="167"/>
                        </a:lnTo>
                        <a:lnTo>
                          <a:pt x="120" y="187"/>
                        </a:lnTo>
                        <a:lnTo>
                          <a:pt x="98" y="209"/>
                        </a:lnTo>
                        <a:lnTo>
                          <a:pt x="73" y="214"/>
                        </a:lnTo>
                        <a:lnTo>
                          <a:pt x="47" y="209"/>
                        </a:lnTo>
                        <a:lnTo>
                          <a:pt x="31" y="204"/>
                        </a:lnTo>
                        <a:lnTo>
                          <a:pt x="21" y="193"/>
                        </a:lnTo>
                        <a:lnTo>
                          <a:pt x="10" y="182"/>
                        </a:lnTo>
                        <a:lnTo>
                          <a:pt x="0" y="162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CCFF33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</p:grpSp>
        </p:grpSp>
        <p:grpSp>
          <p:nvGrpSpPr>
            <p:cNvPr id="2214" name="Group 1883"/>
            <p:cNvGrpSpPr/>
            <p:nvPr/>
          </p:nvGrpSpPr>
          <p:grpSpPr>
            <a:xfrm>
              <a:off x="3912" y="2704"/>
              <a:ext cx="251" cy="300"/>
              <a:chOff x="3805" y="3002"/>
              <a:chExt cx="289" cy="345"/>
            </a:xfrm>
          </p:grpSpPr>
          <p:grpSp>
            <p:nvGrpSpPr>
              <p:cNvPr id="2269" name="Group 1884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2273" name="Freeform 1885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74" name="Freeform 1886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75" name="Freeform 1887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76" name="Freeform 1888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77" name="Freeform 1889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78" name="Freeform 1890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79" name="Freeform 1891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80" name="Freeform 1892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81" name="Freeform 1893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82" name="Freeform 1894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83" name="Freeform 1895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84" name="Freeform 1896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85" name="Freeform 1897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86" name="Freeform 1898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87" name="Freeform 1899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88" name="Freeform 1900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89" name="Freeform 1901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90" name="Freeform 1902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91" name="Freeform 1903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92" name="Freeform 1904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93" name="Freeform 1905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94" name="Freeform 1906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2270" name="Group 1907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2271" name="Freeform 1908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72" name="Freeform 1909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2215" name="Group 1910"/>
            <p:cNvGrpSpPr/>
            <p:nvPr/>
          </p:nvGrpSpPr>
          <p:grpSpPr>
            <a:xfrm rot="792669" flipH="1">
              <a:off x="4185" y="2754"/>
              <a:ext cx="211" cy="255"/>
              <a:chOff x="3805" y="3002"/>
              <a:chExt cx="289" cy="345"/>
            </a:xfrm>
          </p:grpSpPr>
          <p:grpSp>
            <p:nvGrpSpPr>
              <p:cNvPr id="2243" name="Group 1911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2247" name="Freeform 1912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48" name="Freeform 1913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49" name="Freeform 1914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50" name="Freeform 1915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51" name="Freeform 1916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52" name="Freeform 1917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53" name="Freeform 1918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54" name="Freeform 1919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55" name="Freeform 1920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56" name="Freeform 1921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57" name="Freeform 1922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58" name="Freeform 1923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59" name="Freeform 1924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60" name="Freeform 1925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61" name="Freeform 1926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62" name="Freeform 1927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63" name="Freeform 1928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64" name="Freeform 1929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65" name="Freeform 1930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66" name="Freeform 1931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67" name="Freeform 1932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68" name="Freeform 1933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2244" name="Group 1934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2245" name="Freeform 1935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46" name="Freeform 1936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2216" name="Group 1937"/>
            <p:cNvGrpSpPr/>
            <p:nvPr/>
          </p:nvGrpSpPr>
          <p:grpSpPr>
            <a:xfrm rot="-3734577" flipH="1">
              <a:off x="4005" y="2519"/>
              <a:ext cx="197" cy="273"/>
              <a:chOff x="3805" y="3002"/>
              <a:chExt cx="289" cy="345"/>
            </a:xfrm>
          </p:grpSpPr>
          <p:grpSp>
            <p:nvGrpSpPr>
              <p:cNvPr id="2217" name="Group 1938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2221" name="Freeform 1939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22" name="Freeform 1940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23" name="Freeform 1941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24" name="Freeform 1942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25" name="Freeform 1943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26" name="Freeform 1944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27" name="Freeform 1945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28" name="Freeform 1946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29" name="Freeform 1947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30" name="Freeform 1948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31" name="Freeform 1949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32" name="Freeform 1950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33" name="Freeform 1951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34" name="Freeform 1952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35" name="Freeform 1953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36" name="Freeform 1954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37" name="Freeform 1955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38" name="Freeform 1956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39" name="Freeform 1957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40" name="Freeform 1958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41" name="Freeform 1959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42" name="Freeform 1960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2218" name="Group 1961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2219" name="Freeform 1962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20" name="Freeform 1963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</p:grpSp>
      <p:sp>
        <p:nvSpPr>
          <p:cNvPr id="2111" name="AutoShape 1982"/>
          <p:cNvSpPr/>
          <p:nvPr/>
        </p:nvSpPr>
        <p:spPr>
          <a:xfrm>
            <a:off x="4017963" y="-4992687"/>
            <a:ext cx="10191750" cy="9983787"/>
          </a:xfrm>
          <a:prstGeom prst="sun">
            <a:avLst>
              <a:gd name="adj" fmla="val 39074"/>
            </a:avLst>
          </a:prstGeom>
          <a:gradFill rotWithShape="1">
            <a:gsLst>
              <a:gs pos="0">
                <a:schemeClr val="bg1">
                  <a:alpha val="64998"/>
                </a:schemeClr>
              </a:gs>
              <a:gs pos="100000">
                <a:srgbClr val="FFFFFF">
                  <a:alpha val="67000"/>
                </a:srgbClr>
              </a:gs>
            </a:gsLst>
            <a:path path="rect">
              <a:fillToRect l="50000" t="50000" r="50000" b="50000"/>
            </a:path>
            <a:tileRect/>
          </a:gradFill>
          <a:ln w="9525">
            <a:noFill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pic>
        <p:nvPicPr>
          <p:cNvPr id="2112" name="Picture 1981" descr="MCj04460980000[1]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073665">
            <a:off x="7673975" y="-487362"/>
            <a:ext cx="1406525" cy="238283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135" name="Group 1985"/>
          <p:cNvGrpSpPr/>
          <p:nvPr/>
        </p:nvGrpSpPr>
        <p:grpSpPr>
          <a:xfrm rot="-375577">
            <a:off x="4902200" y="5243513"/>
            <a:ext cx="368300" cy="1225550"/>
            <a:chOff x="1610" y="0"/>
            <a:chExt cx="227" cy="951"/>
          </a:xfrm>
        </p:grpSpPr>
        <p:pic>
          <p:nvPicPr>
            <p:cNvPr id="2207" name="Picture 1967" descr="MCj04456520000[1]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10" y="0"/>
              <a:ext cx="226" cy="46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208" name="Rectangle 1984"/>
            <p:cNvSpPr/>
            <p:nvPr/>
          </p:nvSpPr>
          <p:spPr>
            <a:xfrm>
              <a:off x="1610" y="482"/>
              <a:ext cx="227" cy="46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6136" name="Group 1986"/>
          <p:cNvGrpSpPr/>
          <p:nvPr/>
        </p:nvGrpSpPr>
        <p:grpSpPr>
          <a:xfrm rot="-375577">
            <a:off x="7272338" y="4879975"/>
            <a:ext cx="369887" cy="1298575"/>
            <a:chOff x="1610" y="0"/>
            <a:chExt cx="227" cy="951"/>
          </a:xfrm>
        </p:grpSpPr>
        <p:pic>
          <p:nvPicPr>
            <p:cNvPr id="2205" name="Picture 1987" descr="MCj04456520000[1]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10" y="0"/>
              <a:ext cx="226" cy="46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206" name="Rectangle 1988"/>
            <p:cNvSpPr/>
            <p:nvPr/>
          </p:nvSpPr>
          <p:spPr>
            <a:xfrm>
              <a:off x="1610" y="482"/>
              <a:ext cx="227" cy="46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6137" name="Group 1989"/>
          <p:cNvGrpSpPr/>
          <p:nvPr/>
        </p:nvGrpSpPr>
        <p:grpSpPr>
          <a:xfrm rot="-375577">
            <a:off x="558800" y="4954588"/>
            <a:ext cx="369888" cy="1368425"/>
            <a:chOff x="1610" y="0"/>
            <a:chExt cx="227" cy="951"/>
          </a:xfrm>
        </p:grpSpPr>
        <p:pic>
          <p:nvPicPr>
            <p:cNvPr id="2203" name="Picture 1990" descr="MCj04456520000[1]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10" y="0"/>
              <a:ext cx="226" cy="46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204" name="Rectangle 1991"/>
            <p:cNvSpPr/>
            <p:nvPr/>
          </p:nvSpPr>
          <p:spPr>
            <a:xfrm>
              <a:off x="1610" y="482"/>
              <a:ext cx="227" cy="46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116" name="Group 208"/>
          <p:cNvGrpSpPr/>
          <p:nvPr/>
        </p:nvGrpSpPr>
        <p:grpSpPr>
          <a:xfrm>
            <a:off x="7259638" y="5316538"/>
            <a:ext cx="373062" cy="363537"/>
            <a:chOff x="4193" y="2725"/>
            <a:chExt cx="456" cy="456"/>
          </a:xfrm>
        </p:grpSpPr>
        <p:grpSp>
          <p:nvGrpSpPr>
            <p:cNvPr id="2188" name="Group 209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2197" name="Group 210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2201" name="Oval 21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202" name="Oval 21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2198" name="Group 213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2199" name="Oval 21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200" name="Oval 21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2189" name="Group 216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2191" name="Group 217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2195" name="Oval 21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196" name="Oval 21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2192" name="Group 220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2193" name="Oval 22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194" name="Oval 22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2190" name="Oval 223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117" name="Group 512"/>
          <p:cNvGrpSpPr/>
          <p:nvPr/>
        </p:nvGrpSpPr>
        <p:grpSpPr>
          <a:xfrm>
            <a:off x="552450" y="5314950"/>
            <a:ext cx="373063" cy="365125"/>
            <a:chOff x="4193" y="2725"/>
            <a:chExt cx="456" cy="456"/>
          </a:xfrm>
        </p:grpSpPr>
        <p:grpSp>
          <p:nvGrpSpPr>
            <p:cNvPr id="2173" name="Group 513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2182" name="Group 514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2186" name="Oval 51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187" name="Oval 51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2183" name="Group 517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2184" name="Oval 51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185" name="Oval 51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2174" name="Group 520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2176" name="Group 521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2180" name="Oval 52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181" name="Oval 52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2177" name="Group 524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2178" name="Oval 52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179" name="Oval 52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2175" name="Oval 527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8" name="Group 1992"/>
          <p:cNvGrpSpPr/>
          <p:nvPr/>
        </p:nvGrpSpPr>
        <p:grpSpPr>
          <a:xfrm>
            <a:off x="6154738" y="766763"/>
            <a:ext cx="865187" cy="847725"/>
            <a:chOff x="2892" y="2084"/>
            <a:chExt cx="1224" cy="1224"/>
          </a:xfrm>
        </p:grpSpPr>
        <p:sp>
          <p:nvSpPr>
            <p:cNvPr id="6089" name="AutoShape 1993"/>
            <p:cNvSpPr>
              <a:spLocks noChangeArrowheads="1"/>
            </p:cNvSpPr>
            <p:nvPr/>
          </p:nvSpPr>
          <p:spPr bwMode="auto">
            <a:xfrm>
              <a:off x="2892" y="2084"/>
              <a:ext cx="1224" cy="1224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71" name="AutoShape 1994"/>
            <p:cNvSpPr>
              <a:spLocks noChangeAspect="1"/>
            </p:cNvSpPr>
            <p:nvPr/>
          </p:nvSpPr>
          <p:spPr>
            <a:xfrm rot="2700000">
              <a:off x="3137" y="2329"/>
              <a:ext cx="736" cy="734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767676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rot="10800000" vert="eaVert"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6091" name="Oval 1995"/>
            <p:cNvSpPr>
              <a:spLocks noChangeArrowheads="1"/>
            </p:cNvSpPr>
            <p:nvPr/>
          </p:nvSpPr>
          <p:spPr bwMode="auto">
            <a:xfrm>
              <a:off x="3321" y="2515"/>
              <a:ext cx="366" cy="36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19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9" name="Group 1996"/>
          <p:cNvGrpSpPr/>
          <p:nvPr/>
        </p:nvGrpSpPr>
        <p:grpSpPr>
          <a:xfrm>
            <a:off x="4681538" y="1633538"/>
            <a:ext cx="863600" cy="846137"/>
            <a:chOff x="2892" y="2084"/>
            <a:chExt cx="1224" cy="1224"/>
          </a:xfrm>
        </p:grpSpPr>
        <p:sp>
          <p:nvSpPr>
            <p:cNvPr id="6093" name="AutoShape 1997"/>
            <p:cNvSpPr>
              <a:spLocks noChangeArrowheads="1"/>
            </p:cNvSpPr>
            <p:nvPr/>
          </p:nvSpPr>
          <p:spPr bwMode="auto">
            <a:xfrm>
              <a:off x="2892" y="2084"/>
              <a:ext cx="1224" cy="1224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68" name="AutoShape 1998"/>
            <p:cNvSpPr>
              <a:spLocks noChangeAspect="1"/>
            </p:cNvSpPr>
            <p:nvPr/>
          </p:nvSpPr>
          <p:spPr>
            <a:xfrm rot="2700000">
              <a:off x="3137" y="2329"/>
              <a:ext cx="736" cy="734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767676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rot="10800000" vert="eaVert"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6095" name="Oval 1999"/>
            <p:cNvSpPr>
              <a:spLocks noChangeArrowheads="1"/>
            </p:cNvSpPr>
            <p:nvPr/>
          </p:nvSpPr>
          <p:spPr bwMode="auto">
            <a:xfrm>
              <a:off x="3322" y="2513"/>
              <a:ext cx="365" cy="365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19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0" name="Group 2000"/>
          <p:cNvGrpSpPr/>
          <p:nvPr/>
        </p:nvGrpSpPr>
        <p:grpSpPr>
          <a:xfrm>
            <a:off x="2986088" y="623888"/>
            <a:ext cx="863600" cy="844550"/>
            <a:chOff x="2892" y="2084"/>
            <a:chExt cx="1224" cy="1224"/>
          </a:xfrm>
        </p:grpSpPr>
        <p:sp>
          <p:nvSpPr>
            <p:cNvPr id="6097" name="AutoShape 2001"/>
            <p:cNvSpPr>
              <a:spLocks noChangeArrowheads="1"/>
            </p:cNvSpPr>
            <p:nvPr/>
          </p:nvSpPr>
          <p:spPr bwMode="auto">
            <a:xfrm>
              <a:off x="2892" y="2084"/>
              <a:ext cx="1224" cy="1224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65" name="AutoShape 2002"/>
            <p:cNvSpPr>
              <a:spLocks noChangeAspect="1"/>
            </p:cNvSpPr>
            <p:nvPr/>
          </p:nvSpPr>
          <p:spPr>
            <a:xfrm rot="2700000">
              <a:off x="3137" y="2329"/>
              <a:ext cx="736" cy="734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767676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rot="10800000" vert="eaVert"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6099" name="Oval 2003"/>
            <p:cNvSpPr>
              <a:spLocks noChangeArrowheads="1"/>
            </p:cNvSpPr>
            <p:nvPr/>
          </p:nvSpPr>
          <p:spPr bwMode="auto">
            <a:xfrm>
              <a:off x="3322" y="2514"/>
              <a:ext cx="365" cy="36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19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1" name="Group 2004"/>
          <p:cNvGrpSpPr/>
          <p:nvPr/>
        </p:nvGrpSpPr>
        <p:grpSpPr>
          <a:xfrm>
            <a:off x="2027238" y="1200150"/>
            <a:ext cx="588962" cy="577850"/>
            <a:chOff x="2892" y="2084"/>
            <a:chExt cx="1224" cy="1224"/>
          </a:xfrm>
        </p:grpSpPr>
        <p:sp>
          <p:nvSpPr>
            <p:cNvPr id="6101" name="AutoShape 2005"/>
            <p:cNvSpPr>
              <a:spLocks noChangeArrowheads="1"/>
            </p:cNvSpPr>
            <p:nvPr/>
          </p:nvSpPr>
          <p:spPr bwMode="auto">
            <a:xfrm>
              <a:off x="2892" y="2084"/>
              <a:ext cx="1224" cy="1224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62" name="AutoShape 2006"/>
            <p:cNvSpPr>
              <a:spLocks noChangeAspect="1"/>
            </p:cNvSpPr>
            <p:nvPr/>
          </p:nvSpPr>
          <p:spPr>
            <a:xfrm rot="2700000">
              <a:off x="3138" y="2330"/>
              <a:ext cx="735" cy="735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767676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rot="10800000" vert="eaVert"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6103" name="Oval 2007"/>
            <p:cNvSpPr>
              <a:spLocks noChangeArrowheads="1"/>
            </p:cNvSpPr>
            <p:nvPr/>
          </p:nvSpPr>
          <p:spPr bwMode="auto">
            <a:xfrm>
              <a:off x="3324" y="2514"/>
              <a:ext cx="360" cy="3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19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2" name="Group 2008"/>
          <p:cNvGrpSpPr/>
          <p:nvPr/>
        </p:nvGrpSpPr>
        <p:grpSpPr>
          <a:xfrm>
            <a:off x="4752975" y="0"/>
            <a:ext cx="727075" cy="712788"/>
            <a:chOff x="2892" y="2084"/>
            <a:chExt cx="1224" cy="1224"/>
          </a:xfrm>
        </p:grpSpPr>
        <p:sp>
          <p:nvSpPr>
            <p:cNvPr id="6105" name="AutoShape 2009"/>
            <p:cNvSpPr>
              <a:spLocks noChangeArrowheads="1"/>
            </p:cNvSpPr>
            <p:nvPr/>
          </p:nvSpPr>
          <p:spPr bwMode="auto">
            <a:xfrm>
              <a:off x="2892" y="2084"/>
              <a:ext cx="1224" cy="1224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59" name="AutoShape 2010"/>
            <p:cNvSpPr>
              <a:spLocks noChangeAspect="1"/>
            </p:cNvSpPr>
            <p:nvPr/>
          </p:nvSpPr>
          <p:spPr>
            <a:xfrm rot="2700000">
              <a:off x="3137" y="2328"/>
              <a:ext cx="737" cy="734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767676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rot="10800000" vert="eaVert"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6107" name="Oval 2011"/>
            <p:cNvSpPr>
              <a:spLocks noChangeArrowheads="1"/>
            </p:cNvSpPr>
            <p:nvPr/>
          </p:nvSpPr>
          <p:spPr bwMode="auto">
            <a:xfrm>
              <a:off x="3322" y="2515"/>
              <a:ext cx="363" cy="3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19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7" name="Group 2012"/>
          <p:cNvGrpSpPr/>
          <p:nvPr/>
        </p:nvGrpSpPr>
        <p:grpSpPr>
          <a:xfrm>
            <a:off x="1436688" y="2427288"/>
            <a:ext cx="590550" cy="577850"/>
            <a:chOff x="2892" y="2084"/>
            <a:chExt cx="1224" cy="1224"/>
          </a:xfrm>
        </p:grpSpPr>
        <p:sp>
          <p:nvSpPr>
            <p:cNvPr id="6109" name="AutoShape 2013"/>
            <p:cNvSpPr>
              <a:spLocks noChangeArrowheads="1"/>
            </p:cNvSpPr>
            <p:nvPr/>
          </p:nvSpPr>
          <p:spPr bwMode="auto">
            <a:xfrm>
              <a:off x="2892" y="2084"/>
              <a:ext cx="1224" cy="1224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56" name="AutoShape 2014"/>
            <p:cNvSpPr>
              <a:spLocks noChangeAspect="1"/>
            </p:cNvSpPr>
            <p:nvPr/>
          </p:nvSpPr>
          <p:spPr>
            <a:xfrm rot="2700000">
              <a:off x="3138" y="2330"/>
              <a:ext cx="735" cy="735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767676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rot="10800000" vert="eaVert"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6111" name="Oval 2015"/>
            <p:cNvSpPr>
              <a:spLocks noChangeArrowheads="1"/>
            </p:cNvSpPr>
            <p:nvPr/>
          </p:nvSpPr>
          <p:spPr bwMode="auto">
            <a:xfrm>
              <a:off x="3323" y="2514"/>
              <a:ext cx="362" cy="3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19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8" name="Group 2016"/>
          <p:cNvGrpSpPr/>
          <p:nvPr/>
        </p:nvGrpSpPr>
        <p:grpSpPr>
          <a:xfrm>
            <a:off x="1804988" y="3944938"/>
            <a:ext cx="590550" cy="577850"/>
            <a:chOff x="2892" y="2084"/>
            <a:chExt cx="1224" cy="1224"/>
          </a:xfrm>
        </p:grpSpPr>
        <p:sp>
          <p:nvSpPr>
            <p:cNvPr id="6113" name="AutoShape 2017"/>
            <p:cNvSpPr>
              <a:spLocks noChangeArrowheads="1"/>
            </p:cNvSpPr>
            <p:nvPr/>
          </p:nvSpPr>
          <p:spPr bwMode="auto">
            <a:xfrm>
              <a:off x="2892" y="2084"/>
              <a:ext cx="1224" cy="1224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53" name="AutoShape 2018"/>
            <p:cNvSpPr>
              <a:spLocks noChangeAspect="1"/>
            </p:cNvSpPr>
            <p:nvPr/>
          </p:nvSpPr>
          <p:spPr>
            <a:xfrm rot="2700000">
              <a:off x="3138" y="2330"/>
              <a:ext cx="735" cy="735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767676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rot="10800000" vert="eaVert"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6115" name="Oval 2019"/>
            <p:cNvSpPr>
              <a:spLocks noChangeArrowheads="1"/>
            </p:cNvSpPr>
            <p:nvPr/>
          </p:nvSpPr>
          <p:spPr bwMode="auto">
            <a:xfrm>
              <a:off x="3323" y="2514"/>
              <a:ext cx="362" cy="3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19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9" name="Group 2020"/>
          <p:cNvGrpSpPr/>
          <p:nvPr/>
        </p:nvGrpSpPr>
        <p:grpSpPr>
          <a:xfrm>
            <a:off x="5934075" y="3438525"/>
            <a:ext cx="588963" cy="577850"/>
            <a:chOff x="2892" y="2084"/>
            <a:chExt cx="1224" cy="1224"/>
          </a:xfrm>
        </p:grpSpPr>
        <p:sp>
          <p:nvSpPr>
            <p:cNvPr id="6117" name="AutoShape 2021"/>
            <p:cNvSpPr>
              <a:spLocks noChangeArrowheads="1"/>
            </p:cNvSpPr>
            <p:nvPr/>
          </p:nvSpPr>
          <p:spPr bwMode="auto">
            <a:xfrm>
              <a:off x="2892" y="2084"/>
              <a:ext cx="1224" cy="1224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50" name="AutoShape 2022"/>
            <p:cNvSpPr>
              <a:spLocks noChangeAspect="1"/>
            </p:cNvSpPr>
            <p:nvPr/>
          </p:nvSpPr>
          <p:spPr>
            <a:xfrm rot="2700000">
              <a:off x="3138" y="2330"/>
              <a:ext cx="735" cy="735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767676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rot="10800000" vert="eaVert"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6119" name="Oval 2023"/>
            <p:cNvSpPr>
              <a:spLocks noChangeArrowheads="1"/>
            </p:cNvSpPr>
            <p:nvPr/>
          </p:nvSpPr>
          <p:spPr bwMode="auto">
            <a:xfrm>
              <a:off x="3324" y="2514"/>
              <a:ext cx="360" cy="3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19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0" name="Group 2024"/>
          <p:cNvGrpSpPr/>
          <p:nvPr/>
        </p:nvGrpSpPr>
        <p:grpSpPr>
          <a:xfrm>
            <a:off x="7040563" y="3149600"/>
            <a:ext cx="590550" cy="576263"/>
            <a:chOff x="2892" y="2084"/>
            <a:chExt cx="1224" cy="1224"/>
          </a:xfrm>
        </p:grpSpPr>
        <p:sp>
          <p:nvSpPr>
            <p:cNvPr id="6121" name="AutoShape 2025"/>
            <p:cNvSpPr>
              <a:spLocks noChangeArrowheads="1"/>
            </p:cNvSpPr>
            <p:nvPr/>
          </p:nvSpPr>
          <p:spPr bwMode="auto">
            <a:xfrm>
              <a:off x="2892" y="2084"/>
              <a:ext cx="1224" cy="1224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47" name="AutoShape 2026"/>
            <p:cNvSpPr>
              <a:spLocks noChangeAspect="1"/>
            </p:cNvSpPr>
            <p:nvPr/>
          </p:nvSpPr>
          <p:spPr>
            <a:xfrm rot="2700000">
              <a:off x="3138" y="2330"/>
              <a:ext cx="735" cy="735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767676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rot="10800000" vert="eaVert"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6123" name="Oval 2027"/>
            <p:cNvSpPr>
              <a:spLocks noChangeArrowheads="1"/>
            </p:cNvSpPr>
            <p:nvPr/>
          </p:nvSpPr>
          <p:spPr bwMode="auto">
            <a:xfrm>
              <a:off x="3323" y="2516"/>
              <a:ext cx="362" cy="361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19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127" name="Group 272"/>
          <p:cNvGrpSpPr/>
          <p:nvPr/>
        </p:nvGrpSpPr>
        <p:grpSpPr>
          <a:xfrm>
            <a:off x="4935538" y="5676900"/>
            <a:ext cx="373062" cy="365125"/>
            <a:chOff x="4193" y="2725"/>
            <a:chExt cx="456" cy="456"/>
          </a:xfrm>
        </p:grpSpPr>
        <p:grpSp>
          <p:nvGrpSpPr>
            <p:cNvPr id="2131" name="Group 273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2140" name="Group 274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2144" name="Oval 27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145" name="Oval 27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2141" name="Group 277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2142" name="Oval 27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143" name="Oval 27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2132" name="Group 280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2134" name="Group 281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2138" name="Oval 28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139" name="Oval 28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2135" name="Group 284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2136" name="Oval 28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137" name="Oval 28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2133" name="Oval 287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sp>
        <p:nvSpPr>
          <p:cNvPr id="2128" name="TextBox 3"/>
          <p:cNvSpPr txBox="1"/>
          <p:nvPr/>
        </p:nvSpPr>
        <p:spPr>
          <a:xfrm>
            <a:off x="1500188" y="1000125"/>
            <a:ext cx="653415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3600" b="1" dirty="0">
                <a:latin typeface="Arial" panose="020B0604020202020204" pitchFamily="34" charset="0"/>
              </a:rPr>
              <a:t>高三复习</a:t>
            </a:r>
            <a:endParaRPr lang="en-US" altLang="zh-CN" sz="3600" b="1" dirty="0">
              <a:latin typeface="Arial" panose="020B0604020202020204" pitchFamily="34" charset="0"/>
            </a:endParaRPr>
          </a:p>
          <a:p>
            <a:pPr algn="ctr"/>
            <a:r>
              <a:rPr lang="zh-CN" altLang="en-US" sz="3600" b="1" dirty="0">
                <a:latin typeface="Arial" panose="020B0604020202020204" pitchFamily="34" charset="0"/>
              </a:rPr>
              <a:t>专题六     非金属及其化合物</a:t>
            </a:r>
            <a:endParaRPr lang="zh-CN" altLang="en-US" sz="3600" b="1" dirty="0">
              <a:latin typeface="Arial" panose="020B0604020202020204" pitchFamily="34" charset="0"/>
            </a:endParaRPr>
          </a:p>
        </p:txBody>
      </p:sp>
      <p:sp>
        <p:nvSpPr>
          <p:cNvPr id="2129" name="Rectangle 12"/>
          <p:cNvSpPr/>
          <p:nvPr/>
        </p:nvSpPr>
        <p:spPr>
          <a:xfrm>
            <a:off x="1081088" y="2143125"/>
            <a:ext cx="7694612" cy="23082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algn="ctr" eaLnBrk="0" hangingPunct="0">
              <a:lnSpc>
                <a:spcPct val="200000"/>
              </a:lnSpc>
            </a:pPr>
            <a:r>
              <a:rPr lang="zh-CN" altLang="en-US" sz="3600" dirty="0">
                <a:solidFill>
                  <a:srgbClr val="FF0000"/>
                </a:solidFill>
                <a:latin typeface="NEU-BZ"/>
                <a:ea typeface="黑体" panose="02010609060101010101" pitchFamily="49" charset="-122"/>
              </a:rPr>
              <a:t>富集在海水中的元素</a:t>
            </a:r>
            <a:r>
              <a:rPr lang="en-US" altLang="zh-CN" sz="3600" dirty="0">
                <a:solidFill>
                  <a:srgbClr val="FF0000"/>
                </a:solidFill>
                <a:latin typeface="NEU-BZ"/>
                <a:ea typeface="黑体" panose="02010609060101010101" pitchFamily="49" charset="-122"/>
              </a:rPr>
              <a:t>——</a:t>
            </a:r>
            <a:r>
              <a:rPr lang="zh-CN" altLang="en-US" sz="3600" dirty="0">
                <a:solidFill>
                  <a:srgbClr val="FF0000"/>
                </a:solidFill>
                <a:latin typeface="NEU-BZ"/>
                <a:ea typeface="黑体" panose="02010609060101010101" pitchFamily="49" charset="-122"/>
              </a:rPr>
              <a:t>卤素</a:t>
            </a:r>
            <a:endParaRPr lang="en-US" altLang="zh-CN" sz="3600" dirty="0">
              <a:solidFill>
                <a:srgbClr val="FF0000"/>
              </a:solidFill>
              <a:latin typeface="NEU-BZ"/>
              <a:ea typeface="黑体" panose="02010609060101010101" pitchFamily="49" charset="-122"/>
            </a:endParaRPr>
          </a:p>
          <a:p>
            <a:pPr algn="ctr" eaLnBrk="0" hangingPunct="0">
              <a:lnSpc>
                <a:spcPct val="200000"/>
              </a:lnSpc>
            </a:pPr>
            <a:r>
              <a:rPr lang="zh-CN" altLang="en-US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课时  氯气的实验室制法</a:t>
            </a:r>
            <a:endParaRPr lang="zh-CN" altLang="en-US" sz="36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30" name="TextBox 3"/>
          <p:cNvSpPr txBox="1"/>
          <p:nvPr/>
        </p:nvSpPr>
        <p:spPr>
          <a:xfrm>
            <a:off x="2736850" y="4591050"/>
            <a:ext cx="5903913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latin typeface="Arial" panose="020B0604020202020204" pitchFamily="34" charset="0"/>
              </a:rPr>
              <a:t>武定第一中学    毛韵洁</a:t>
            </a:r>
            <a:endParaRPr lang="zh-CN" altLang="en-US" sz="3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21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2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0" tmFilter="0, 0; .2, .5; .8, .5; 1, 0"/>
                                        <p:tgtEl>
                                          <p:spTgt spid="2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0" autoRev="1" fill="hold"/>
                                        <p:tgtEl>
                                          <p:spTgt spid="2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3" dur="3000" fill="hold"/>
                                        <p:tgtEl>
                                          <p:spTgt spid="61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0">
                                      <p:cBhvr>
                                        <p:cTn id="15" dur="2000" fill="hold"/>
                                        <p:tgtEl>
                                          <p:spTgt spid="6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0">
                                      <p:cBhvr>
                                        <p:cTn id="17" dur="3000" fill="hold"/>
                                        <p:tgtEl>
                                          <p:spTgt spid="61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9167 -0.04763 -0.18316 -0.09503 -0.25903 -0.09618 C -0.3349 -0.09734 -0.36233 -0.02243 -0.45573 -0.00647 C -0.54914 0.00948 -0.71389 0.01595 -0.81962 0 C -0.92535 -0.01595 -1.00782 -0.05942 -1.09011 -0.10266 " pathEditMode="relative" ptsTypes="aaaaA">
                                      <p:cBhvr>
                                        <p:cTn id="19" dur="2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927 0.15379 C 0.42761 0.10615 0.33611 0.05874 0.26025 0.05759 C 0.18438 0.05643 0.15695 0.13136 0.06355 0.14732 C -0.02986 0.16327 -0.19461 0.16975 -0.30034 0.15379 C -0.40625 0.13784 -0.48854 0.09436 -0.57083 0.05111 " pathEditMode="relative" rAng="0" ptsTypes="aaaaA">
                                      <p:cBhvr>
                                        <p:cTn id="21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0000" y="-43000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9167 -0.04763 -0.18316 -0.09503 -0.25903 -0.09618 C -0.3349 -0.09734 -0.36233 -0.02243 -0.45573 -0.00647 C -0.54914 0.00948 -0.71389 0.01595 -0.81962 0 C -0.92535 -0.01595 -1.00782 -0.05942 -1.09011 -0.10266 " pathEditMode="relative" ptsTypes="aaaaA">
                                      <p:cBhvr>
                                        <p:cTn id="23" dur="2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5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5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5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5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5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5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5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5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9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4" dur="5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6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1" grpId="0" animBg="1"/>
      <p:bldP spid="2111" grpId="1" animBg="1"/>
      <p:bldP spid="2111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8" name="Picture 2" descr="H:\背景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457200"/>
            <a:ext cx="9983788" cy="7334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9" name="Rectangle 3"/>
          <p:cNvSpPr txBox="1">
            <a:spLocks noRot="1"/>
          </p:cNvSpPr>
          <p:nvPr/>
        </p:nvSpPr>
        <p:spPr>
          <a:xfrm>
            <a:off x="1296988" y="774700"/>
            <a:ext cx="7262812" cy="49561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ctr" fontAlgn="b">
              <a:lnSpc>
                <a:spcPct val="90000"/>
              </a:lnSpc>
              <a:spcBef>
                <a:spcPct val="20000"/>
              </a:spcBef>
            </a:pPr>
            <a:endParaRPr lang="en-US" altLang="zh-CN" sz="3200" b="1" dirty="0">
              <a:solidFill>
                <a:srgbClr val="C00000"/>
              </a:solidFill>
              <a:latin typeface="Calibri" panose="020F0502020204030204" pitchFamily="34" charset="0"/>
              <a:ea typeface="隶书"/>
            </a:endParaRPr>
          </a:p>
          <a:p>
            <a:pPr algn="ctr" fontAlgn="b">
              <a:lnSpc>
                <a:spcPct val="90000"/>
              </a:lnSpc>
              <a:spcBef>
                <a:spcPct val="20000"/>
              </a:spcBef>
            </a:pPr>
            <a:r>
              <a:rPr lang="en-US" altLang="zh-CN" sz="3200" b="1" dirty="0">
                <a:solidFill>
                  <a:srgbClr val="C00000"/>
                </a:solidFill>
                <a:latin typeface="Calibri" panose="020F0502020204030204" pitchFamily="34" charset="0"/>
                <a:ea typeface="隶书"/>
              </a:rPr>
              <a:t>2019·</a:t>
            </a:r>
            <a:r>
              <a:rPr lang="zh-CN" altLang="en-US" sz="3200" b="1" dirty="0">
                <a:solidFill>
                  <a:srgbClr val="C00000"/>
                </a:solidFill>
                <a:latin typeface="Calibri" panose="020F0502020204030204" pitchFamily="34" charset="0"/>
                <a:ea typeface="隶书"/>
              </a:rPr>
              <a:t>备考</a:t>
            </a:r>
            <a:endParaRPr lang="en-US" altLang="zh-CN" sz="3200" b="1" dirty="0">
              <a:solidFill>
                <a:srgbClr val="C00000"/>
              </a:solidFill>
              <a:latin typeface="Calibri" panose="020F0502020204030204" pitchFamily="34" charset="0"/>
              <a:ea typeface="隶书"/>
            </a:endParaRPr>
          </a:p>
          <a:p>
            <a:pPr algn="ctr" fontAlgn="b">
              <a:lnSpc>
                <a:spcPct val="90000"/>
              </a:lnSpc>
              <a:spcBef>
                <a:spcPct val="20000"/>
              </a:spcBef>
            </a:pPr>
            <a:r>
              <a:rPr lang="zh-CN" altLang="en-US" sz="3200" b="1" dirty="0">
                <a:solidFill>
                  <a:srgbClr val="C00000"/>
                </a:solidFill>
                <a:latin typeface="Calibri" panose="020F0502020204030204" pitchFamily="34" charset="0"/>
                <a:ea typeface="隶书"/>
              </a:rPr>
              <a:t>考纲要求</a:t>
            </a:r>
            <a:endParaRPr lang="en-US" altLang="zh-CN" sz="3200" b="1" dirty="0">
              <a:solidFill>
                <a:srgbClr val="C00000"/>
              </a:solidFill>
              <a:latin typeface="Calibri" panose="020F0502020204030204" pitchFamily="34" charset="0"/>
              <a:ea typeface="隶书"/>
            </a:endParaRPr>
          </a:p>
          <a:p>
            <a:pPr algn="ctr" fontAlgn="b">
              <a:lnSpc>
                <a:spcPct val="90000"/>
              </a:lnSpc>
              <a:spcBef>
                <a:spcPct val="20000"/>
              </a:spcBef>
            </a:pPr>
            <a:endParaRPr lang="en-US" altLang="zh-CN" sz="2800" b="1" dirty="0">
              <a:solidFill>
                <a:srgbClr val="C00000"/>
              </a:solidFill>
              <a:latin typeface="Calibri" panose="020F0502020204030204" pitchFamily="34" charset="0"/>
              <a:ea typeface="隶书"/>
            </a:endParaRPr>
          </a:p>
          <a:p>
            <a:pPr algn="ctr" fontAlgn="b">
              <a:lnSpc>
                <a:spcPct val="90000"/>
              </a:lnSpc>
              <a:spcBef>
                <a:spcPct val="20000"/>
              </a:spcBef>
            </a:pPr>
            <a:r>
              <a:rPr lang="zh-CN" altLang="en-US" sz="2800" b="1" dirty="0">
                <a:solidFill>
                  <a:srgbClr val="C00000"/>
                </a:solidFill>
                <a:latin typeface="Calibri" panose="020F0502020204030204" pitchFamily="34" charset="0"/>
                <a:ea typeface="隶书"/>
              </a:rPr>
              <a:t>掌握氯气的实验室制法：包括所用试剂、仪</a:t>
            </a:r>
            <a:endParaRPr lang="en-US" altLang="zh-CN" sz="2800" b="1" dirty="0">
              <a:solidFill>
                <a:srgbClr val="C00000"/>
              </a:solidFill>
              <a:latin typeface="Calibri" panose="020F0502020204030204" pitchFamily="34" charset="0"/>
              <a:ea typeface="隶书"/>
            </a:endParaRPr>
          </a:p>
          <a:p>
            <a:pPr algn="ctr" fontAlgn="b">
              <a:lnSpc>
                <a:spcPct val="90000"/>
              </a:lnSpc>
              <a:spcBef>
                <a:spcPct val="20000"/>
              </a:spcBef>
            </a:pPr>
            <a:r>
              <a:rPr lang="zh-CN" altLang="en-US" sz="2800" b="1" dirty="0">
                <a:solidFill>
                  <a:srgbClr val="C00000"/>
                </a:solidFill>
                <a:latin typeface="Calibri" panose="020F0502020204030204" pitchFamily="34" charset="0"/>
                <a:ea typeface="隶书"/>
              </a:rPr>
              <a:t>器、反应原理和收集方法</a:t>
            </a:r>
            <a:endParaRPr lang="en-US" altLang="zh-CN" sz="2800" b="1" dirty="0">
              <a:solidFill>
                <a:srgbClr val="C00000"/>
              </a:solidFill>
              <a:latin typeface="Calibri" panose="020F0502020204030204" pitchFamily="34" charset="0"/>
              <a:ea typeface="隶书"/>
            </a:endParaRPr>
          </a:p>
          <a:p>
            <a:pPr algn="ctr" fontAlgn="b">
              <a:lnSpc>
                <a:spcPct val="90000"/>
              </a:lnSpc>
              <a:spcBef>
                <a:spcPct val="20000"/>
              </a:spcBef>
            </a:pPr>
            <a:endParaRPr lang="zh-CN" altLang="en-US" sz="3300" b="1" dirty="0">
              <a:latin typeface="Calibri" panose="020F0502020204030204" pitchFamily="34" charset="0"/>
              <a:ea typeface="隶书"/>
            </a:endParaRPr>
          </a:p>
          <a:p>
            <a:pPr algn="ctr" fontAlgn="t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</a:pPr>
            <a:endParaRPr lang="zh-CN" altLang="zh-CN" sz="3300" b="1" dirty="0">
              <a:latin typeface="Calibri" panose="020F0502020204030204" pitchFamily="34" charset="0"/>
              <a:ea typeface="隶书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Text Box 2"/>
          <p:cNvSpPr txBox="1"/>
          <p:nvPr/>
        </p:nvSpPr>
        <p:spPr>
          <a:xfrm>
            <a:off x="1439863" y="3222625"/>
            <a:ext cx="7489825" cy="955675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en-US" altLang="zh-CN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(4)</a:t>
            </a:r>
            <a:r>
              <a:rPr lang="zh-CN" altLang="en-US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与碱反应</a:t>
            </a:r>
            <a:r>
              <a:rPr lang="en-US" altLang="zh-CN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zh-CN" altLang="en-US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①与</a:t>
            </a:r>
            <a:r>
              <a:rPr lang="en-US" altLang="zh-CN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NaOH</a:t>
            </a:r>
            <a:r>
              <a:rPr lang="zh-CN" altLang="en-US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溶液反应</a:t>
            </a:r>
            <a:r>
              <a:rPr lang="en-US" altLang="zh-CN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zh-CN" altLang="en-US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（制消毒液、吸收氯气）</a:t>
            </a:r>
            <a:endParaRPr lang="en-US" altLang="zh-CN" sz="20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altLang="zh-CN" b="1" dirty="0">
                <a:latin typeface="Arial" panose="020B0604020202020204" pitchFamily="34" charset="0"/>
                <a:cs typeface="Times New Roman" panose="02020603050405020304" pitchFamily="18" charset="0"/>
              </a:rPr>
              <a:t>              </a:t>
            </a:r>
            <a:endParaRPr lang="en-US" altLang="zh-CN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altLang="zh-CN" b="1" dirty="0">
                <a:latin typeface="Arial" panose="020B0604020202020204" pitchFamily="34" charset="0"/>
                <a:cs typeface="Times New Roman" panose="02020603050405020304" pitchFamily="18" charset="0"/>
              </a:rPr>
              <a:t>                      ______________________________________________</a:t>
            </a:r>
            <a:endParaRPr lang="zh-CN" altLang="en-US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123" name="Rectangle 8"/>
          <p:cNvSpPr/>
          <p:nvPr/>
        </p:nvSpPr>
        <p:spPr>
          <a:xfrm>
            <a:off x="5484813" y="2286000"/>
            <a:ext cx="3876675" cy="401638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 anchor="ctr">
            <a:spAutoFit/>
          </a:bodyPr>
          <a:p>
            <a:pPr algn="ctr"/>
            <a:r>
              <a:rPr lang="zh-CN" altLang="en-US" sz="2000" b="1" dirty="0">
                <a:solidFill>
                  <a:srgbClr val="FF0000"/>
                </a:solidFill>
                <a:latin typeface="Arial" panose="020B0604020202020204" pitchFamily="34" charset="0"/>
              </a:rPr>
              <a:t>（现象：产生苍白色火焰）</a:t>
            </a:r>
            <a:endParaRPr lang="zh-CN" altLang="en-US" sz="20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grpSp>
        <p:nvGrpSpPr>
          <p:cNvPr id="5124" name="Group 15"/>
          <p:cNvGrpSpPr/>
          <p:nvPr/>
        </p:nvGrpSpPr>
        <p:grpSpPr>
          <a:xfrm>
            <a:off x="2016125" y="2070100"/>
            <a:ext cx="4754563" cy="606425"/>
            <a:chOff x="-1183" y="-631"/>
            <a:chExt cx="2492" cy="317"/>
          </a:xfrm>
        </p:grpSpPr>
        <p:grpSp>
          <p:nvGrpSpPr>
            <p:cNvPr id="5152" name="Group 14"/>
            <p:cNvGrpSpPr/>
            <p:nvPr/>
          </p:nvGrpSpPr>
          <p:grpSpPr>
            <a:xfrm>
              <a:off x="-493" y="-631"/>
              <a:ext cx="1366" cy="317"/>
              <a:chOff x="-715" y="-595"/>
              <a:chExt cx="1366" cy="317"/>
            </a:xfrm>
          </p:grpSpPr>
          <p:sp>
            <p:nvSpPr>
              <p:cNvPr id="5154" name="Rectangle 5"/>
              <p:cNvSpPr/>
              <p:nvPr/>
            </p:nvSpPr>
            <p:spPr>
              <a:xfrm>
                <a:off x="-715" y="-595"/>
                <a:ext cx="1270" cy="1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algn="ctr">
                  <a:lnSpc>
                    <a:spcPct val="80000"/>
                  </a:lnSpc>
                </a:pPr>
                <a:r>
                  <a:rPr lang="zh-CN" altLang="en-US" sz="20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点燃或光照</a:t>
                </a:r>
                <a:endParaRPr lang="zh-CN" altLang="en-US" sz="2000" b="1" dirty="0">
                  <a:solidFill>
                    <a:srgbClr val="FF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155" name="Text Box 6"/>
              <p:cNvSpPr txBox="1"/>
              <p:nvPr/>
            </p:nvSpPr>
            <p:spPr>
              <a:xfrm>
                <a:off x="-332" y="-520"/>
                <a:ext cx="983" cy="2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4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====</a:t>
                </a:r>
                <a:endParaRPr lang="en-US" altLang="zh-CN" b="1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5153" name="Text Box 13"/>
            <p:cNvSpPr txBox="1"/>
            <p:nvPr/>
          </p:nvSpPr>
          <p:spPr>
            <a:xfrm>
              <a:off x="-1183" y="-523"/>
              <a:ext cx="2492" cy="20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b" anchorCtr="1">
              <a:spAutoFit/>
            </a:bodyPr>
            <a:p>
              <a:r>
                <a:rPr lang="en-US" altLang="zh-CN" sz="2000" b="1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H</a:t>
              </a:r>
              <a:r>
                <a:rPr lang="en-US" altLang="zh-CN" sz="2000" b="1" baseline="-30000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000" b="1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+Cl</a:t>
              </a:r>
              <a:r>
                <a:rPr lang="en-US" altLang="zh-CN" sz="2000" b="1" baseline="-30000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2                     </a:t>
              </a:r>
              <a:r>
                <a:rPr lang="en-US" altLang="zh-CN" sz="2000" b="1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2HCl</a:t>
              </a:r>
              <a:endPara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5125" name="Group 19"/>
          <p:cNvGrpSpPr/>
          <p:nvPr/>
        </p:nvGrpSpPr>
        <p:grpSpPr>
          <a:xfrm>
            <a:off x="3384550" y="2717800"/>
            <a:ext cx="3865563" cy="461963"/>
            <a:chOff x="2157" y="397"/>
            <a:chExt cx="2378" cy="702"/>
          </a:xfrm>
        </p:grpSpPr>
        <p:pic>
          <p:nvPicPr>
            <p:cNvPr id="5150" name="Picture 12"/>
            <p:cNvPicPr>
              <a:picLocks noChangeAspect="1"/>
            </p:cNvPicPr>
            <p:nvPr/>
          </p:nvPicPr>
          <p:blipFill>
            <a:blip r:embed="rId1"/>
            <a:srcRect t="17262" b="16667"/>
            <a:stretch>
              <a:fillRect/>
            </a:stretch>
          </p:blipFill>
          <p:spPr>
            <a:xfrm>
              <a:off x="3102" y="421"/>
              <a:ext cx="360" cy="43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151" name="Text Box 17"/>
            <p:cNvSpPr txBox="1"/>
            <p:nvPr/>
          </p:nvSpPr>
          <p:spPr>
            <a:xfrm>
              <a:off x="2157" y="397"/>
              <a:ext cx="2378" cy="70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b" anchorCtr="1">
              <a:spAutoFit/>
            </a:bodyPr>
            <a:p>
              <a:r>
                <a: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Cl</a:t>
              </a:r>
              <a:r>
                <a:rPr lang="en-US" altLang="zh-CN" sz="2400" b="1" baseline="-30000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+H</a:t>
              </a:r>
              <a:r>
                <a:rPr lang="en-US" altLang="zh-CN" sz="2400" b="1" baseline="-30000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O          HCl+HClO</a:t>
              </a:r>
              <a:endPara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5126" name="Text Box 18"/>
          <p:cNvSpPr txBox="1"/>
          <p:nvPr/>
        </p:nvSpPr>
        <p:spPr>
          <a:xfrm>
            <a:off x="2663825" y="3582988"/>
            <a:ext cx="5632450" cy="46355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 anchor="b" anchorCtr="1">
            <a:spAutoFit/>
          </a:bodyPr>
          <a:p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Cl</a:t>
            </a:r>
            <a:r>
              <a:rPr lang="en-US" altLang="zh-CN" sz="2400" b="1" baseline="-300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+2NaOH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====Na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Cl+NaClO+H</a:t>
            </a:r>
            <a:r>
              <a:rPr lang="en-US" altLang="zh-CN" sz="2400" b="1" baseline="-300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O</a:t>
            </a:r>
            <a:endParaRPr lang="en-US" altLang="zh-CN" sz="2400" b="1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127" name="Text Box 2"/>
          <p:cNvSpPr txBox="1"/>
          <p:nvPr/>
        </p:nvSpPr>
        <p:spPr>
          <a:xfrm>
            <a:off x="2160588" y="4159250"/>
            <a:ext cx="8005762" cy="1017588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400" b="1" dirty="0">
                <a:latin typeface="Arial" panose="020B0604020202020204" pitchFamily="34" charset="0"/>
              </a:rPr>
              <a:t>      ②与</a:t>
            </a:r>
            <a:r>
              <a:rPr lang="en-US" altLang="zh-CN" sz="2400" b="1" dirty="0">
                <a:latin typeface="Arial" panose="020B0604020202020204" pitchFamily="34" charset="0"/>
              </a:rPr>
              <a:t>Ca(OH)</a:t>
            </a:r>
            <a:r>
              <a:rPr lang="en-US" altLang="zh-CN" sz="2400" b="1" baseline="-25000" dirty="0">
                <a:latin typeface="Arial" panose="020B0604020202020204" pitchFamily="34" charset="0"/>
              </a:rPr>
              <a:t>2</a:t>
            </a:r>
            <a:r>
              <a:rPr lang="zh-CN" altLang="en-US" sz="2400" b="1" dirty="0">
                <a:latin typeface="Arial" panose="020B0604020202020204" pitchFamily="34" charset="0"/>
              </a:rPr>
              <a:t>反应</a:t>
            </a:r>
            <a:r>
              <a:rPr lang="en-US" altLang="zh-CN" sz="2400" b="1" dirty="0">
                <a:latin typeface="Arial" panose="020B0604020202020204" pitchFamily="34" charset="0"/>
              </a:rPr>
              <a:t>:</a:t>
            </a:r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漂白粉的制备原理</a:t>
            </a:r>
            <a:endParaRPr lang="zh-CN" altLang="en-US" sz="2400" b="1" u="sng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altLang="zh-CN" b="1" dirty="0">
                <a:latin typeface="Arial" panose="020B0604020202020204" pitchFamily="34" charset="0"/>
                <a:cs typeface="Times New Roman" panose="02020603050405020304" pitchFamily="18" charset="0"/>
              </a:rPr>
              <a:t>      </a:t>
            </a:r>
            <a:endParaRPr lang="en-US" altLang="zh-CN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altLang="zh-CN" b="1" dirty="0">
                <a:latin typeface="Arial" panose="020B0604020202020204" pitchFamily="34" charset="0"/>
                <a:cs typeface="Times New Roman" panose="02020603050405020304" pitchFamily="18" charset="0"/>
              </a:rPr>
              <a:t>____________________________________________________</a:t>
            </a:r>
            <a:endParaRPr lang="en-US" altLang="zh-CN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128" name="Text Box 6"/>
          <p:cNvSpPr txBox="1"/>
          <p:nvPr/>
        </p:nvSpPr>
        <p:spPr>
          <a:xfrm>
            <a:off x="2447925" y="4302125"/>
            <a:ext cx="6424613" cy="741363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 anchor="b" anchorCtr="1">
            <a:spAutoFit/>
          </a:bodyPr>
          <a:p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    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2Cl</a:t>
            </a:r>
            <a:r>
              <a:rPr lang="en-US" altLang="zh-CN" sz="2400" b="1" baseline="-300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+2Ca(OH)</a:t>
            </a:r>
            <a:r>
              <a:rPr lang="en-US" altLang="zh-CN" sz="2400" b="1" baseline="-300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====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CaCl</a:t>
            </a:r>
            <a:r>
              <a:rPr lang="en-US" altLang="zh-CN" sz="2400" b="1" baseline="-300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+Ca(ClO)</a:t>
            </a:r>
            <a:r>
              <a:rPr lang="en-US" altLang="zh-CN" sz="2400" b="1" baseline="-300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+2H</a:t>
            </a:r>
            <a:r>
              <a:rPr lang="en-US" altLang="zh-CN" sz="2400" b="1" baseline="-300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O</a:t>
            </a:r>
            <a:endParaRPr lang="en-US" altLang="zh-CN" sz="2400" b="1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129" name="矩形 18"/>
          <p:cNvSpPr/>
          <p:nvPr/>
        </p:nvSpPr>
        <p:spPr>
          <a:xfrm>
            <a:off x="1439863" y="846138"/>
            <a:ext cx="8264525" cy="166370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endParaRPr lang="en-US" altLang="zh-CN" b="1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(1)</a:t>
            </a:r>
            <a:r>
              <a:rPr lang="zh-CN" alt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与金属反应</a:t>
            </a:r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:</a:t>
            </a:r>
            <a:endParaRPr lang="zh-CN" altLang="en-US" sz="2000" b="1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sz="2000" b="1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zh-CN" alt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与铁反应</a:t>
            </a:r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:____________________</a:t>
            </a:r>
            <a:endParaRPr lang="zh-CN" altLang="en-US" sz="2000" b="1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sz="2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130" name="TextBox 20"/>
          <p:cNvSpPr txBox="1"/>
          <p:nvPr/>
        </p:nvSpPr>
        <p:spPr>
          <a:xfrm>
            <a:off x="3600450" y="1135063"/>
            <a:ext cx="5997575" cy="40005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en-US" altLang="zh-CN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Cl</a:t>
            </a:r>
            <a:r>
              <a:rPr lang="en-US" altLang="zh-CN" sz="2000" b="1" baseline="-25000" dirty="0"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zh-CN" altLang="en-US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与变价金属反应生成</a:t>
            </a:r>
            <a:r>
              <a:rPr lang="zh-CN" alt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高价</a:t>
            </a:r>
            <a:r>
              <a:rPr lang="zh-CN" altLang="en-US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金属氯化物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5131" name="TextBox 21"/>
          <p:cNvSpPr txBox="1"/>
          <p:nvPr/>
        </p:nvSpPr>
        <p:spPr>
          <a:xfrm>
            <a:off x="5616575" y="1566863"/>
            <a:ext cx="2089150" cy="401637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000" b="1" dirty="0">
                <a:latin typeface="Arial" panose="020B0604020202020204" pitchFamily="34" charset="0"/>
              </a:rPr>
              <a:t>（与量无关）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5132" name="Group 128"/>
          <p:cNvGrpSpPr/>
          <p:nvPr/>
        </p:nvGrpSpPr>
        <p:grpSpPr>
          <a:xfrm>
            <a:off x="2305050" y="1495425"/>
            <a:ext cx="3606800" cy="604838"/>
            <a:chOff x="1591" y="3100"/>
            <a:chExt cx="2220" cy="317"/>
          </a:xfrm>
        </p:grpSpPr>
        <p:grpSp>
          <p:nvGrpSpPr>
            <p:cNvPr id="5146" name="Group 120"/>
            <p:cNvGrpSpPr/>
            <p:nvPr/>
          </p:nvGrpSpPr>
          <p:grpSpPr>
            <a:xfrm>
              <a:off x="2433" y="3100"/>
              <a:ext cx="815" cy="317"/>
              <a:chOff x="2320" y="993"/>
              <a:chExt cx="815" cy="317"/>
            </a:xfrm>
          </p:grpSpPr>
          <p:sp>
            <p:nvSpPr>
              <p:cNvPr id="5148" name="Rectangle 121"/>
              <p:cNvSpPr/>
              <p:nvPr/>
            </p:nvSpPr>
            <p:spPr>
              <a:xfrm>
                <a:off x="2320" y="993"/>
                <a:ext cx="815" cy="1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algn="ctr">
                  <a:lnSpc>
                    <a:spcPct val="80000"/>
                  </a:lnSpc>
                </a:pPr>
                <a:r>
                  <a:rPr lang="en-US" altLang="zh-CN" b="1" dirty="0">
                    <a:latin typeface="Arial" panose="020B0604020202020204" pitchFamily="34" charset="0"/>
                  </a:rPr>
                  <a:t> </a:t>
                </a:r>
                <a:r>
                  <a:rPr lang="zh-CN" altLang="en-US" sz="20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点燃</a:t>
                </a:r>
                <a:endParaRPr lang="zh-CN" altLang="en-US" sz="2000" b="1" dirty="0">
                  <a:solidFill>
                    <a:srgbClr val="FF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149" name="Text Box 122"/>
              <p:cNvSpPr txBox="1"/>
              <p:nvPr/>
            </p:nvSpPr>
            <p:spPr>
              <a:xfrm>
                <a:off x="2453" y="1068"/>
                <a:ext cx="631" cy="2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4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====</a:t>
                </a:r>
                <a:endPara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5147" name="Text Box 126"/>
            <p:cNvSpPr txBox="1"/>
            <p:nvPr/>
          </p:nvSpPr>
          <p:spPr>
            <a:xfrm>
              <a:off x="1591" y="3175"/>
              <a:ext cx="2220" cy="24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b" anchorCtr="1">
              <a:spAutoFit/>
            </a:bodyPr>
            <a:p>
              <a:r>
                <a: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2Fe+3Cl</a:t>
              </a:r>
              <a:r>
                <a:rPr lang="en-US" altLang="zh-CN" sz="2400" b="1" baseline="-30000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2              </a:t>
              </a:r>
              <a:r>
                <a:rPr lang="en-US" altLang="zh-CN" sz="2000" b="1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2FeCl</a:t>
              </a:r>
              <a:r>
                <a:rPr lang="en-US" altLang="zh-CN" sz="2000" b="1" baseline="-30000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3</a:t>
              </a:r>
              <a:endParaRPr lang="en-US" altLang="zh-CN" sz="2000" b="1" baseline="-300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5133" name="TextBox 34"/>
          <p:cNvSpPr txBox="1"/>
          <p:nvPr/>
        </p:nvSpPr>
        <p:spPr>
          <a:xfrm>
            <a:off x="1439863" y="2286000"/>
            <a:ext cx="6362700" cy="401638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en-US" altLang="zh-CN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(</a:t>
            </a:r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2)</a:t>
            </a:r>
            <a:r>
              <a:rPr lang="zh-CN" alt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与</a:t>
            </a:r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H</a:t>
            </a:r>
            <a:r>
              <a:rPr lang="en-US" altLang="zh-CN" sz="2000" b="1" baseline="-300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zh-CN" alt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反应</a:t>
            </a:r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:   </a:t>
            </a:r>
            <a:r>
              <a:rPr lang="en-US" altLang="zh-CN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___________________</a:t>
            </a:r>
            <a:endParaRPr lang="en-US" altLang="zh-CN" sz="2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134" name="TextBox 35"/>
          <p:cNvSpPr txBox="1"/>
          <p:nvPr/>
        </p:nvSpPr>
        <p:spPr>
          <a:xfrm>
            <a:off x="1439863" y="2790825"/>
            <a:ext cx="4897437" cy="401638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(3)</a:t>
            </a:r>
            <a:r>
              <a:rPr lang="zh-CN" alt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与水 反应</a:t>
            </a:r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zh-CN" altLang="en-US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CN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______________________</a:t>
            </a:r>
            <a:endParaRPr lang="zh-CN" altLang="en-US" sz="20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135" name="TextBox 35"/>
          <p:cNvSpPr txBox="1"/>
          <p:nvPr/>
        </p:nvSpPr>
        <p:spPr>
          <a:xfrm>
            <a:off x="4105275" y="269875"/>
            <a:ext cx="28082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Arial" panose="020B0604020202020204" pitchFamily="34" charset="0"/>
              </a:rPr>
              <a:t>上节知识回顾</a:t>
            </a:r>
            <a:endParaRPr lang="zh-CN" altLang="en-US" sz="2800" b="1" dirty="0">
              <a:latin typeface="Arial" panose="020B0604020202020204" pitchFamily="34" charset="0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1008063" y="846138"/>
            <a:ext cx="0" cy="439261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1008063" y="1350963"/>
            <a:ext cx="4318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>
            <a:endCxn id="5133" idx="1"/>
          </p:cNvCxnSpPr>
          <p:nvPr/>
        </p:nvCxnSpPr>
        <p:spPr>
          <a:xfrm flipV="1">
            <a:off x="1008063" y="2487613"/>
            <a:ext cx="431800" cy="1428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1008063" y="3006725"/>
            <a:ext cx="4318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1008063" y="3438525"/>
            <a:ext cx="4318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1008063" y="917575"/>
            <a:ext cx="4318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368425" y="701675"/>
            <a:ext cx="547211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2000" b="1" kern="1200" cap="none" spc="0" normalizeH="0" baseline="0" noProof="0" dirty="0">
                <a:solidFill>
                  <a:schemeClr val="accent6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黄绿色</a:t>
            </a:r>
            <a:r>
              <a:rPr kumimoji="0" lang="zh-CN" altLang="en-US" sz="20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、有毒、能溶于水、密度比空气大</a:t>
            </a:r>
            <a:endParaRPr kumimoji="0" lang="zh-CN" altLang="en-US" sz="2000" b="1" kern="1200" cap="none" spc="0" normalizeH="0" baseline="0" noProof="0" dirty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64" name="直接连接符 63"/>
          <p:cNvCxnSpPr/>
          <p:nvPr/>
        </p:nvCxnSpPr>
        <p:spPr>
          <a:xfrm>
            <a:off x="1008063" y="5238750"/>
            <a:ext cx="4318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44" name="TextBox 66"/>
          <p:cNvSpPr txBox="1"/>
          <p:nvPr/>
        </p:nvSpPr>
        <p:spPr>
          <a:xfrm>
            <a:off x="1368425" y="5094288"/>
            <a:ext cx="7704138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000" b="1" dirty="0">
                <a:latin typeface="Arial" panose="020B0604020202020204" pitchFamily="34" charset="0"/>
              </a:rPr>
              <a:t>（</a:t>
            </a:r>
            <a:r>
              <a:rPr lang="en-US" altLang="zh-CN" sz="2000" b="1" dirty="0">
                <a:latin typeface="Arial" panose="020B0604020202020204" pitchFamily="34" charset="0"/>
              </a:rPr>
              <a:t>5</a:t>
            </a:r>
            <a:r>
              <a:rPr lang="zh-CN" altLang="en-US" sz="2000" b="1" dirty="0">
                <a:latin typeface="Arial" panose="020B0604020202020204" pitchFamily="34" charset="0"/>
              </a:rPr>
              <a:t>）与</a:t>
            </a:r>
            <a:r>
              <a:rPr lang="en-US" altLang="zh-CN" sz="2000" b="1" dirty="0">
                <a:latin typeface="Arial" panose="020B0604020202020204" pitchFamily="34" charset="0"/>
              </a:rPr>
              <a:t>I</a:t>
            </a:r>
            <a:r>
              <a:rPr lang="en-US" altLang="zh-CN" sz="2000" b="1" baseline="30000" dirty="0">
                <a:latin typeface="Arial" panose="020B0604020202020204" pitchFamily="34" charset="0"/>
              </a:rPr>
              <a:t>-    </a:t>
            </a:r>
            <a:r>
              <a:rPr lang="en-US" altLang="zh-CN" sz="2000" b="1" dirty="0">
                <a:latin typeface="Arial" panose="020B0604020202020204" pitchFamily="34" charset="0"/>
              </a:rPr>
              <a:t>Br</a:t>
            </a:r>
            <a:r>
              <a:rPr lang="en-US" altLang="zh-CN" sz="2000" b="1" baseline="30000" dirty="0">
                <a:latin typeface="Arial" panose="020B0604020202020204" pitchFamily="34" charset="0"/>
              </a:rPr>
              <a:t>-     </a:t>
            </a:r>
            <a:r>
              <a:rPr lang="en-US" altLang="zh-CN" sz="2000" b="1" dirty="0">
                <a:latin typeface="Arial" panose="020B0604020202020204" pitchFamily="34" charset="0"/>
              </a:rPr>
              <a:t>Fe</a:t>
            </a:r>
            <a:r>
              <a:rPr lang="en-US" altLang="zh-CN" sz="2000" b="1" baseline="30000" dirty="0">
                <a:latin typeface="Arial" panose="020B0604020202020204" pitchFamily="34" charset="0"/>
              </a:rPr>
              <a:t>2+    </a:t>
            </a:r>
            <a:r>
              <a:rPr lang="en-US" altLang="zh-CN" sz="2000" b="1" dirty="0">
                <a:latin typeface="Arial" panose="020B0604020202020204" pitchFamily="34" charset="0"/>
              </a:rPr>
              <a:t>SO</a:t>
            </a:r>
            <a:r>
              <a:rPr lang="en-US" altLang="zh-CN" sz="2000" b="1" baseline="-25000" dirty="0">
                <a:latin typeface="Arial" panose="020B0604020202020204" pitchFamily="34" charset="0"/>
              </a:rPr>
              <a:t>2     </a:t>
            </a:r>
            <a:r>
              <a:rPr lang="en-US" altLang="zh-CN" sz="2000" b="1" dirty="0">
                <a:latin typeface="Arial" panose="020B0604020202020204" pitchFamily="34" charset="0"/>
              </a:rPr>
              <a:t>SO</a:t>
            </a:r>
            <a:r>
              <a:rPr lang="en-US" altLang="zh-CN" sz="2000" b="1" baseline="-25000" dirty="0">
                <a:latin typeface="Arial" panose="020B0604020202020204" pitchFamily="34" charset="0"/>
              </a:rPr>
              <a:t>3</a:t>
            </a:r>
            <a:r>
              <a:rPr lang="en-US" altLang="zh-CN" sz="2000" b="1" baseline="30000" dirty="0">
                <a:latin typeface="Arial" panose="020B0604020202020204" pitchFamily="34" charset="0"/>
              </a:rPr>
              <a:t>2-       </a:t>
            </a:r>
            <a:r>
              <a:rPr lang="en-US" altLang="zh-CN" sz="2000" b="1" dirty="0">
                <a:latin typeface="Arial" panose="020B0604020202020204" pitchFamily="34" charset="0"/>
              </a:rPr>
              <a:t>HSO</a:t>
            </a:r>
            <a:r>
              <a:rPr lang="en-US" altLang="zh-CN" sz="2000" b="1" baseline="-25000" dirty="0">
                <a:latin typeface="Arial" panose="020B0604020202020204" pitchFamily="34" charset="0"/>
              </a:rPr>
              <a:t>3</a:t>
            </a:r>
            <a:r>
              <a:rPr lang="en-US" altLang="zh-CN" sz="2000" b="1" baseline="30000" dirty="0">
                <a:latin typeface="Arial" panose="020B0604020202020204" pitchFamily="34" charset="0"/>
              </a:rPr>
              <a:t>-</a:t>
            </a:r>
            <a:r>
              <a:rPr lang="zh-CN" altLang="en-US" sz="2000" b="1" dirty="0">
                <a:latin typeface="Arial" panose="020B0604020202020204" pitchFamily="34" charset="0"/>
              </a:rPr>
              <a:t>等还原性物质反应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sp>
        <p:nvSpPr>
          <p:cNvPr id="5145" name="矩形 67"/>
          <p:cNvSpPr/>
          <p:nvPr/>
        </p:nvSpPr>
        <p:spPr>
          <a:xfrm>
            <a:off x="360363" y="2717800"/>
            <a:ext cx="7207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800" b="1" dirty="0">
                <a:latin typeface="Arial" panose="020B0604020202020204" pitchFamily="34" charset="0"/>
                <a:cs typeface="Times New Roman" panose="02020603050405020304" pitchFamily="18" charset="0"/>
              </a:rPr>
              <a:t>Cl</a:t>
            </a:r>
            <a:r>
              <a:rPr lang="en-US" altLang="zh-CN" sz="2800" b="1" baseline="-25000" dirty="0"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endParaRPr lang="zh-CN" altLang="en-US" sz="2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Text Box 2"/>
          <p:cNvSpPr txBox="1"/>
          <p:nvPr/>
        </p:nvSpPr>
        <p:spPr>
          <a:xfrm>
            <a:off x="365125" y="931863"/>
            <a:ext cx="8996363" cy="2314575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①</a:t>
            </a:r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与碘化钾溶液反应</a:t>
            </a:r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: ___________________</a:t>
            </a:r>
            <a:endParaRPr lang="zh-CN" altLang="en-US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②与</a:t>
            </a:r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SO</a:t>
            </a:r>
            <a:r>
              <a:rPr lang="en-US" altLang="zh-CN" sz="2400" b="1" baseline="-30000" dirty="0"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水溶液反应</a:t>
            </a:r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:__________________________</a:t>
            </a:r>
            <a:endParaRPr lang="zh-CN" altLang="en-US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③与</a:t>
            </a:r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FeCl</a:t>
            </a:r>
            <a:r>
              <a:rPr lang="en-US" altLang="zh-CN" sz="2400" b="1" baseline="-30000" dirty="0"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溶液反应</a:t>
            </a:r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:_____________________</a:t>
            </a:r>
            <a:endParaRPr lang="zh-CN" altLang="en-US" sz="24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147" name="Text Box 7"/>
          <p:cNvSpPr txBox="1"/>
          <p:nvPr/>
        </p:nvSpPr>
        <p:spPr>
          <a:xfrm>
            <a:off x="3722688" y="1271588"/>
            <a:ext cx="3302000" cy="46355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 anchor="b" anchorCtr="1">
            <a:spAutoFit/>
          </a:bodyPr>
          <a:p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Cl</a:t>
            </a:r>
            <a:r>
              <a:rPr lang="en-US" altLang="zh-CN" sz="2400" b="1" baseline="-300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+2KI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====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2KCl+I</a:t>
            </a:r>
            <a:r>
              <a:rPr lang="en-US" altLang="zh-CN" sz="2400" b="1" baseline="-300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endParaRPr lang="en-US" altLang="zh-CN" sz="2400" b="1" baseline="-30000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148" name="Text Box 8"/>
          <p:cNvSpPr txBox="1"/>
          <p:nvPr/>
        </p:nvSpPr>
        <p:spPr>
          <a:xfrm>
            <a:off x="3354388" y="1922463"/>
            <a:ext cx="5119687" cy="46355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 anchor="b" anchorCtr="1">
            <a:spAutoFit/>
          </a:bodyPr>
          <a:p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Cl</a:t>
            </a:r>
            <a:r>
              <a:rPr lang="en-US" altLang="zh-CN" sz="2400" b="1" baseline="-300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+SO</a:t>
            </a:r>
            <a:r>
              <a:rPr lang="en-US" altLang="zh-CN" sz="2400" b="1" baseline="-300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+2H</a:t>
            </a:r>
            <a:r>
              <a:rPr lang="en-US" altLang="zh-CN" sz="2400" b="1" baseline="-300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O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====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H</a:t>
            </a:r>
            <a:r>
              <a:rPr lang="en-US" altLang="zh-CN" sz="2400" b="1" baseline="-300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SO</a:t>
            </a:r>
            <a:r>
              <a:rPr lang="en-US" altLang="zh-CN" sz="2400" b="1" baseline="-300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4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+2HCl</a:t>
            </a:r>
            <a:endParaRPr lang="en-US" altLang="zh-CN" sz="2400" b="1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149" name="Text Box 9"/>
          <p:cNvSpPr txBox="1"/>
          <p:nvPr/>
        </p:nvSpPr>
        <p:spPr>
          <a:xfrm>
            <a:off x="3354388" y="2644775"/>
            <a:ext cx="3594100" cy="461963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 anchor="b" anchorCtr="1">
            <a:spAutoFit/>
          </a:bodyPr>
          <a:p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Cl</a:t>
            </a:r>
            <a:r>
              <a:rPr lang="en-US" altLang="zh-CN" sz="2400" b="1" baseline="-300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+2FeCl</a:t>
            </a:r>
            <a:r>
              <a:rPr lang="en-US" altLang="zh-CN" sz="2400" b="1" baseline="-250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====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2FeCl</a:t>
            </a:r>
            <a:r>
              <a:rPr lang="en-US" altLang="zh-CN" sz="2400" b="1" baseline="-250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3</a:t>
            </a:r>
            <a:endParaRPr lang="en-US" altLang="zh-CN" sz="2400" b="1" baseline="-25000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Text Box 2"/>
          <p:cNvSpPr txBox="1"/>
          <p:nvPr/>
        </p:nvSpPr>
        <p:spPr>
          <a:xfrm>
            <a:off x="144463" y="485775"/>
            <a:ext cx="8785225" cy="4494213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pPr algn="ctr"/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Arial" panose="020B0604020202020204" pitchFamily="34" charset="0"/>
                <a:cs typeface="Times New Roman" panose="02020603050405020304" pitchFamily="18" charset="0"/>
              </a:rPr>
              <a:t>Cl</a:t>
            </a:r>
            <a:r>
              <a:rPr lang="en-US" altLang="zh-CN" sz="2800" b="1" baseline="-25000" dirty="0"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Arial" panose="020B0604020202020204" pitchFamily="34" charset="0"/>
                <a:cs typeface="Times New Roman" panose="02020603050405020304" pitchFamily="18" charset="0"/>
              </a:rPr>
              <a:t>实验室制法</a:t>
            </a:r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(1)</a:t>
            </a:r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反应原理</a:t>
            </a:r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:____________________________________</a:t>
            </a:r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b="1" dirty="0">
              <a:latin typeface="Arial" panose="020B0604020202020204" pitchFamily="34" charset="0"/>
            </a:endParaRPr>
          </a:p>
        </p:txBody>
      </p:sp>
      <p:grpSp>
        <p:nvGrpSpPr>
          <p:cNvPr id="2" name="Group 12"/>
          <p:cNvGrpSpPr/>
          <p:nvPr/>
        </p:nvGrpSpPr>
        <p:grpSpPr>
          <a:xfrm>
            <a:off x="1511300" y="1350963"/>
            <a:ext cx="7605713" cy="676275"/>
            <a:chOff x="1680" y="850"/>
            <a:chExt cx="3296" cy="355"/>
          </a:xfrm>
        </p:grpSpPr>
        <p:grpSp>
          <p:nvGrpSpPr>
            <p:cNvPr id="7176" name="Group 3"/>
            <p:cNvGrpSpPr/>
            <p:nvPr/>
          </p:nvGrpSpPr>
          <p:grpSpPr>
            <a:xfrm>
              <a:off x="3053" y="850"/>
              <a:ext cx="624" cy="355"/>
              <a:chOff x="693" y="479"/>
              <a:chExt cx="624" cy="355"/>
            </a:xfrm>
          </p:grpSpPr>
          <p:sp>
            <p:nvSpPr>
              <p:cNvPr id="7178" name="Rectangle 4"/>
              <p:cNvSpPr/>
              <p:nvPr/>
            </p:nvSpPr>
            <p:spPr>
              <a:xfrm>
                <a:off x="787" y="479"/>
                <a:ext cx="181" cy="19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p>
                <a:r>
                  <a:rPr lang="en-US" altLang="zh-CN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△</a:t>
                </a:r>
                <a:endParaRPr lang="en-US" altLang="zh-CN" b="1" dirty="0">
                  <a:solidFill>
                    <a:srgbClr val="FF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179" name="Text Box 5"/>
              <p:cNvSpPr txBox="1"/>
              <p:nvPr/>
            </p:nvSpPr>
            <p:spPr>
              <a:xfrm>
                <a:off x="693" y="592"/>
                <a:ext cx="624" cy="2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4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====</a:t>
                </a:r>
                <a:endPara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7177" name="Text Box 10"/>
            <p:cNvSpPr txBox="1"/>
            <p:nvPr/>
          </p:nvSpPr>
          <p:spPr>
            <a:xfrm>
              <a:off x="1680" y="925"/>
              <a:ext cx="3296" cy="24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b" anchorCtr="1">
              <a:spAutoFit/>
            </a:bodyPr>
            <a:p>
              <a:r>
                <a: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MnO</a:t>
              </a:r>
              <a:r>
                <a:rPr lang="en-US" altLang="zh-CN" sz="2400" b="1" baseline="-30000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+4HCl(</a:t>
              </a:r>
              <a:r>
                <a:rPr lang="zh-CN" altLang="en-US" sz="2400" b="1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浓</a:t>
              </a:r>
              <a:r>
                <a: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)           MnCl</a:t>
              </a:r>
              <a:r>
                <a:rPr lang="en-US" altLang="zh-CN" sz="2400" b="1" baseline="-30000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+Cl</a:t>
              </a:r>
              <a:r>
                <a:rPr lang="en-US" altLang="zh-CN" sz="2400" b="1" baseline="-30000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↑+2H</a:t>
              </a:r>
              <a:r>
                <a:rPr lang="en-US" altLang="zh-CN" sz="2400" b="1" baseline="-30000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O</a:t>
              </a:r>
              <a:endPara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22" name="矩形 7"/>
          <p:cNvSpPr/>
          <p:nvPr/>
        </p:nvSpPr>
        <p:spPr>
          <a:xfrm>
            <a:off x="863600" y="2286000"/>
            <a:ext cx="6572250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i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思考讨论</a:t>
            </a:r>
            <a:r>
              <a:rPr lang="en-US" altLang="zh-CN" sz="2400" b="1" i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1</a:t>
            </a:r>
            <a:r>
              <a:rPr lang="zh-CN" altLang="en-US" sz="2400" b="1" i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：</a:t>
            </a:r>
            <a:endParaRPr lang="en-US" altLang="zh-CN" sz="2400" b="1" i="1" dirty="0">
              <a:solidFill>
                <a:srgbClr val="FF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浓盐酸表现的性质</a:t>
            </a:r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:_____________</a:t>
            </a:r>
            <a:endParaRPr lang="zh-CN" altLang="en-US" sz="2400" dirty="0">
              <a:latin typeface="Arial" panose="020B0604020202020204" pitchFamily="34" charset="0"/>
            </a:endParaRPr>
          </a:p>
        </p:txBody>
      </p:sp>
      <p:sp>
        <p:nvSpPr>
          <p:cNvPr id="23" name="TextBox 7"/>
          <p:cNvSpPr txBox="1"/>
          <p:nvPr/>
        </p:nvSpPr>
        <p:spPr>
          <a:xfrm>
            <a:off x="504825" y="3294063"/>
            <a:ext cx="8215313" cy="1939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       注：可以用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KMnO</a:t>
            </a:r>
            <a:r>
              <a:rPr lang="en-US" altLang="zh-CN" sz="2400" b="1" baseline="-300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K</a:t>
            </a:r>
            <a:r>
              <a:rPr lang="en-US" altLang="zh-CN" sz="2400" b="1" baseline="-300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Cr</a:t>
            </a:r>
            <a:r>
              <a:rPr lang="en-US" altLang="zh-CN" sz="2400" b="1" baseline="-300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O</a:t>
            </a:r>
            <a:r>
              <a:rPr lang="en-US" altLang="zh-CN" sz="2400" b="1" baseline="-300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7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KClO</a:t>
            </a:r>
            <a:r>
              <a:rPr lang="en-US" altLang="zh-CN" sz="2400" b="1" baseline="-300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等氧化剂代替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MnO</a:t>
            </a:r>
            <a:r>
              <a:rPr lang="en-US" altLang="zh-CN" sz="2400" b="1" baseline="-300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与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HCl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（浓）反应制氯气。</a:t>
            </a:r>
            <a:endParaRPr lang="en-US" altLang="zh-CN" sz="2400" b="1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      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如：常温下</a:t>
            </a:r>
            <a:endParaRPr lang="en-US" altLang="zh-CN" sz="2400" b="1" dirty="0">
              <a:solidFill>
                <a:srgbClr val="FF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2KMnO4+16HCl(</a:t>
            </a:r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浓</a:t>
            </a:r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)  == 2 KCl+2MnCl</a:t>
            </a:r>
            <a:r>
              <a:rPr lang="en-US" altLang="zh-CN" sz="2400" b="1" baseline="-30000" dirty="0"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+5Cl</a:t>
            </a:r>
            <a:r>
              <a:rPr lang="en-US" altLang="zh-CN" sz="2400" b="1" baseline="-30000" dirty="0"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↑+8H</a:t>
            </a:r>
            <a:r>
              <a:rPr lang="en-US" altLang="zh-CN" sz="2400" b="1" baseline="-30000" dirty="0"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O</a:t>
            </a:r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      </a:t>
            </a:r>
            <a:endParaRPr lang="zh-CN" altLang="en-US" sz="2400" dirty="0">
              <a:latin typeface="Arial" panose="020B0604020202020204" pitchFamily="34" charset="0"/>
            </a:endParaRPr>
          </a:p>
        </p:txBody>
      </p:sp>
      <p:sp>
        <p:nvSpPr>
          <p:cNvPr id="24" name="Text Box 6"/>
          <p:cNvSpPr txBox="1"/>
          <p:nvPr/>
        </p:nvSpPr>
        <p:spPr>
          <a:xfrm>
            <a:off x="2881313" y="2574925"/>
            <a:ext cx="3214687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1">
            <a:spAutoFit/>
          </a:bodyPr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还原性和酸性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3600" y="5022850"/>
            <a:ext cx="648176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（所以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KMnO</a:t>
            </a:r>
            <a:r>
              <a:rPr lang="en-US" altLang="zh-CN" sz="2400" b="1" baseline="-300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不能用盐酸酸化，而用稀硫酸）</a:t>
            </a:r>
            <a:endParaRPr lang="zh-CN" altLang="en-US" sz="2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Text Box 2"/>
          <p:cNvSpPr txBox="1"/>
          <p:nvPr/>
        </p:nvSpPr>
        <p:spPr>
          <a:xfrm>
            <a:off x="438150" y="644525"/>
            <a:ext cx="9582150" cy="1201738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(2)</a:t>
            </a:r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装置类型：</a:t>
            </a:r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_________________</a:t>
            </a:r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sz="24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20950" y="917575"/>
            <a:ext cx="2519363" cy="46355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固液加热 制气体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8196" name="TextBox 19"/>
          <p:cNvSpPr txBox="1"/>
          <p:nvPr/>
        </p:nvSpPr>
        <p:spPr>
          <a:xfrm>
            <a:off x="431800" y="485775"/>
            <a:ext cx="5559425" cy="46355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氯气的实验室制法</a:t>
            </a:r>
            <a:endParaRPr lang="zh-CN" altLang="en-US" sz="24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8197" name="Picture 2" descr="123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8063" y="1638300"/>
            <a:ext cx="1584325" cy="1552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8" name="Picture 3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113" y="1638300"/>
            <a:ext cx="1368425" cy="1695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9" name="Picture 4" descr="制乙炔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963" y="3654425"/>
            <a:ext cx="936625" cy="1609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0" name="Picture 5" descr="Image0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6213" y="1998663"/>
            <a:ext cx="936625" cy="1295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1" name="Picture 7"/>
          <p:cNvPicPr>
            <a:picLocks noChangeAspect="1"/>
          </p:cNvPicPr>
          <p:nvPr/>
        </p:nvPicPr>
        <p:blipFill>
          <a:blip r:embed="rId5">
            <a:biLevel thresh="50000"/>
            <a:grayscl/>
          </a:blip>
          <a:srcRect t="7155" r="81834" b="4225"/>
          <a:stretch>
            <a:fillRect/>
          </a:stretch>
        </p:blipFill>
        <p:spPr>
          <a:xfrm>
            <a:off x="3313113" y="3870325"/>
            <a:ext cx="1368425" cy="1368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2" name="Picture 8" descr="er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2113" y="3725863"/>
            <a:ext cx="1152525" cy="1584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3" name="Picture 3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375" y="198438"/>
            <a:ext cx="1368425" cy="16954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Text Box 2"/>
          <p:cNvSpPr txBox="1"/>
          <p:nvPr/>
        </p:nvSpPr>
        <p:spPr>
          <a:xfrm>
            <a:off x="0" y="630238"/>
            <a:ext cx="10009188" cy="1201737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              </a:t>
            </a:r>
            <a:endParaRPr lang="zh-CN" altLang="en-US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(3)</a:t>
            </a:r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除杂方法：</a:t>
            </a:r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___________________________________</a:t>
            </a:r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sz="24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00225" y="846138"/>
            <a:ext cx="7164388" cy="46355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用饱和食盐水除去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HCl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气体，用浓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H</a:t>
            </a:r>
            <a:r>
              <a:rPr lang="en-US" altLang="zh-CN" sz="2400" b="1" baseline="-25000" dirty="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SO</a:t>
            </a:r>
            <a:r>
              <a:rPr lang="en-US" altLang="zh-CN" sz="2400" b="1" baseline="-25000" dirty="0">
                <a:solidFill>
                  <a:srgbClr val="FF0000"/>
                </a:solidFill>
                <a:latin typeface="Arial" panose="020B0604020202020204" pitchFamily="34" charset="0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除去水蒸汽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9220" name="TextBox 19"/>
          <p:cNvSpPr txBox="1"/>
          <p:nvPr/>
        </p:nvSpPr>
        <p:spPr>
          <a:xfrm>
            <a:off x="2592388" y="269875"/>
            <a:ext cx="5557837" cy="46355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氯气的实验室制法</a:t>
            </a:r>
            <a:endParaRPr lang="zh-CN" altLang="en-US" sz="24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9221" name="Picture 2" descr="复件 1"/>
          <p:cNvPicPr>
            <a:picLocks noChangeAspect="1"/>
          </p:cNvPicPr>
          <p:nvPr/>
        </p:nvPicPr>
        <p:blipFill>
          <a:blip r:embed="rId1"/>
          <a:srcRect l="19510" t="25304" r="71042" b="20987"/>
          <a:stretch>
            <a:fillRect/>
          </a:stretch>
        </p:blipFill>
        <p:spPr>
          <a:xfrm>
            <a:off x="1296988" y="3006725"/>
            <a:ext cx="647700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2" name="Picture 3" descr="Image025"/>
          <p:cNvPicPr>
            <a:picLocks noChangeAspect="1"/>
          </p:cNvPicPr>
          <p:nvPr/>
        </p:nvPicPr>
        <p:blipFill>
          <a:blip r:embed="rId2"/>
          <a:srcRect l="66783" t="10222" r="19342" b="10350"/>
          <a:stretch>
            <a:fillRect/>
          </a:stretch>
        </p:blipFill>
        <p:spPr>
          <a:xfrm>
            <a:off x="2663825" y="3006725"/>
            <a:ext cx="865188" cy="1104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3" name="Picture 4" descr="干燥管"/>
          <p:cNvPicPr>
            <a:picLocks noChangeAspect="1"/>
          </p:cNvPicPr>
          <p:nvPr/>
        </p:nvPicPr>
        <p:blipFill>
          <a:blip r:embed="rId3"/>
          <a:srcRect t="24181" r="7884" b="14275"/>
          <a:stretch>
            <a:fillRect/>
          </a:stretch>
        </p:blipFill>
        <p:spPr>
          <a:xfrm>
            <a:off x="4248150" y="3294063"/>
            <a:ext cx="1165225" cy="673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4" name="Picture 5" descr="Image025"/>
          <p:cNvPicPr>
            <a:picLocks noChangeAspect="1"/>
          </p:cNvPicPr>
          <p:nvPr/>
        </p:nvPicPr>
        <p:blipFill>
          <a:blip r:embed="rId2"/>
          <a:srcRect l="42468" t="11855" r="37227" b="12567"/>
          <a:stretch>
            <a:fillRect/>
          </a:stretch>
        </p:blipFill>
        <p:spPr>
          <a:xfrm>
            <a:off x="6408738" y="3151188"/>
            <a:ext cx="792162" cy="863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5" name="Picture 2" descr="复件 1"/>
          <p:cNvPicPr>
            <a:picLocks noChangeAspect="1"/>
          </p:cNvPicPr>
          <p:nvPr/>
        </p:nvPicPr>
        <p:blipFill>
          <a:blip r:embed="rId1"/>
          <a:srcRect l="19510" t="25304" r="71042" b="20987"/>
          <a:stretch>
            <a:fillRect/>
          </a:stretch>
        </p:blipFill>
        <p:spPr>
          <a:xfrm>
            <a:off x="4032250" y="1638300"/>
            <a:ext cx="865188" cy="136842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31" name="直接箭头连接符 30"/>
          <p:cNvCxnSpPr/>
          <p:nvPr/>
        </p:nvCxnSpPr>
        <p:spPr>
          <a:xfrm>
            <a:off x="3529013" y="1709738"/>
            <a:ext cx="360363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/>
          <p:nvPr/>
        </p:nvCxnSpPr>
        <p:spPr>
          <a:xfrm>
            <a:off x="4968875" y="1709738"/>
            <a:ext cx="287338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8" name="TextBox 34"/>
          <p:cNvSpPr txBox="1"/>
          <p:nvPr/>
        </p:nvSpPr>
        <p:spPr>
          <a:xfrm>
            <a:off x="5545138" y="1854200"/>
            <a:ext cx="2232025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</a:rPr>
              <a:t>长进短出</a:t>
            </a:r>
            <a:endParaRPr lang="zh-CN" altLang="en-US" sz="32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6" name="矩形 7"/>
          <p:cNvSpPr/>
          <p:nvPr/>
        </p:nvSpPr>
        <p:spPr>
          <a:xfrm>
            <a:off x="863600" y="4375150"/>
            <a:ext cx="7416800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i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思考讨论 </a:t>
            </a:r>
            <a:r>
              <a:rPr lang="en-US" altLang="zh-CN" sz="2400" b="1" i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zh-CN" altLang="en-US" sz="2400" b="1" i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：</a:t>
            </a:r>
            <a:endParaRPr lang="en-US" altLang="zh-CN" sz="2400" b="1" i="1" dirty="0">
              <a:solidFill>
                <a:srgbClr val="FF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zh-CN" altLang="en-US" sz="2400" b="1" dirty="0">
                <a:latin typeface="Arial" panose="020B0604020202020204" pitchFamily="34" charset="0"/>
              </a:rPr>
              <a:t>先除</a:t>
            </a:r>
            <a:r>
              <a:rPr lang="en-US" altLang="zh-CN" sz="2400" b="1" dirty="0">
                <a:latin typeface="Arial" panose="020B0604020202020204" pitchFamily="34" charset="0"/>
              </a:rPr>
              <a:t>HCl</a:t>
            </a:r>
            <a:r>
              <a:rPr lang="zh-CN" altLang="en-US" sz="2400" b="1" dirty="0">
                <a:latin typeface="Arial" panose="020B0604020202020204" pitchFamily="34" charset="0"/>
              </a:rPr>
              <a:t>气体还是水蒸汽</a:t>
            </a:r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:_____________</a:t>
            </a:r>
            <a:endParaRPr lang="zh-CN" altLang="en-US" sz="2400" dirty="0">
              <a:latin typeface="Arial" panose="020B0604020202020204" pitchFamily="34" charset="0"/>
            </a:endParaRPr>
          </a:p>
        </p:txBody>
      </p:sp>
      <p:sp>
        <p:nvSpPr>
          <p:cNvPr id="9230" name="TextBox 36"/>
          <p:cNvSpPr txBox="1"/>
          <p:nvPr/>
        </p:nvSpPr>
        <p:spPr>
          <a:xfrm>
            <a:off x="4537075" y="4662488"/>
            <a:ext cx="2376488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先除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HCl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气体</a:t>
            </a:r>
            <a:endParaRPr lang="zh-CN" altLang="en-US" sz="2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9228" grpId="0"/>
      <p:bldP spid="36" grpId="0"/>
      <p:bldP spid="92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Text Box 2"/>
          <p:cNvSpPr txBox="1"/>
          <p:nvPr/>
        </p:nvSpPr>
        <p:spPr>
          <a:xfrm>
            <a:off x="288925" y="1062038"/>
            <a:ext cx="9580563" cy="1385887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   (4)</a:t>
            </a:r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收集方法：</a:t>
            </a:r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__________________________</a:t>
            </a:r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b="1" dirty="0">
              <a:latin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20950" y="990600"/>
            <a:ext cx="5284788" cy="46355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排空气法或排饱和食盐水法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0244" name="TextBox 19"/>
          <p:cNvSpPr txBox="1"/>
          <p:nvPr/>
        </p:nvSpPr>
        <p:spPr>
          <a:xfrm>
            <a:off x="2663825" y="198438"/>
            <a:ext cx="5559425" cy="46355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氯气的实验室制法</a:t>
            </a:r>
            <a:endParaRPr lang="zh-CN" altLang="en-US" sz="24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0245" name="图片 28" descr="说明: X2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825" y="1709738"/>
            <a:ext cx="5543550" cy="17287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6" name="Picture 3" descr="Image027"/>
          <p:cNvPicPr>
            <a:picLocks noChangeAspect="1"/>
          </p:cNvPicPr>
          <p:nvPr/>
        </p:nvPicPr>
        <p:blipFill>
          <a:blip r:embed="rId2"/>
          <a:srcRect l="46135" t="3415" r="38176" b="56502"/>
          <a:stretch>
            <a:fillRect/>
          </a:stretch>
        </p:blipFill>
        <p:spPr>
          <a:xfrm>
            <a:off x="6048375" y="1998663"/>
            <a:ext cx="936625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7" name="Picture 4" descr="Image027"/>
          <p:cNvPicPr>
            <a:picLocks noChangeAspect="1"/>
          </p:cNvPicPr>
          <p:nvPr/>
        </p:nvPicPr>
        <p:blipFill>
          <a:blip r:embed="rId2"/>
          <a:srcRect l="83846" t="4118" r="4222" b="55576"/>
          <a:stretch>
            <a:fillRect/>
          </a:stretch>
        </p:blipFill>
        <p:spPr>
          <a:xfrm>
            <a:off x="7272338" y="2070100"/>
            <a:ext cx="649287" cy="942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8" name="矩形 24"/>
          <p:cNvSpPr/>
          <p:nvPr/>
        </p:nvSpPr>
        <p:spPr>
          <a:xfrm>
            <a:off x="6337300" y="3078163"/>
            <a:ext cx="414338" cy="369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b="1" dirty="0">
                <a:latin typeface="Arial" panose="020B0604020202020204" pitchFamily="34" charset="0"/>
              </a:rPr>
              <a:t>⑦</a:t>
            </a:r>
            <a:endParaRPr lang="zh-CN" altLang="en-US" b="1" dirty="0">
              <a:latin typeface="Arial" panose="020B0604020202020204" pitchFamily="34" charset="0"/>
            </a:endParaRPr>
          </a:p>
        </p:txBody>
      </p:sp>
      <p:sp>
        <p:nvSpPr>
          <p:cNvPr id="10249" name="矩形 25"/>
          <p:cNvSpPr/>
          <p:nvPr/>
        </p:nvSpPr>
        <p:spPr>
          <a:xfrm>
            <a:off x="7345363" y="3078163"/>
            <a:ext cx="415925" cy="369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b="1" dirty="0">
                <a:latin typeface="Arial" panose="020B0604020202020204" pitchFamily="34" charset="0"/>
              </a:rPr>
              <a:t>⑧</a:t>
            </a:r>
            <a:endParaRPr lang="zh-CN" altLang="en-US" b="1" dirty="0">
              <a:latin typeface="Arial" panose="020B0604020202020204" pitchFamily="34" charset="0"/>
            </a:endParaRPr>
          </a:p>
        </p:txBody>
      </p:sp>
      <p:sp>
        <p:nvSpPr>
          <p:cNvPr id="10250" name="TextBox 26"/>
          <p:cNvSpPr txBox="1"/>
          <p:nvPr/>
        </p:nvSpPr>
        <p:spPr>
          <a:xfrm>
            <a:off x="2160588" y="3509963"/>
            <a:ext cx="345598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① ② ③ ⑦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8" name="矩形 7"/>
          <p:cNvSpPr/>
          <p:nvPr/>
        </p:nvSpPr>
        <p:spPr>
          <a:xfrm>
            <a:off x="431800" y="3943350"/>
            <a:ext cx="7416800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i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思考讨论 </a:t>
            </a:r>
            <a:r>
              <a:rPr lang="en-US" altLang="zh-CN" sz="2400" b="1" i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3</a:t>
            </a:r>
            <a:r>
              <a:rPr lang="zh-CN" altLang="en-US" sz="2400" b="1" i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：</a:t>
            </a:r>
            <a:endParaRPr lang="en-US" altLang="zh-CN" sz="2400" b="1" i="1" dirty="0">
              <a:solidFill>
                <a:srgbClr val="FF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怎样检验氯气是否收集满？</a:t>
            </a:r>
            <a:endParaRPr lang="zh-CN" altLang="en-US" sz="2400" dirty="0">
              <a:latin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81088" y="4951413"/>
            <a:ext cx="554355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湿润的淀粉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-KI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试纸，现象：试纸变蓝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250" grpId="0"/>
      <p:bldP spid="28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 Box 2"/>
          <p:cNvSpPr txBox="1"/>
          <p:nvPr/>
        </p:nvSpPr>
        <p:spPr>
          <a:xfrm>
            <a:off x="288925" y="1062038"/>
            <a:ext cx="9580563" cy="1385887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   (5)</a:t>
            </a:r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尾气处理方法：</a:t>
            </a:r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__________________________</a:t>
            </a:r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b="1" dirty="0">
              <a:latin typeface="Arial" panose="020B0604020202020204" pitchFamily="34" charset="0"/>
            </a:endParaRPr>
          </a:p>
        </p:txBody>
      </p:sp>
      <p:sp>
        <p:nvSpPr>
          <p:cNvPr id="11267" name="TextBox 19"/>
          <p:cNvSpPr txBox="1"/>
          <p:nvPr/>
        </p:nvSpPr>
        <p:spPr>
          <a:xfrm>
            <a:off x="2663825" y="198438"/>
            <a:ext cx="5559425" cy="46355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氯气的实验室制法</a:t>
            </a:r>
            <a:endParaRPr lang="zh-CN" altLang="en-US" sz="24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40088" y="917575"/>
            <a:ext cx="2881312" cy="46355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用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NaOH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溶液吸收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11269" name="图片 32" descr="说明: 5h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4413" y="1638300"/>
            <a:ext cx="3889375" cy="3600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0" name="Picture 3" descr="12"/>
          <p:cNvPicPr>
            <a:picLocks noChangeAspect="1"/>
          </p:cNvPicPr>
          <p:nvPr/>
        </p:nvPicPr>
        <p:blipFill>
          <a:blip r:embed="rId2"/>
          <a:srcRect l="22868" t="44960" r="58350" b="6970"/>
          <a:stretch>
            <a:fillRect/>
          </a:stretch>
        </p:blipFill>
        <p:spPr>
          <a:xfrm>
            <a:off x="576263" y="2070100"/>
            <a:ext cx="1079500" cy="1368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1" name="Picture 4" descr="未标题-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588" y="2070100"/>
            <a:ext cx="1079500" cy="14398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2" name="Picture 5" descr="防倒吸"/>
          <p:cNvPicPr>
            <a:picLocks noChangeAspect="1"/>
          </p:cNvPicPr>
          <p:nvPr/>
        </p:nvPicPr>
        <p:blipFill>
          <a:blip r:embed="rId4"/>
          <a:srcRect l="2043" t="4822" r="80254"/>
          <a:stretch>
            <a:fillRect/>
          </a:stretch>
        </p:blipFill>
        <p:spPr>
          <a:xfrm>
            <a:off x="3455988" y="1998663"/>
            <a:ext cx="936625" cy="1511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73" name="TextBox 16"/>
          <p:cNvSpPr txBox="1"/>
          <p:nvPr/>
        </p:nvSpPr>
        <p:spPr>
          <a:xfrm>
            <a:off x="647700" y="3654425"/>
            <a:ext cx="1081088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000" b="1" dirty="0">
                <a:latin typeface="Arial" panose="020B0604020202020204" pitchFamily="34" charset="0"/>
              </a:rPr>
              <a:t>燃烧法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sp>
        <p:nvSpPr>
          <p:cNvPr id="11274" name="TextBox 17"/>
          <p:cNvSpPr txBox="1"/>
          <p:nvPr/>
        </p:nvSpPr>
        <p:spPr>
          <a:xfrm>
            <a:off x="2016125" y="3654425"/>
            <a:ext cx="1081088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000" b="1" dirty="0">
                <a:latin typeface="Arial" panose="020B0604020202020204" pitchFamily="34" charset="0"/>
              </a:rPr>
              <a:t>收集法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sp>
        <p:nvSpPr>
          <p:cNvPr id="11275" name="TextBox 18"/>
          <p:cNvSpPr txBox="1"/>
          <p:nvPr/>
        </p:nvSpPr>
        <p:spPr>
          <a:xfrm>
            <a:off x="3529013" y="3654425"/>
            <a:ext cx="1008062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000" b="1" dirty="0">
                <a:latin typeface="Arial" panose="020B0604020202020204" pitchFamily="34" charset="0"/>
              </a:rPr>
              <a:t>吸收法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sp>
        <p:nvSpPr>
          <p:cNvPr id="11276" name="TextBox 19"/>
          <p:cNvSpPr txBox="1"/>
          <p:nvPr/>
        </p:nvSpPr>
        <p:spPr>
          <a:xfrm>
            <a:off x="2160588" y="4302125"/>
            <a:ext cx="2663825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防倒吸装置拓展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27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81"/>
          <p:cNvSpPr/>
          <p:nvPr/>
        </p:nvSpPr>
        <p:spPr>
          <a:xfrm>
            <a:off x="0" y="-185737"/>
            <a:ext cx="187325" cy="371475"/>
          </a:xfrm>
          <a:prstGeom prst="rect">
            <a:avLst/>
          </a:prstGeom>
          <a:noFill/>
          <a:ln w="9525">
            <a:noFill/>
          </a:ln>
        </p:spPr>
        <p:txBody>
          <a:bodyPr wrap="none" lIns="92784" tIns="46392" rIns="92784" bIns="46392" anchor="ctr">
            <a:spAutoFit/>
          </a:bodyPr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2291" name="Rectangle 162"/>
          <p:cNvSpPr/>
          <p:nvPr/>
        </p:nvSpPr>
        <p:spPr>
          <a:xfrm>
            <a:off x="0" y="-185737"/>
            <a:ext cx="187325" cy="371475"/>
          </a:xfrm>
          <a:prstGeom prst="rect">
            <a:avLst/>
          </a:prstGeom>
          <a:noFill/>
          <a:ln w="9525">
            <a:noFill/>
          </a:ln>
        </p:spPr>
        <p:txBody>
          <a:bodyPr wrap="none" lIns="92784" tIns="46392" rIns="92784" bIns="46392" anchor="ctr">
            <a:spAutoFit/>
          </a:bodyPr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2292" name="Rectangle 645"/>
          <p:cNvSpPr/>
          <p:nvPr/>
        </p:nvSpPr>
        <p:spPr>
          <a:xfrm>
            <a:off x="0" y="-185737"/>
            <a:ext cx="187325" cy="371475"/>
          </a:xfrm>
          <a:prstGeom prst="rect">
            <a:avLst/>
          </a:prstGeom>
          <a:noFill/>
          <a:ln w="9525">
            <a:noFill/>
          </a:ln>
        </p:spPr>
        <p:txBody>
          <a:bodyPr wrap="none" lIns="92784" tIns="46392" rIns="92784" bIns="46392" anchor="ctr">
            <a:spAutoFit/>
          </a:bodyPr>
          <a:p>
            <a:endParaRPr lang="zh-CN" altLang="en-US" dirty="0">
              <a:latin typeface="Arial" panose="020B0604020202020204" pitchFamily="34" charset="0"/>
            </a:endParaRPr>
          </a:p>
        </p:txBody>
      </p:sp>
      <p:grpSp>
        <p:nvGrpSpPr>
          <p:cNvPr id="12293" name="Group 163"/>
          <p:cNvGrpSpPr/>
          <p:nvPr/>
        </p:nvGrpSpPr>
        <p:grpSpPr>
          <a:xfrm>
            <a:off x="792163" y="846138"/>
            <a:ext cx="7678737" cy="4013200"/>
            <a:chOff x="5022" y="7727"/>
            <a:chExt cx="5014" cy="3134"/>
          </a:xfrm>
        </p:grpSpPr>
        <p:grpSp>
          <p:nvGrpSpPr>
            <p:cNvPr id="12318" name="Group 394"/>
            <p:cNvGrpSpPr>
              <a:grpSpLocks noChangeAspect="1"/>
            </p:cNvGrpSpPr>
            <p:nvPr/>
          </p:nvGrpSpPr>
          <p:grpSpPr>
            <a:xfrm>
              <a:off x="5022" y="7727"/>
              <a:ext cx="1514" cy="3131"/>
              <a:chOff x="4987" y="569"/>
              <a:chExt cx="1684" cy="3483"/>
            </a:xfrm>
          </p:grpSpPr>
          <p:grpSp>
            <p:nvGrpSpPr>
              <p:cNvPr id="12544" name="Group 633"/>
              <p:cNvGrpSpPr>
                <a:grpSpLocks noChangeAspect="1"/>
              </p:cNvGrpSpPr>
              <p:nvPr/>
            </p:nvGrpSpPr>
            <p:grpSpPr>
              <a:xfrm>
                <a:off x="5164" y="621"/>
                <a:ext cx="1464" cy="3431"/>
                <a:chOff x="1074" y="2300"/>
                <a:chExt cx="1703" cy="4835"/>
              </a:xfrm>
            </p:grpSpPr>
            <p:grpSp>
              <p:nvGrpSpPr>
                <p:cNvPr id="12783" name="Group 637"/>
                <p:cNvGrpSpPr>
                  <a:grpSpLocks noChangeAspect="1"/>
                </p:cNvGrpSpPr>
                <p:nvPr/>
              </p:nvGrpSpPr>
              <p:grpSpPr>
                <a:xfrm>
                  <a:off x="1074" y="6865"/>
                  <a:ext cx="1703" cy="270"/>
                  <a:chOff x="2000" y="3423"/>
                  <a:chExt cx="1703" cy="270"/>
                </a:xfrm>
              </p:grpSpPr>
              <p:grpSp>
                <p:nvGrpSpPr>
                  <p:cNvPr id="12787" name="Group 639"/>
                  <p:cNvGrpSpPr>
                    <a:grpSpLocks noChangeAspect="1"/>
                  </p:cNvGrpSpPr>
                  <p:nvPr/>
                </p:nvGrpSpPr>
                <p:grpSpPr>
                  <a:xfrm>
                    <a:off x="2002" y="3450"/>
                    <a:ext cx="1701" cy="243"/>
                    <a:chOff x="2139" y="3129"/>
                    <a:chExt cx="1701" cy="243"/>
                  </a:xfrm>
                </p:grpSpPr>
                <p:sp>
                  <p:nvSpPr>
                    <p:cNvPr id="12789" name="Rectangle 644"/>
                    <p:cNvSpPr>
                      <a:spLocks noChangeAspect="1"/>
                    </p:cNvSpPr>
                    <p:nvPr/>
                  </p:nvSpPr>
                  <p:spPr>
                    <a:xfrm>
                      <a:off x="2139" y="3129"/>
                      <a:ext cx="1701" cy="22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790" name="AutoShape 643"/>
                    <p:cNvSpPr>
                      <a:spLocks noChangeAspect="1"/>
                    </p:cNvSpPr>
                    <p:nvPr/>
                  </p:nvSpPr>
                  <p:spPr>
                    <a:xfrm flipV="1">
                      <a:off x="2366" y="3298"/>
                      <a:ext cx="1247" cy="57"/>
                    </a:xfrm>
                    <a:custGeom>
                      <a:avLst/>
                      <a:gdLst>
                        <a:gd name="txL" fmla="*/ 2304 w 21600"/>
                        <a:gd name="txT" fmla="*/ 2274 h 21600"/>
                        <a:gd name="txR" fmla="*/ 19296 w 21600"/>
                        <a:gd name="txB" fmla="*/ 19326 h 21600"/>
                      </a:gdLst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txL" t="txT" r="txR" b="txB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1021" y="21600"/>
                          </a:lnTo>
                          <a:lnTo>
                            <a:pt x="20579" y="21600"/>
                          </a:lnTo>
                          <a:lnTo>
                            <a:pt x="21600" y="0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100000"/>
                      </a:srgbClr>
                    </a:solidFill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2791" name="Rectangle 642"/>
                    <p:cNvSpPr>
                      <a:spLocks noChangeAspect="1"/>
                    </p:cNvSpPr>
                    <p:nvPr/>
                  </p:nvSpPr>
                  <p:spPr>
                    <a:xfrm>
                      <a:off x="2366" y="3338"/>
                      <a:ext cx="1247" cy="34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</a:ln>
                  </p:spPr>
                  <p:txBody>
                    <a:bodyPr/>
                    <a:p>
                      <a:endParaRPr lang="zh-CN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792" name="Line 641"/>
                    <p:cNvSpPr>
                      <a:spLocks noChangeAspect="1"/>
                    </p:cNvSpPr>
                    <p:nvPr/>
                  </p:nvSpPr>
                  <p:spPr>
                    <a:xfrm flipH="1">
                      <a:off x="2364" y="3324"/>
                      <a:ext cx="33" cy="33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793" name="Line 640"/>
                    <p:cNvSpPr>
                      <a:spLocks noChangeAspect="1"/>
                    </p:cNvSpPr>
                    <p:nvPr/>
                  </p:nvSpPr>
                  <p:spPr>
                    <a:xfrm>
                      <a:off x="3582" y="3324"/>
                      <a:ext cx="33" cy="33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</p:grpSp>
              <p:sp>
                <p:nvSpPr>
                  <p:cNvPr id="12788" name="AutoShape 638"/>
                  <p:cNvSpPr>
                    <a:spLocks noChangeAspect="1"/>
                  </p:cNvSpPr>
                  <p:nvPr/>
                </p:nvSpPr>
                <p:spPr>
                  <a:xfrm flipV="1">
                    <a:off x="2000" y="3423"/>
                    <a:ext cx="1701" cy="28"/>
                  </a:xfrm>
                  <a:custGeom>
                    <a:avLst/>
                    <a:gdLst>
                      <a:gd name="txL" fmla="*/ 1917 w 21600"/>
                      <a:gd name="txT" fmla="*/ 1543 h 21600"/>
                      <a:gd name="txR" fmla="*/ 19683 w 21600"/>
                      <a:gd name="txB" fmla="*/ 20057 h 2160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600" h="21600">
                        <a:moveTo>
                          <a:pt x="0" y="0"/>
                        </a:moveTo>
                        <a:lnTo>
                          <a:pt x="241" y="21600"/>
                        </a:lnTo>
                        <a:lnTo>
                          <a:pt x="21359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12784" name="Group 634"/>
                <p:cNvGrpSpPr>
                  <a:grpSpLocks noChangeAspect="1"/>
                </p:cNvGrpSpPr>
                <p:nvPr/>
              </p:nvGrpSpPr>
              <p:grpSpPr>
                <a:xfrm>
                  <a:off x="1295" y="2300"/>
                  <a:ext cx="113" cy="4565"/>
                  <a:chOff x="1295" y="2300"/>
                  <a:chExt cx="113" cy="4565"/>
                </a:xfrm>
              </p:grpSpPr>
              <p:sp>
                <p:nvSpPr>
                  <p:cNvPr id="12785" name="AutoShape 636"/>
                  <p:cNvSpPr>
                    <a:spLocks noChangeAspect="1"/>
                  </p:cNvSpPr>
                  <p:nvPr/>
                </p:nvSpPr>
                <p:spPr>
                  <a:xfrm>
                    <a:off x="1314" y="2300"/>
                    <a:ext cx="74" cy="4535"/>
                  </a:xfrm>
                  <a:prstGeom prst="roundRect">
                    <a:avLst>
                      <a:gd name="adj" fmla="val 36486"/>
                    </a:avLst>
                  </a:prstGeom>
                  <a:gradFill rotWithShape="1">
                    <a:gsLst>
                      <a:gs pos="0">
                        <a:srgbClr val="767676"/>
                      </a:gs>
                      <a:gs pos="50000">
                        <a:srgbClr val="FFFFFF"/>
                      </a:gs>
                      <a:gs pos="100000">
                        <a:srgbClr val="767676"/>
                      </a:gs>
                    </a:gsLst>
                    <a:lin ang="0" scaled="1"/>
                    <a:tileRect/>
                  </a:gra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786" name="Rectangle 635"/>
                  <p:cNvSpPr>
                    <a:spLocks noChangeAspect="1"/>
                  </p:cNvSpPr>
                  <p:nvPr/>
                </p:nvSpPr>
                <p:spPr>
                  <a:xfrm>
                    <a:off x="1295" y="6825"/>
                    <a:ext cx="113" cy="4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2545" name="Group 581"/>
              <p:cNvGrpSpPr>
                <a:grpSpLocks noChangeAspect="1"/>
              </p:cNvGrpSpPr>
              <p:nvPr/>
            </p:nvGrpSpPr>
            <p:grpSpPr>
              <a:xfrm>
                <a:off x="5209" y="2643"/>
                <a:ext cx="1335" cy="125"/>
                <a:chOff x="1762" y="5033"/>
                <a:chExt cx="1620" cy="132"/>
              </a:xfrm>
            </p:grpSpPr>
            <p:grpSp>
              <p:nvGrpSpPr>
                <p:cNvPr id="12732" name="Group 621"/>
                <p:cNvGrpSpPr>
                  <a:grpSpLocks noChangeAspect="1"/>
                </p:cNvGrpSpPr>
                <p:nvPr/>
              </p:nvGrpSpPr>
              <p:grpSpPr>
                <a:xfrm>
                  <a:off x="1762" y="5040"/>
                  <a:ext cx="1552" cy="125"/>
                  <a:chOff x="3442" y="10401"/>
                  <a:chExt cx="1552" cy="125"/>
                </a:xfrm>
              </p:grpSpPr>
              <p:grpSp>
                <p:nvGrpSpPr>
                  <p:cNvPr id="12772" name="Group 627"/>
                  <p:cNvGrpSpPr>
                    <a:grpSpLocks noChangeAspect="1"/>
                  </p:cNvGrpSpPr>
                  <p:nvPr/>
                </p:nvGrpSpPr>
                <p:grpSpPr>
                  <a:xfrm>
                    <a:off x="3442" y="10402"/>
                    <a:ext cx="149" cy="124"/>
                    <a:chOff x="1174" y="5748"/>
                    <a:chExt cx="149" cy="124"/>
                  </a:xfrm>
                </p:grpSpPr>
                <p:sp>
                  <p:nvSpPr>
                    <p:cNvPr id="12778" name="Oval 632"/>
                    <p:cNvSpPr>
                      <a:spLocks noChangeAspect="1"/>
                    </p:cNvSpPr>
                    <p:nvPr/>
                  </p:nvSpPr>
                  <p:spPr>
                    <a:xfrm>
                      <a:off x="1174" y="5748"/>
                      <a:ext cx="85" cy="1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779" name="Rectangle 631"/>
                    <p:cNvSpPr>
                      <a:spLocks noChangeAspect="1"/>
                    </p:cNvSpPr>
                    <p:nvPr/>
                  </p:nvSpPr>
                  <p:spPr>
                    <a:xfrm>
                      <a:off x="1266" y="5790"/>
                      <a:ext cx="57" cy="4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780" name="Rectangle 630"/>
                    <p:cNvSpPr>
                      <a:spLocks noChangeAspect="1"/>
                    </p:cNvSpPr>
                    <p:nvPr/>
                  </p:nvSpPr>
                  <p:spPr>
                    <a:xfrm>
                      <a:off x="1221" y="5782"/>
                      <a:ext cx="57" cy="5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</a:ln>
                  </p:spPr>
                  <p:txBody>
                    <a:bodyPr/>
                    <a:p>
                      <a:endParaRPr lang="zh-CN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781" name="Freeform 629"/>
                    <p:cNvSpPr>
                      <a:spLocks noChangeAspect="1"/>
                    </p:cNvSpPr>
                    <p:nvPr/>
                  </p:nvSpPr>
                  <p:spPr>
                    <a:xfrm>
                      <a:off x="1245" y="5766"/>
                      <a:ext cx="45" cy="24"/>
                    </a:xfrm>
                    <a:custGeom>
                      <a:avLst/>
                      <a:gdLst>
                        <a:gd name="txL" fmla="*/ 0 w 45"/>
                        <a:gd name="txT" fmla="*/ 0 h 24"/>
                        <a:gd name="txR" fmla="*/ 45 w 45"/>
                        <a:gd name="txB" fmla="*/ 24 h 24"/>
                      </a:gdLst>
                      <a:ahLst/>
                      <a:cxnLst>
                        <a:cxn ang="0">
                          <a:pos x="0" y="0"/>
                        </a:cxn>
                        <a:cxn ang="0">
                          <a:pos x="15" y="15"/>
                        </a:cxn>
                        <a:cxn ang="0">
                          <a:pos x="45" y="24"/>
                        </a:cxn>
                      </a:cxnLst>
                      <a:rect l="txL" t="txT" r="txR" b="txB"/>
                      <a:pathLst>
                        <a:path w="45" h="24">
                          <a:moveTo>
                            <a:pt x="0" y="0"/>
                          </a:moveTo>
                          <a:cubicBezTo>
                            <a:pt x="4" y="5"/>
                            <a:pt x="8" y="11"/>
                            <a:pt x="15" y="15"/>
                          </a:cubicBezTo>
                          <a:cubicBezTo>
                            <a:pt x="22" y="19"/>
                            <a:pt x="33" y="21"/>
                            <a:pt x="45" y="24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2782" name="Freeform 628"/>
                    <p:cNvSpPr>
                      <a:spLocks noChangeAspect="1"/>
                    </p:cNvSpPr>
                    <p:nvPr/>
                  </p:nvSpPr>
                  <p:spPr>
                    <a:xfrm flipV="1">
                      <a:off x="1245" y="5826"/>
                      <a:ext cx="45" cy="24"/>
                    </a:xfrm>
                    <a:custGeom>
                      <a:avLst/>
                      <a:gdLst>
                        <a:gd name="txL" fmla="*/ 0 w 45"/>
                        <a:gd name="txT" fmla="*/ 0 h 24"/>
                        <a:gd name="txR" fmla="*/ 45 w 45"/>
                        <a:gd name="txB" fmla="*/ 24 h 24"/>
                      </a:gdLst>
                      <a:ahLst/>
                      <a:cxnLst>
                        <a:cxn ang="0">
                          <a:pos x="0" y="0"/>
                        </a:cxn>
                        <a:cxn ang="0">
                          <a:pos x="15" y="15"/>
                        </a:cxn>
                        <a:cxn ang="0">
                          <a:pos x="45" y="24"/>
                        </a:cxn>
                      </a:cxnLst>
                      <a:rect l="txL" t="txT" r="txR" b="txB"/>
                      <a:pathLst>
                        <a:path w="45" h="24">
                          <a:moveTo>
                            <a:pt x="0" y="0"/>
                          </a:moveTo>
                          <a:cubicBezTo>
                            <a:pt x="4" y="5"/>
                            <a:pt x="8" y="11"/>
                            <a:pt x="15" y="15"/>
                          </a:cubicBezTo>
                          <a:cubicBezTo>
                            <a:pt x="22" y="19"/>
                            <a:pt x="33" y="21"/>
                            <a:pt x="45" y="24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12773" name="AutoShape 626"/>
                  <p:cNvSpPr>
                    <a:spLocks noChangeAspect="1"/>
                  </p:cNvSpPr>
                  <p:nvPr/>
                </p:nvSpPr>
                <p:spPr>
                  <a:xfrm>
                    <a:off x="3552" y="10436"/>
                    <a:ext cx="680" cy="57"/>
                  </a:xfrm>
                  <a:prstGeom prst="roundRect">
                    <a:avLst>
                      <a:gd name="adj" fmla="val 36843"/>
                    </a:avLst>
                  </a:prstGeom>
                  <a:gradFill rotWithShape="1">
                    <a:gsLst>
                      <a:gs pos="0">
                        <a:srgbClr val="767676"/>
                      </a:gs>
                      <a:gs pos="50000">
                        <a:srgbClr val="FFFFFF"/>
                      </a:gs>
                      <a:gs pos="100000">
                        <a:srgbClr val="767676"/>
                      </a:gs>
                    </a:gsLst>
                    <a:lin ang="5400000" scaled="1"/>
                    <a:tileRect/>
                  </a:gra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774" name="AutoShape 625"/>
                  <p:cNvSpPr>
                    <a:spLocks noChangeAspect="1"/>
                  </p:cNvSpPr>
                  <p:nvPr/>
                </p:nvSpPr>
                <p:spPr>
                  <a:xfrm>
                    <a:off x="4200" y="10427"/>
                    <a:ext cx="794" cy="74"/>
                  </a:xfrm>
                  <a:prstGeom prst="roundRect">
                    <a:avLst>
                      <a:gd name="adj" fmla="val 43245"/>
                    </a:avLst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775" name="Rectangle 624"/>
                  <p:cNvSpPr>
                    <a:spLocks noChangeAspect="1"/>
                  </p:cNvSpPr>
                  <p:nvPr/>
                </p:nvSpPr>
                <p:spPr>
                  <a:xfrm>
                    <a:off x="3626" y="10401"/>
                    <a:ext cx="116" cy="125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776" name="AutoShape 623"/>
                  <p:cNvSpPr>
                    <a:spLocks noChangeAspect="1"/>
                  </p:cNvSpPr>
                  <p:nvPr/>
                </p:nvSpPr>
                <p:spPr>
                  <a:xfrm rot="5400000">
                    <a:off x="3539" y="10435"/>
                    <a:ext cx="125" cy="57"/>
                  </a:xfrm>
                  <a:custGeom>
                    <a:avLst/>
                    <a:gdLst>
                      <a:gd name="txL" fmla="*/ 4838 w 21600"/>
                      <a:gd name="txT" fmla="*/ 4926 h 21600"/>
                      <a:gd name="txR" fmla="*/ 16762 w 21600"/>
                      <a:gd name="txB" fmla="*/ 16674 h 2160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600" h="21600">
                        <a:moveTo>
                          <a:pt x="0" y="0"/>
                        </a:moveTo>
                        <a:lnTo>
                          <a:pt x="6047" y="21600"/>
                        </a:lnTo>
                        <a:lnTo>
                          <a:pt x="15553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777" name="AutoShape 622"/>
                  <p:cNvSpPr>
                    <a:spLocks noChangeAspect="1"/>
                  </p:cNvSpPr>
                  <p:nvPr/>
                </p:nvSpPr>
                <p:spPr>
                  <a:xfrm>
                    <a:off x="3588" y="10450"/>
                    <a:ext cx="153" cy="2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FFFFF"/>
                  </a:solidFill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2733" name="Group 582"/>
                <p:cNvGrpSpPr>
                  <a:grpSpLocks noChangeAspect="1"/>
                </p:cNvGrpSpPr>
                <p:nvPr/>
              </p:nvGrpSpPr>
              <p:grpSpPr>
                <a:xfrm>
                  <a:off x="2476" y="5033"/>
                  <a:ext cx="906" cy="15"/>
                  <a:chOff x="1275" y="5493"/>
                  <a:chExt cx="906" cy="15"/>
                </a:xfrm>
              </p:grpSpPr>
              <p:grpSp>
                <p:nvGrpSpPr>
                  <p:cNvPr id="12734" name="Group 618"/>
                  <p:cNvGrpSpPr>
                    <a:grpSpLocks noChangeAspect="1"/>
                  </p:cNvGrpSpPr>
                  <p:nvPr/>
                </p:nvGrpSpPr>
                <p:grpSpPr>
                  <a:xfrm>
                    <a:off x="1653" y="5493"/>
                    <a:ext cx="69" cy="15"/>
                    <a:chOff x="1425" y="5493"/>
                    <a:chExt cx="69" cy="15"/>
                  </a:xfrm>
                </p:grpSpPr>
                <p:sp>
                  <p:nvSpPr>
                    <p:cNvPr id="12770" name="Line 620"/>
                    <p:cNvSpPr>
                      <a:spLocks noChangeAspect="1"/>
                    </p:cNvSpPr>
                    <p:nvPr/>
                  </p:nvSpPr>
                  <p:spPr>
                    <a:xfrm flipV="1">
                      <a:off x="1425" y="5493"/>
                      <a:ext cx="33" cy="15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771" name="Line 619"/>
                    <p:cNvSpPr>
                      <a:spLocks noChangeAspect="1"/>
                    </p:cNvSpPr>
                    <p:nvPr/>
                  </p:nvSpPr>
                  <p:spPr>
                    <a:xfrm flipH="1" flipV="1">
                      <a:off x="1461" y="5493"/>
                      <a:ext cx="33" cy="15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</p:grpSp>
              <p:grpSp>
                <p:nvGrpSpPr>
                  <p:cNvPr id="12735" name="Group 602"/>
                  <p:cNvGrpSpPr>
                    <a:grpSpLocks noChangeAspect="1"/>
                  </p:cNvGrpSpPr>
                  <p:nvPr/>
                </p:nvGrpSpPr>
                <p:grpSpPr>
                  <a:xfrm>
                    <a:off x="1275" y="5493"/>
                    <a:ext cx="369" cy="15"/>
                    <a:chOff x="1425" y="5493"/>
                    <a:chExt cx="369" cy="15"/>
                  </a:xfrm>
                </p:grpSpPr>
                <p:grpSp>
                  <p:nvGrpSpPr>
                    <p:cNvPr id="12755" name="Group 615"/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1425" y="5493"/>
                      <a:ext cx="69" cy="15"/>
                      <a:chOff x="1425" y="5493"/>
                      <a:chExt cx="69" cy="15"/>
                    </a:xfrm>
                  </p:grpSpPr>
                  <p:sp>
                    <p:nvSpPr>
                      <p:cNvPr id="12768" name="Line 617"/>
                      <p:cNvSpPr>
                        <a:spLocks noChangeAspect="1"/>
                      </p:cNvSpPr>
                      <p:nvPr/>
                    </p:nvSpPr>
                    <p:spPr>
                      <a:xfrm flipV="1">
                        <a:off x="1425" y="5493"/>
                        <a:ext cx="33" cy="15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769" name="Line 616"/>
                      <p:cNvSpPr>
                        <a:spLocks noChangeAspect="1"/>
                      </p:cNvSpPr>
                      <p:nvPr/>
                    </p:nvSpPr>
                    <p:spPr>
                      <a:xfrm flipH="1" flipV="1">
                        <a:off x="1461" y="5493"/>
                        <a:ext cx="33" cy="15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</p:grpSp>
                <p:grpSp>
                  <p:nvGrpSpPr>
                    <p:cNvPr id="12756" name="Group 612"/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1497" y="5493"/>
                      <a:ext cx="69" cy="15"/>
                      <a:chOff x="1425" y="5493"/>
                      <a:chExt cx="69" cy="15"/>
                    </a:xfrm>
                  </p:grpSpPr>
                  <p:sp>
                    <p:nvSpPr>
                      <p:cNvPr id="12766" name="Line 614"/>
                      <p:cNvSpPr>
                        <a:spLocks noChangeAspect="1"/>
                      </p:cNvSpPr>
                      <p:nvPr/>
                    </p:nvSpPr>
                    <p:spPr>
                      <a:xfrm flipV="1">
                        <a:off x="1425" y="5493"/>
                        <a:ext cx="33" cy="15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767" name="Line 613"/>
                      <p:cNvSpPr>
                        <a:spLocks noChangeAspect="1"/>
                      </p:cNvSpPr>
                      <p:nvPr/>
                    </p:nvSpPr>
                    <p:spPr>
                      <a:xfrm flipH="1" flipV="1">
                        <a:off x="1461" y="5493"/>
                        <a:ext cx="33" cy="15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</p:grpSp>
                <p:grpSp>
                  <p:nvGrpSpPr>
                    <p:cNvPr id="12757" name="Group 609"/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1647" y="5493"/>
                      <a:ext cx="69" cy="15"/>
                      <a:chOff x="1425" y="5493"/>
                      <a:chExt cx="69" cy="15"/>
                    </a:xfrm>
                  </p:grpSpPr>
                  <p:sp>
                    <p:nvSpPr>
                      <p:cNvPr id="12764" name="Line 611"/>
                      <p:cNvSpPr>
                        <a:spLocks noChangeAspect="1"/>
                      </p:cNvSpPr>
                      <p:nvPr/>
                    </p:nvSpPr>
                    <p:spPr>
                      <a:xfrm flipV="1">
                        <a:off x="1425" y="5493"/>
                        <a:ext cx="33" cy="15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765" name="Line 610"/>
                      <p:cNvSpPr>
                        <a:spLocks noChangeAspect="1"/>
                      </p:cNvSpPr>
                      <p:nvPr/>
                    </p:nvSpPr>
                    <p:spPr>
                      <a:xfrm flipH="1" flipV="1">
                        <a:off x="1461" y="5493"/>
                        <a:ext cx="33" cy="15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</p:grpSp>
                <p:grpSp>
                  <p:nvGrpSpPr>
                    <p:cNvPr id="12758" name="Group 606"/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1725" y="5493"/>
                      <a:ext cx="69" cy="15"/>
                      <a:chOff x="1425" y="5493"/>
                      <a:chExt cx="69" cy="15"/>
                    </a:xfrm>
                  </p:grpSpPr>
                  <p:sp>
                    <p:nvSpPr>
                      <p:cNvPr id="12762" name="Line 608"/>
                      <p:cNvSpPr>
                        <a:spLocks noChangeAspect="1"/>
                      </p:cNvSpPr>
                      <p:nvPr/>
                    </p:nvSpPr>
                    <p:spPr>
                      <a:xfrm flipV="1">
                        <a:off x="1425" y="5493"/>
                        <a:ext cx="33" cy="15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763" name="Line 607"/>
                      <p:cNvSpPr>
                        <a:spLocks noChangeAspect="1"/>
                      </p:cNvSpPr>
                      <p:nvPr/>
                    </p:nvSpPr>
                    <p:spPr>
                      <a:xfrm flipH="1" flipV="1">
                        <a:off x="1461" y="5493"/>
                        <a:ext cx="33" cy="15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</p:grpSp>
                <p:grpSp>
                  <p:nvGrpSpPr>
                    <p:cNvPr id="12759" name="Group 603"/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1575" y="5493"/>
                      <a:ext cx="69" cy="15"/>
                      <a:chOff x="1425" y="5493"/>
                      <a:chExt cx="69" cy="15"/>
                    </a:xfrm>
                  </p:grpSpPr>
                  <p:sp>
                    <p:nvSpPr>
                      <p:cNvPr id="12760" name="Line 605"/>
                      <p:cNvSpPr>
                        <a:spLocks noChangeAspect="1"/>
                      </p:cNvSpPr>
                      <p:nvPr/>
                    </p:nvSpPr>
                    <p:spPr>
                      <a:xfrm flipV="1">
                        <a:off x="1425" y="5493"/>
                        <a:ext cx="33" cy="15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761" name="Line 604"/>
                      <p:cNvSpPr>
                        <a:spLocks noChangeAspect="1"/>
                      </p:cNvSpPr>
                      <p:nvPr/>
                    </p:nvSpPr>
                    <p:spPr>
                      <a:xfrm flipH="1" flipV="1">
                        <a:off x="1461" y="5493"/>
                        <a:ext cx="33" cy="15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</p:grpSp>
              </p:grpSp>
              <p:grpSp>
                <p:nvGrpSpPr>
                  <p:cNvPr id="12736" name="Group 599"/>
                  <p:cNvGrpSpPr>
                    <a:grpSpLocks noChangeAspect="1"/>
                  </p:cNvGrpSpPr>
                  <p:nvPr/>
                </p:nvGrpSpPr>
                <p:grpSpPr>
                  <a:xfrm>
                    <a:off x="1734" y="5493"/>
                    <a:ext cx="69" cy="15"/>
                    <a:chOff x="1425" y="5493"/>
                    <a:chExt cx="69" cy="15"/>
                  </a:xfrm>
                </p:grpSpPr>
                <p:sp>
                  <p:nvSpPr>
                    <p:cNvPr id="12753" name="Line 601"/>
                    <p:cNvSpPr>
                      <a:spLocks noChangeAspect="1"/>
                    </p:cNvSpPr>
                    <p:nvPr/>
                  </p:nvSpPr>
                  <p:spPr>
                    <a:xfrm flipV="1">
                      <a:off x="1425" y="5493"/>
                      <a:ext cx="33" cy="15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754" name="Line 600"/>
                    <p:cNvSpPr>
                      <a:spLocks noChangeAspect="1"/>
                    </p:cNvSpPr>
                    <p:nvPr/>
                  </p:nvSpPr>
                  <p:spPr>
                    <a:xfrm flipH="1" flipV="1">
                      <a:off x="1461" y="5493"/>
                      <a:ext cx="33" cy="15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</p:grpSp>
              <p:grpSp>
                <p:nvGrpSpPr>
                  <p:cNvPr id="12737" name="Group 583"/>
                  <p:cNvGrpSpPr>
                    <a:grpSpLocks noChangeAspect="1"/>
                  </p:cNvGrpSpPr>
                  <p:nvPr/>
                </p:nvGrpSpPr>
                <p:grpSpPr>
                  <a:xfrm>
                    <a:off x="1812" y="5493"/>
                    <a:ext cx="369" cy="15"/>
                    <a:chOff x="1425" y="5493"/>
                    <a:chExt cx="369" cy="15"/>
                  </a:xfrm>
                </p:grpSpPr>
                <p:grpSp>
                  <p:nvGrpSpPr>
                    <p:cNvPr id="12738" name="Group 596"/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1425" y="5493"/>
                      <a:ext cx="69" cy="15"/>
                      <a:chOff x="1425" y="5493"/>
                      <a:chExt cx="69" cy="15"/>
                    </a:xfrm>
                  </p:grpSpPr>
                  <p:sp>
                    <p:nvSpPr>
                      <p:cNvPr id="12751" name="Line 598"/>
                      <p:cNvSpPr>
                        <a:spLocks noChangeAspect="1"/>
                      </p:cNvSpPr>
                      <p:nvPr/>
                    </p:nvSpPr>
                    <p:spPr>
                      <a:xfrm flipV="1">
                        <a:off x="1425" y="5493"/>
                        <a:ext cx="33" cy="15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752" name="Line 597"/>
                      <p:cNvSpPr>
                        <a:spLocks noChangeAspect="1"/>
                      </p:cNvSpPr>
                      <p:nvPr/>
                    </p:nvSpPr>
                    <p:spPr>
                      <a:xfrm flipH="1" flipV="1">
                        <a:off x="1461" y="5493"/>
                        <a:ext cx="33" cy="15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</p:grpSp>
                <p:grpSp>
                  <p:nvGrpSpPr>
                    <p:cNvPr id="12739" name="Group 593"/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1497" y="5493"/>
                      <a:ext cx="69" cy="15"/>
                      <a:chOff x="1425" y="5493"/>
                      <a:chExt cx="69" cy="15"/>
                    </a:xfrm>
                  </p:grpSpPr>
                  <p:sp>
                    <p:nvSpPr>
                      <p:cNvPr id="12749" name="Line 595"/>
                      <p:cNvSpPr>
                        <a:spLocks noChangeAspect="1"/>
                      </p:cNvSpPr>
                      <p:nvPr/>
                    </p:nvSpPr>
                    <p:spPr>
                      <a:xfrm flipV="1">
                        <a:off x="1425" y="5493"/>
                        <a:ext cx="33" cy="15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750" name="Line 594"/>
                      <p:cNvSpPr>
                        <a:spLocks noChangeAspect="1"/>
                      </p:cNvSpPr>
                      <p:nvPr/>
                    </p:nvSpPr>
                    <p:spPr>
                      <a:xfrm flipH="1" flipV="1">
                        <a:off x="1461" y="5493"/>
                        <a:ext cx="33" cy="15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</p:grpSp>
                <p:grpSp>
                  <p:nvGrpSpPr>
                    <p:cNvPr id="12740" name="Group 590"/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1647" y="5493"/>
                      <a:ext cx="69" cy="15"/>
                      <a:chOff x="1425" y="5493"/>
                      <a:chExt cx="69" cy="15"/>
                    </a:xfrm>
                  </p:grpSpPr>
                  <p:sp>
                    <p:nvSpPr>
                      <p:cNvPr id="12747" name="Line 592"/>
                      <p:cNvSpPr>
                        <a:spLocks noChangeAspect="1"/>
                      </p:cNvSpPr>
                      <p:nvPr/>
                    </p:nvSpPr>
                    <p:spPr>
                      <a:xfrm flipV="1">
                        <a:off x="1425" y="5493"/>
                        <a:ext cx="33" cy="15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748" name="Line 591"/>
                      <p:cNvSpPr>
                        <a:spLocks noChangeAspect="1"/>
                      </p:cNvSpPr>
                      <p:nvPr/>
                    </p:nvSpPr>
                    <p:spPr>
                      <a:xfrm flipH="1" flipV="1">
                        <a:off x="1461" y="5493"/>
                        <a:ext cx="33" cy="15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</p:grpSp>
                <p:grpSp>
                  <p:nvGrpSpPr>
                    <p:cNvPr id="12741" name="Group 587"/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1725" y="5493"/>
                      <a:ext cx="69" cy="15"/>
                      <a:chOff x="1425" y="5493"/>
                      <a:chExt cx="69" cy="15"/>
                    </a:xfrm>
                  </p:grpSpPr>
                  <p:sp>
                    <p:nvSpPr>
                      <p:cNvPr id="12745" name="Line 589"/>
                      <p:cNvSpPr>
                        <a:spLocks noChangeAspect="1"/>
                      </p:cNvSpPr>
                      <p:nvPr/>
                    </p:nvSpPr>
                    <p:spPr>
                      <a:xfrm flipV="1">
                        <a:off x="1425" y="5493"/>
                        <a:ext cx="33" cy="15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746" name="Line 588"/>
                      <p:cNvSpPr>
                        <a:spLocks noChangeAspect="1"/>
                      </p:cNvSpPr>
                      <p:nvPr/>
                    </p:nvSpPr>
                    <p:spPr>
                      <a:xfrm flipH="1" flipV="1">
                        <a:off x="1461" y="5493"/>
                        <a:ext cx="33" cy="15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</p:grpSp>
                <p:grpSp>
                  <p:nvGrpSpPr>
                    <p:cNvPr id="12742" name="Group 584"/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1575" y="5493"/>
                      <a:ext cx="69" cy="15"/>
                      <a:chOff x="1425" y="5493"/>
                      <a:chExt cx="69" cy="15"/>
                    </a:xfrm>
                  </p:grpSpPr>
                  <p:sp>
                    <p:nvSpPr>
                      <p:cNvPr id="12743" name="Line 586"/>
                      <p:cNvSpPr>
                        <a:spLocks noChangeAspect="1"/>
                      </p:cNvSpPr>
                      <p:nvPr/>
                    </p:nvSpPr>
                    <p:spPr>
                      <a:xfrm flipV="1">
                        <a:off x="1425" y="5493"/>
                        <a:ext cx="33" cy="15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744" name="Line 585"/>
                      <p:cNvSpPr>
                        <a:spLocks noChangeAspect="1"/>
                      </p:cNvSpPr>
                      <p:nvPr/>
                    </p:nvSpPr>
                    <p:spPr>
                      <a:xfrm flipH="1" flipV="1">
                        <a:off x="1461" y="5493"/>
                        <a:ext cx="33" cy="15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</p:grpSp>
              </p:grpSp>
            </p:grpSp>
          </p:grpSp>
          <p:grpSp>
            <p:nvGrpSpPr>
              <p:cNvPr id="12546" name="Group 495"/>
              <p:cNvGrpSpPr>
                <a:grpSpLocks noChangeAspect="1"/>
              </p:cNvGrpSpPr>
              <p:nvPr/>
            </p:nvGrpSpPr>
            <p:grpSpPr>
              <a:xfrm>
                <a:off x="5741" y="2730"/>
                <a:ext cx="768" cy="1128"/>
                <a:chOff x="4419" y="4028"/>
                <a:chExt cx="768" cy="1128"/>
              </a:xfrm>
            </p:grpSpPr>
            <p:sp>
              <p:nvSpPr>
                <p:cNvPr id="12647" name="AutoShape 580"/>
                <p:cNvSpPr>
                  <a:spLocks noChangeAspect="1"/>
                </p:cNvSpPr>
                <p:nvPr/>
              </p:nvSpPr>
              <p:spPr>
                <a:xfrm>
                  <a:off x="4565" y="5099"/>
                  <a:ext cx="480" cy="5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2648" name="Group 553"/>
                <p:cNvGrpSpPr>
                  <a:grpSpLocks noChangeAspect="1"/>
                </p:cNvGrpSpPr>
                <p:nvPr/>
              </p:nvGrpSpPr>
              <p:grpSpPr>
                <a:xfrm>
                  <a:off x="4440" y="4740"/>
                  <a:ext cx="735" cy="352"/>
                  <a:chOff x="4500" y="5055"/>
                  <a:chExt cx="735" cy="405"/>
                </a:xfrm>
              </p:grpSpPr>
              <p:grpSp>
                <p:nvGrpSpPr>
                  <p:cNvPr id="12706" name="Group 576"/>
                  <p:cNvGrpSpPr>
                    <a:grpSpLocks noChangeAspect="1"/>
                  </p:cNvGrpSpPr>
                  <p:nvPr/>
                </p:nvGrpSpPr>
                <p:grpSpPr>
                  <a:xfrm>
                    <a:off x="4543" y="5154"/>
                    <a:ext cx="656" cy="20"/>
                    <a:chOff x="3454" y="4257"/>
                    <a:chExt cx="726" cy="20"/>
                  </a:xfrm>
                </p:grpSpPr>
                <p:sp>
                  <p:nvSpPr>
                    <p:cNvPr id="12729" name="Line 579"/>
                    <p:cNvSpPr>
                      <a:spLocks noChangeAspect="1"/>
                    </p:cNvSpPr>
                    <p:nvPr/>
                  </p:nvSpPr>
                  <p:spPr>
                    <a:xfrm>
                      <a:off x="3495" y="4276"/>
                      <a:ext cx="640" cy="1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730" name="Freeform 578"/>
                    <p:cNvSpPr>
                      <a:spLocks noChangeAspect="1"/>
                    </p:cNvSpPr>
                    <p:nvPr/>
                  </p:nvSpPr>
                  <p:spPr>
                    <a:xfrm>
                      <a:off x="4135" y="4257"/>
                      <a:ext cx="45" cy="18"/>
                    </a:xfrm>
                    <a:custGeom>
                      <a:avLst/>
                      <a:gdLst>
                        <a:gd name="txL" fmla="*/ 0 w 45"/>
                        <a:gd name="txT" fmla="*/ 0 h 18"/>
                        <a:gd name="txR" fmla="*/ 45 w 45"/>
                        <a:gd name="txB" fmla="*/ 18 h 18"/>
                      </a:gdLst>
                      <a:ahLst/>
                      <a:cxnLst>
                        <a:cxn ang="0">
                          <a:pos x="0" y="18"/>
                        </a:cxn>
                        <a:cxn ang="0">
                          <a:pos x="45" y="0"/>
                        </a:cxn>
                      </a:cxnLst>
                      <a:rect l="txL" t="txT" r="txR" b="txB"/>
                      <a:pathLst>
                        <a:path w="45" h="18">
                          <a:moveTo>
                            <a:pt x="0" y="18"/>
                          </a:moveTo>
                          <a:cubicBezTo>
                            <a:pt x="19" y="10"/>
                            <a:pt x="38" y="3"/>
                            <a:pt x="45" y="0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2731" name="Freeform 577"/>
                    <p:cNvSpPr>
                      <a:spLocks noChangeAspect="1"/>
                    </p:cNvSpPr>
                    <p:nvPr/>
                  </p:nvSpPr>
                  <p:spPr>
                    <a:xfrm flipH="1">
                      <a:off x="3454" y="4257"/>
                      <a:ext cx="45" cy="18"/>
                    </a:xfrm>
                    <a:custGeom>
                      <a:avLst/>
                      <a:gdLst>
                        <a:gd name="txL" fmla="*/ 0 w 45"/>
                        <a:gd name="txT" fmla="*/ 0 h 18"/>
                        <a:gd name="txR" fmla="*/ 45 w 45"/>
                        <a:gd name="txB" fmla="*/ 18 h 18"/>
                      </a:gdLst>
                      <a:ahLst/>
                      <a:cxnLst>
                        <a:cxn ang="0">
                          <a:pos x="0" y="18"/>
                        </a:cxn>
                        <a:cxn ang="0">
                          <a:pos x="45" y="0"/>
                        </a:cxn>
                      </a:cxnLst>
                      <a:rect l="txL" t="txT" r="txR" b="txB"/>
                      <a:pathLst>
                        <a:path w="45" h="18">
                          <a:moveTo>
                            <a:pt x="0" y="18"/>
                          </a:moveTo>
                          <a:cubicBezTo>
                            <a:pt x="19" y="10"/>
                            <a:pt x="38" y="3"/>
                            <a:pt x="45" y="0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12707" name="Line 575"/>
                  <p:cNvSpPr>
                    <a:spLocks noChangeAspect="1"/>
                  </p:cNvSpPr>
                  <p:nvPr/>
                </p:nvSpPr>
                <p:spPr>
                  <a:xfrm flipH="1" flipV="1">
                    <a:off x="4500" y="5055"/>
                    <a:ext cx="150" cy="405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08" name="Line 574"/>
                  <p:cNvSpPr>
                    <a:spLocks noChangeAspect="1"/>
                  </p:cNvSpPr>
                  <p:nvPr/>
                </p:nvSpPr>
                <p:spPr>
                  <a:xfrm flipV="1">
                    <a:off x="5085" y="5055"/>
                    <a:ext cx="150" cy="405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09" name="Line 573"/>
                  <p:cNvSpPr>
                    <a:spLocks noChangeAspect="1"/>
                  </p:cNvSpPr>
                  <p:nvPr/>
                </p:nvSpPr>
                <p:spPr>
                  <a:xfrm>
                    <a:off x="4575" y="5228"/>
                    <a:ext cx="90" cy="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10" name="Line 572"/>
                  <p:cNvSpPr>
                    <a:spLocks noChangeAspect="1"/>
                  </p:cNvSpPr>
                  <p:nvPr/>
                </p:nvSpPr>
                <p:spPr>
                  <a:xfrm>
                    <a:off x="4710" y="5228"/>
                    <a:ext cx="53" cy="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11" name="Line 571"/>
                  <p:cNvSpPr>
                    <a:spLocks noChangeAspect="1"/>
                  </p:cNvSpPr>
                  <p:nvPr/>
                </p:nvSpPr>
                <p:spPr>
                  <a:xfrm>
                    <a:off x="4853" y="5228"/>
                    <a:ext cx="67" cy="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12" name="Line 570"/>
                  <p:cNvSpPr>
                    <a:spLocks noChangeAspect="1"/>
                  </p:cNvSpPr>
                  <p:nvPr/>
                </p:nvSpPr>
                <p:spPr>
                  <a:xfrm>
                    <a:off x="5010" y="5228"/>
                    <a:ext cx="60" cy="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13" name="Line 569"/>
                  <p:cNvSpPr>
                    <a:spLocks noChangeAspect="1"/>
                  </p:cNvSpPr>
                  <p:nvPr/>
                </p:nvSpPr>
                <p:spPr>
                  <a:xfrm>
                    <a:off x="4635" y="5280"/>
                    <a:ext cx="68" cy="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14" name="Line 568"/>
                  <p:cNvSpPr>
                    <a:spLocks noChangeAspect="1"/>
                  </p:cNvSpPr>
                  <p:nvPr/>
                </p:nvSpPr>
                <p:spPr>
                  <a:xfrm>
                    <a:off x="4763" y="5280"/>
                    <a:ext cx="67" cy="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15" name="Line 567"/>
                  <p:cNvSpPr>
                    <a:spLocks noChangeAspect="1"/>
                  </p:cNvSpPr>
                  <p:nvPr/>
                </p:nvSpPr>
                <p:spPr>
                  <a:xfrm>
                    <a:off x="4905" y="5280"/>
                    <a:ext cx="75" cy="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16" name="Line 566"/>
                  <p:cNvSpPr>
                    <a:spLocks noChangeAspect="1"/>
                  </p:cNvSpPr>
                  <p:nvPr/>
                </p:nvSpPr>
                <p:spPr>
                  <a:xfrm>
                    <a:off x="5048" y="5280"/>
                    <a:ext cx="52" cy="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17" name="Line 565"/>
                  <p:cNvSpPr>
                    <a:spLocks noChangeAspect="1"/>
                  </p:cNvSpPr>
                  <p:nvPr/>
                </p:nvSpPr>
                <p:spPr>
                  <a:xfrm>
                    <a:off x="4620" y="5340"/>
                    <a:ext cx="60" cy="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18" name="Line 564"/>
                  <p:cNvSpPr>
                    <a:spLocks noChangeAspect="1"/>
                  </p:cNvSpPr>
                  <p:nvPr/>
                </p:nvSpPr>
                <p:spPr>
                  <a:xfrm>
                    <a:off x="4733" y="5340"/>
                    <a:ext cx="97" cy="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19" name="Line 563"/>
                  <p:cNvSpPr>
                    <a:spLocks noChangeAspect="1"/>
                  </p:cNvSpPr>
                  <p:nvPr/>
                </p:nvSpPr>
                <p:spPr>
                  <a:xfrm>
                    <a:off x="4883" y="5332"/>
                    <a:ext cx="67" cy="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20" name="Line 562"/>
                  <p:cNvSpPr>
                    <a:spLocks noChangeAspect="1"/>
                  </p:cNvSpPr>
                  <p:nvPr/>
                </p:nvSpPr>
                <p:spPr>
                  <a:xfrm>
                    <a:off x="5019" y="5339"/>
                    <a:ext cx="67" cy="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21" name="Line 561"/>
                  <p:cNvSpPr>
                    <a:spLocks noChangeAspect="1"/>
                  </p:cNvSpPr>
                  <p:nvPr/>
                </p:nvSpPr>
                <p:spPr>
                  <a:xfrm>
                    <a:off x="4650" y="5385"/>
                    <a:ext cx="45" cy="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22" name="Line 560"/>
                  <p:cNvSpPr>
                    <a:spLocks noChangeAspect="1"/>
                  </p:cNvSpPr>
                  <p:nvPr/>
                </p:nvSpPr>
                <p:spPr>
                  <a:xfrm>
                    <a:off x="4763" y="5385"/>
                    <a:ext cx="60" cy="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23" name="Line 559"/>
                  <p:cNvSpPr>
                    <a:spLocks noChangeAspect="1"/>
                  </p:cNvSpPr>
                  <p:nvPr/>
                </p:nvSpPr>
                <p:spPr>
                  <a:xfrm>
                    <a:off x="4913" y="5385"/>
                    <a:ext cx="60" cy="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24" name="Line 558"/>
                  <p:cNvSpPr>
                    <a:spLocks noChangeAspect="1"/>
                  </p:cNvSpPr>
                  <p:nvPr/>
                </p:nvSpPr>
                <p:spPr>
                  <a:xfrm>
                    <a:off x="5033" y="5393"/>
                    <a:ext cx="67" cy="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25" name="Line 557"/>
                  <p:cNvSpPr>
                    <a:spLocks noChangeAspect="1"/>
                  </p:cNvSpPr>
                  <p:nvPr/>
                </p:nvSpPr>
                <p:spPr>
                  <a:xfrm>
                    <a:off x="4665" y="5431"/>
                    <a:ext cx="38" cy="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26" name="Line 556"/>
                  <p:cNvSpPr>
                    <a:spLocks noChangeAspect="1"/>
                  </p:cNvSpPr>
                  <p:nvPr/>
                </p:nvSpPr>
                <p:spPr>
                  <a:xfrm>
                    <a:off x="4740" y="5431"/>
                    <a:ext cx="60" cy="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27" name="Line 555"/>
                  <p:cNvSpPr>
                    <a:spLocks noChangeAspect="1"/>
                  </p:cNvSpPr>
                  <p:nvPr/>
                </p:nvSpPr>
                <p:spPr>
                  <a:xfrm>
                    <a:off x="4875" y="5423"/>
                    <a:ext cx="53" cy="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28" name="Line 554"/>
                  <p:cNvSpPr>
                    <a:spLocks noChangeAspect="1"/>
                  </p:cNvSpPr>
                  <p:nvPr/>
                </p:nvSpPr>
                <p:spPr>
                  <a:xfrm>
                    <a:off x="4965" y="5423"/>
                    <a:ext cx="68" cy="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</p:grpSp>
            <p:sp>
              <p:nvSpPr>
                <p:cNvPr id="12649" name="Rectangle 552"/>
                <p:cNvSpPr>
                  <a:spLocks noChangeAspect="1"/>
                </p:cNvSpPr>
                <p:nvPr/>
              </p:nvSpPr>
              <p:spPr>
                <a:xfrm>
                  <a:off x="4704" y="4538"/>
                  <a:ext cx="217" cy="71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2650" name="Group 512"/>
                <p:cNvGrpSpPr>
                  <a:grpSpLocks noChangeAspect="1"/>
                </p:cNvGrpSpPr>
                <p:nvPr/>
              </p:nvGrpSpPr>
              <p:grpSpPr>
                <a:xfrm>
                  <a:off x="4671" y="4410"/>
                  <a:ext cx="225" cy="660"/>
                  <a:chOff x="5271" y="4725"/>
                  <a:chExt cx="225" cy="660"/>
                </a:xfrm>
              </p:grpSpPr>
              <p:sp>
                <p:nvSpPr>
                  <p:cNvPr id="12667" name="Freeform 551"/>
                  <p:cNvSpPr>
                    <a:spLocks noChangeAspect="1"/>
                  </p:cNvSpPr>
                  <p:nvPr/>
                </p:nvSpPr>
                <p:spPr>
                  <a:xfrm>
                    <a:off x="5282" y="4725"/>
                    <a:ext cx="211" cy="645"/>
                  </a:xfrm>
                  <a:custGeom>
                    <a:avLst/>
                    <a:gdLst>
                      <a:gd name="txL" fmla="*/ 0 w 211"/>
                      <a:gd name="txT" fmla="*/ 0 h 645"/>
                      <a:gd name="txR" fmla="*/ 211 w 211"/>
                      <a:gd name="txB" fmla="*/ 645 h 645"/>
                    </a:gdLst>
                    <a:ahLst/>
                    <a:cxnLst>
                      <a:cxn ang="0">
                        <a:pos x="136" y="0"/>
                      </a:cxn>
                      <a:cxn ang="0">
                        <a:pos x="136" y="187"/>
                      </a:cxn>
                      <a:cxn ang="0">
                        <a:pos x="159" y="450"/>
                      </a:cxn>
                      <a:cxn ang="0">
                        <a:pos x="9" y="570"/>
                      </a:cxn>
                      <a:cxn ang="0">
                        <a:pos x="211" y="645"/>
                      </a:cxn>
                    </a:cxnLst>
                    <a:rect l="txL" t="txT" r="txR" b="txB"/>
                    <a:pathLst>
                      <a:path w="211" h="645">
                        <a:moveTo>
                          <a:pt x="136" y="0"/>
                        </a:moveTo>
                        <a:cubicBezTo>
                          <a:pt x="129" y="60"/>
                          <a:pt x="132" y="112"/>
                          <a:pt x="136" y="187"/>
                        </a:cubicBezTo>
                        <a:cubicBezTo>
                          <a:pt x="140" y="262"/>
                          <a:pt x="180" y="386"/>
                          <a:pt x="159" y="450"/>
                        </a:cubicBezTo>
                        <a:cubicBezTo>
                          <a:pt x="138" y="514"/>
                          <a:pt x="0" y="538"/>
                          <a:pt x="9" y="570"/>
                        </a:cubicBezTo>
                        <a:cubicBezTo>
                          <a:pt x="18" y="602"/>
                          <a:pt x="169" y="630"/>
                          <a:pt x="211" y="645"/>
                        </a:cubicBezTo>
                      </a:path>
                    </a:pathLst>
                  </a:custGeom>
                  <a:noFill/>
                  <a:ln w="2857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668" name="Freeform 550"/>
                  <p:cNvSpPr>
                    <a:spLocks noChangeAspect="1"/>
                  </p:cNvSpPr>
                  <p:nvPr/>
                </p:nvSpPr>
                <p:spPr>
                  <a:xfrm>
                    <a:off x="5282" y="4725"/>
                    <a:ext cx="211" cy="645"/>
                  </a:xfrm>
                  <a:custGeom>
                    <a:avLst/>
                    <a:gdLst>
                      <a:gd name="txL" fmla="*/ 0 w 211"/>
                      <a:gd name="txT" fmla="*/ 0 h 645"/>
                      <a:gd name="txR" fmla="*/ 211 w 211"/>
                      <a:gd name="txB" fmla="*/ 645 h 645"/>
                    </a:gdLst>
                    <a:ahLst/>
                    <a:cxnLst>
                      <a:cxn ang="0">
                        <a:pos x="136" y="0"/>
                      </a:cxn>
                      <a:cxn ang="0">
                        <a:pos x="136" y="187"/>
                      </a:cxn>
                      <a:cxn ang="0">
                        <a:pos x="159" y="450"/>
                      </a:cxn>
                      <a:cxn ang="0">
                        <a:pos x="9" y="570"/>
                      </a:cxn>
                      <a:cxn ang="0">
                        <a:pos x="211" y="645"/>
                      </a:cxn>
                    </a:cxnLst>
                    <a:rect l="txL" t="txT" r="txR" b="txB"/>
                    <a:pathLst>
                      <a:path w="211" h="645">
                        <a:moveTo>
                          <a:pt x="136" y="0"/>
                        </a:moveTo>
                        <a:cubicBezTo>
                          <a:pt x="129" y="60"/>
                          <a:pt x="132" y="112"/>
                          <a:pt x="136" y="187"/>
                        </a:cubicBezTo>
                        <a:cubicBezTo>
                          <a:pt x="140" y="262"/>
                          <a:pt x="180" y="386"/>
                          <a:pt x="159" y="450"/>
                        </a:cubicBezTo>
                        <a:cubicBezTo>
                          <a:pt x="138" y="514"/>
                          <a:pt x="0" y="538"/>
                          <a:pt x="9" y="570"/>
                        </a:cubicBezTo>
                        <a:cubicBezTo>
                          <a:pt x="18" y="602"/>
                          <a:pt x="169" y="630"/>
                          <a:pt x="211" y="645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669" name="Line 549"/>
                  <p:cNvSpPr>
                    <a:spLocks noChangeAspect="1"/>
                  </p:cNvSpPr>
                  <p:nvPr/>
                </p:nvSpPr>
                <p:spPr>
                  <a:xfrm>
                    <a:off x="5400" y="4740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70" name="Line 548"/>
                  <p:cNvSpPr>
                    <a:spLocks noChangeAspect="1"/>
                  </p:cNvSpPr>
                  <p:nvPr/>
                </p:nvSpPr>
                <p:spPr>
                  <a:xfrm>
                    <a:off x="5400" y="4764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71" name="Line 547"/>
                  <p:cNvSpPr>
                    <a:spLocks noChangeAspect="1"/>
                  </p:cNvSpPr>
                  <p:nvPr/>
                </p:nvSpPr>
                <p:spPr>
                  <a:xfrm>
                    <a:off x="5400" y="4791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72" name="Line 546"/>
                  <p:cNvSpPr>
                    <a:spLocks noChangeAspect="1"/>
                  </p:cNvSpPr>
                  <p:nvPr/>
                </p:nvSpPr>
                <p:spPr>
                  <a:xfrm>
                    <a:off x="5400" y="4815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73" name="Line 545"/>
                  <p:cNvSpPr>
                    <a:spLocks noChangeAspect="1"/>
                  </p:cNvSpPr>
                  <p:nvPr/>
                </p:nvSpPr>
                <p:spPr>
                  <a:xfrm>
                    <a:off x="5400" y="4845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74" name="Line 544"/>
                  <p:cNvSpPr>
                    <a:spLocks noChangeAspect="1"/>
                  </p:cNvSpPr>
                  <p:nvPr/>
                </p:nvSpPr>
                <p:spPr>
                  <a:xfrm>
                    <a:off x="5400" y="4875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75" name="Line 543"/>
                  <p:cNvSpPr>
                    <a:spLocks noChangeAspect="1"/>
                  </p:cNvSpPr>
                  <p:nvPr/>
                </p:nvSpPr>
                <p:spPr>
                  <a:xfrm>
                    <a:off x="5400" y="4905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76" name="Line 542"/>
                  <p:cNvSpPr>
                    <a:spLocks noChangeAspect="1"/>
                  </p:cNvSpPr>
                  <p:nvPr/>
                </p:nvSpPr>
                <p:spPr>
                  <a:xfrm>
                    <a:off x="5403" y="4932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77" name="Line 541"/>
                  <p:cNvSpPr>
                    <a:spLocks noChangeAspect="1"/>
                  </p:cNvSpPr>
                  <p:nvPr/>
                </p:nvSpPr>
                <p:spPr>
                  <a:xfrm>
                    <a:off x="5403" y="4956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78" name="Line 540"/>
                  <p:cNvSpPr>
                    <a:spLocks noChangeAspect="1"/>
                  </p:cNvSpPr>
                  <p:nvPr/>
                </p:nvSpPr>
                <p:spPr>
                  <a:xfrm>
                    <a:off x="5412" y="4983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79" name="Line 539"/>
                  <p:cNvSpPr>
                    <a:spLocks noChangeAspect="1"/>
                  </p:cNvSpPr>
                  <p:nvPr/>
                </p:nvSpPr>
                <p:spPr>
                  <a:xfrm>
                    <a:off x="5418" y="5013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80" name="Line 538"/>
                  <p:cNvSpPr>
                    <a:spLocks noChangeAspect="1"/>
                  </p:cNvSpPr>
                  <p:nvPr/>
                </p:nvSpPr>
                <p:spPr>
                  <a:xfrm>
                    <a:off x="5418" y="5040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81" name="Line 537"/>
                  <p:cNvSpPr>
                    <a:spLocks noChangeAspect="1"/>
                  </p:cNvSpPr>
                  <p:nvPr/>
                </p:nvSpPr>
                <p:spPr>
                  <a:xfrm>
                    <a:off x="5427" y="5067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82" name="Line 536"/>
                  <p:cNvSpPr>
                    <a:spLocks noChangeAspect="1"/>
                  </p:cNvSpPr>
                  <p:nvPr/>
                </p:nvSpPr>
                <p:spPr>
                  <a:xfrm>
                    <a:off x="5424" y="5121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83" name="Line 535"/>
                  <p:cNvSpPr>
                    <a:spLocks noChangeAspect="1"/>
                  </p:cNvSpPr>
                  <p:nvPr/>
                </p:nvSpPr>
                <p:spPr>
                  <a:xfrm>
                    <a:off x="5427" y="5067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84" name="Line 534"/>
                  <p:cNvSpPr>
                    <a:spLocks noChangeAspect="1"/>
                  </p:cNvSpPr>
                  <p:nvPr/>
                </p:nvSpPr>
                <p:spPr>
                  <a:xfrm>
                    <a:off x="5424" y="5121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85" name="Line 533"/>
                  <p:cNvSpPr>
                    <a:spLocks noChangeAspect="1"/>
                  </p:cNvSpPr>
                  <p:nvPr/>
                </p:nvSpPr>
                <p:spPr>
                  <a:xfrm>
                    <a:off x="5427" y="5088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86" name="Line 532"/>
                  <p:cNvSpPr>
                    <a:spLocks noChangeAspect="1"/>
                  </p:cNvSpPr>
                  <p:nvPr/>
                </p:nvSpPr>
                <p:spPr>
                  <a:xfrm>
                    <a:off x="5424" y="5142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87" name="Line 531"/>
                  <p:cNvSpPr>
                    <a:spLocks noChangeAspect="1"/>
                  </p:cNvSpPr>
                  <p:nvPr/>
                </p:nvSpPr>
                <p:spPr>
                  <a:xfrm>
                    <a:off x="5421" y="5166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88" name="Line 530"/>
                  <p:cNvSpPr>
                    <a:spLocks noChangeAspect="1"/>
                  </p:cNvSpPr>
                  <p:nvPr/>
                </p:nvSpPr>
                <p:spPr>
                  <a:xfrm>
                    <a:off x="5409" y="5187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89" name="Line 529"/>
                  <p:cNvSpPr>
                    <a:spLocks noChangeAspect="1"/>
                  </p:cNvSpPr>
                  <p:nvPr/>
                </p:nvSpPr>
                <p:spPr>
                  <a:xfrm>
                    <a:off x="5388" y="5202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90" name="Line 528"/>
                  <p:cNvSpPr>
                    <a:spLocks noChangeAspect="1"/>
                  </p:cNvSpPr>
                  <p:nvPr/>
                </p:nvSpPr>
                <p:spPr>
                  <a:xfrm>
                    <a:off x="5370" y="5217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91" name="Line 527"/>
                  <p:cNvSpPr>
                    <a:spLocks noChangeAspect="1"/>
                  </p:cNvSpPr>
                  <p:nvPr/>
                </p:nvSpPr>
                <p:spPr>
                  <a:xfrm>
                    <a:off x="5352" y="5229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92" name="Line 526"/>
                  <p:cNvSpPr>
                    <a:spLocks noChangeAspect="1"/>
                  </p:cNvSpPr>
                  <p:nvPr/>
                </p:nvSpPr>
                <p:spPr>
                  <a:xfrm>
                    <a:off x="5331" y="5238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93" name="Line 525"/>
                  <p:cNvSpPr>
                    <a:spLocks noChangeAspect="1"/>
                  </p:cNvSpPr>
                  <p:nvPr/>
                </p:nvSpPr>
                <p:spPr>
                  <a:xfrm>
                    <a:off x="5316" y="5250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94" name="Line 524"/>
                  <p:cNvSpPr>
                    <a:spLocks noChangeAspect="1"/>
                  </p:cNvSpPr>
                  <p:nvPr/>
                </p:nvSpPr>
                <p:spPr>
                  <a:xfrm>
                    <a:off x="5298" y="5256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95" name="Line 523"/>
                  <p:cNvSpPr>
                    <a:spLocks noChangeAspect="1"/>
                  </p:cNvSpPr>
                  <p:nvPr/>
                </p:nvSpPr>
                <p:spPr>
                  <a:xfrm>
                    <a:off x="5283" y="5271"/>
                    <a:ext cx="33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96" name="Line 522"/>
                  <p:cNvSpPr>
                    <a:spLocks noChangeAspect="1"/>
                  </p:cNvSpPr>
                  <p:nvPr/>
                </p:nvSpPr>
                <p:spPr>
                  <a:xfrm>
                    <a:off x="5271" y="5292"/>
                    <a:ext cx="36" cy="6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97" name="Line 521"/>
                  <p:cNvSpPr>
                    <a:spLocks noChangeAspect="1"/>
                  </p:cNvSpPr>
                  <p:nvPr/>
                </p:nvSpPr>
                <p:spPr>
                  <a:xfrm flipV="1">
                    <a:off x="5277" y="5301"/>
                    <a:ext cx="45" cy="9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98" name="Line 520"/>
                  <p:cNvSpPr>
                    <a:spLocks noChangeAspect="1"/>
                  </p:cNvSpPr>
                  <p:nvPr/>
                </p:nvSpPr>
                <p:spPr>
                  <a:xfrm flipV="1">
                    <a:off x="5289" y="5310"/>
                    <a:ext cx="57" cy="12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699" name="Line 519"/>
                  <p:cNvSpPr>
                    <a:spLocks noChangeAspect="1"/>
                  </p:cNvSpPr>
                  <p:nvPr/>
                </p:nvSpPr>
                <p:spPr>
                  <a:xfrm flipV="1">
                    <a:off x="5310" y="5319"/>
                    <a:ext cx="57" cy="12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00" name="Line 518"/>
                  <p:cNvSpPr>
                    <a:spLocks noChangeAspect="1"/>
                  </p:cNvSpPr>
                  <p:nvPr/>
                </p:nvSpPr>
                <p:spPr>
                  <a:xfrm flipV="1">
                    <a:off x="5337" y="5325"/>
                    <a:ext cx="63" cy="15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01" name="Line 517"/>
                  <p:cNvSpPr>
                    <a:spLocks noChangeAspect="1"/>
                  </p:cNvSpPr>
                  <p:nvPr/>
                </p:nvSpPr>
                <p:spPr>
                  <a:xfrm flipV="1">
                    <a:off x="5370" y="5334"/>
                    <a:ext cx="48" cy="18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02" name="Line 516"/>
                  <p:cNvSpPr>
                    <a:spLocks noChangeAspect="1"/>
                  </p:cNvSpPr>
                  <p:nvPr/>
                </p:nvSpPr>
                <p:spPr>
                  <a:xfrm flipV="1">
                    <a:off x="5388" y="5340"/>
                    <a:ext cx="48" cy="18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03" name="Line 515"/>
                  <p:cNvSpPr>
                    <a:spLocks noChangeAspect="1"/>
                  </p:cNvSpPr>
                  <p:nvPr/>
                </p:nvSpPr>
                <p:spPr>
                  <a:xfrm flipV="1">
                    <a:off x="5412" y="5346"/>
                    <a:ext cx="48" cy="18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04" name="Line 514"/>
                  <p:cNvSpPr>
                    <a:spLocks noChangeAspect="1"/>
                  </p:cNvSpPr>
                  <p:nvPr/>
                </p:nvSpPr>
                <p:spPr>
                  <a:xfrm flipV="1">
                    <a:off x="5448" y="5352"/>
                    <a:ext cx="30" cy="21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705" name="Line 513"/>
                  <p:cNvSpPr>
                    <a:spLocks noChangeAspect="1"/>
                  </p:cNvSpPr>
                  <p:nvPr/>
                </p:nvSpPr>
                <p:spPr>
                  <a:xfrm flipV="1">
                    <a:off x="5481" y="5352"/>
                    <a:ext cx="15" cy="33"/>
                  </a:xfrm>
                  <a:prstGeom prst="line">
                    <a:avLst/>
                  </a:prstGeom>
                  <a:ln w="31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</p:grpSp>
            <p:sp>
              <p:nvSpPr>
                <p:cNvPr id="12651" name="AutoShape 511"/>
                <p:cNvSpPr>
                  <a:spLocks noChangeAspect="1"/>
                </p:cNvSpPr>
                <p:nvPr/>
              </p:nvSpPr>
              <p:spPr>
                <a:xfrm rot="5400000">
                  <a:off x="4677" y="4298"/>
                  <a:ext cx="266" cy="219"/>
                </a:xfrm>
                <a:prstGeom prst="leftBracket">
                  <a:avLst>
                    <a:gd name="adj" fmla="val 21990"/>
                  </a:avLst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652" name="Line 510"/>
                <p:cNvSpPr>
                  <a:spLocks noChangeAspect="1"/>
                </p:cNvSpPr>
                <p:nvPr/>
              </p:nvSpPr>
              <p:spPr>
                <a:xfrm>
                  <a:off x="4726" y="4321"/>
                  <a:ext cx="172" cy="0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2653" name="AutoShape 509"/>
                <p:cNvSpPr>
                  <a:spLocks noChangeAspect="1"/>
                </p:cNvSpPr>
                <p:nvPr/>
              </p:nvSpPr>
              <p:spPr>
                <a:xfrm rot="-5400000" flipV="1">
                  <a:off x="4734" y="4371"/>
                  <a:ext cx="166" cy="79"/>
                </a:xfrm>
                <a:prstGeom prst="leftBracket">
                  <a:avLst>
                    <a:gd name="adj" fmla="val 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2654" name="Group 498"/>
                <p:cNvGrpSpPr>
                  <a:grpSpLocks noChangeAspect="1"/>
                </p:cNvGrpSpPr>
                <p:nvPr/>
              </p:nvGrpSpPr>
              <p:grpSpPr>
                <a:xfrm>
                  <a:off x="4605" y="4028"/>
                  <a:ext cx="420" cy="260"/>
                  <a:chOff x="9045" y="3473"/>
                  <a:chExt cx="420" cy="260"/>
                </a:xfrm>
              </p:grpSpPr>
              <p:grpSp>
                <p:nvGrpSpPr>
                  <p:cNvPr id="12657" name="Group 505"/>
                  <p:cNvGrpSpPr>
                    <a:grpSpLocks noChangeAspect="1"/>
                  </p:cNvGrpSpPr>
                  <p:nvPr/>
                </p:nvGrpSpPr>
                <p:grpSpPr>
                  <a:xfrm>
                    <a:off x="9238" y="3588"/>
                    <a:ext cx="59" cy="145"/>
                    <a:chOff x="9178" y="3873"/>
                    <a:chExt cx="59" cy="145"/>
                  </a:xfrm>
                </p:grpSpPr>
                <p:sp>
                  <p:nvSpPr>
                    <p:cNvPr id="12664" name="Freeform 508"/>
                    <p:cNvSpPr>
                      <a:spLocks noChangeAspect="1"/>
                    </p:cNvSpPr>
                    <p:nvPr/>
                  </p:nvSpPr>
                  <p:spPr>
                    <a:xfrm>
                      <a:off x="9178" y="3883"/>
                      <a:ext cx="22" cy="135"/>
                    </a:xfrm>
                    <a:custGeom>
                      <a:avLst/>
                      <a:gdLst>
                        <a:gd name="txL" fmla="*/ 0 w 22"/>
                        <a:gd name="txT" fmla="*/ 0 h 135"/>
                        <a:gd name="txR" fmla="*/ 22 w 22"/>
                        <a:gd name="txB" fmla="*/ 135 h 135"/>
                      </a:gdLst>
                      <a:ahLst/>
                      <a:cxnLst>
                        <a:cxn ang="0">
                          <a:pos x="22" y="135"/>
                        </a:cxn>
                        <a:cxn ang="0">
                          <a:pos x="2" y="85"/>
                        </a:cxn>
                        <a:cxn ang="0">
                          <a:pos x="7" y="30"/>
                        </a:cxn>
                        <a:cxn ang="0">
                          <a:pos x="17" y="0"/>
                        </a:cxn>
                      </a:cxnLst>
                      <a:rect l="txL" t="txT" r="txR" b="txB"/>
                      <a:pathLst>
                        <a:path w="22" h="135">
                          <a:moveTo>
                            <a:pt x="22" y="135"/>
                          </a:moveTo>
                          <a:cubicBezTo>
                            <a:pt x="19" y="127"/>
                            <a:pt x="4" y="102"/>
                            <a:pt x="2" y="85"/>
                          </a:cubicBezTo>
                          <a:cubicBezTo>
                            <a:pt x="0" y="68"/>
                            <a:pt x="5" y="44"/>
                            <a:pt x="7" y="30"/>
                          </a:cubicBezTo>
                          <a:cubicBezTo>
                            <a:pt x="9" y="16"/>
                            <a:pt x="15" y="6"/>
                            <a:pt x="17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2665" name="Freeform 507"/>
                    <p:cNvSpPr>
                      <a:spLocks noChangeAspect="1"/>
                    </p:cNvSpPr>
                    <p:nvPr/>
                  </p:nvSpPr>
                  <p:spPr>
                    <a:xfrm>
                      <a:off x="9195" y="3873"/>
                      <a:ext cx="42" cy="135"/>
                    </a:xfrm>
                    <a:custGeom>
                      <a:avLst/>
                      <a:gdLst>
                        <a:gd name="txL" fmla="*/ 0 w 42"/>
                        <a:gd name="txT" fmla="*/ 0 h 135"/>
                        <a:gd name="txR" fmla="*/ 42 w 42"/>
                        <a:gd name="txB" fmla="*/ 135 h 135"/>
                      </a:gdLst>
                      <a:ahLst/>
                      <a:cxnLst>
                        <a:cxn ang="0">
                          <a:pos x="0" y="0"/>
                        </a:cxn>
                        <a:cxn ang="0">
                          <a:pos x="20" y="45"/>
                        </a:cxn>
                        <a:cxn ang="0">
                          <a:pos x="40" y="90"/>
                        </a:cxn>
                        <a:cxn ang="0">
                          <a:pos x="30" y="135"/>
                        </a:cxn>
                      </a:cxnLst>
                      <a:rect l="txL" t="txT" r="txR" b="txB"/>
                      <a:pathLst>
                        <a:path w="42" h="135">
                          <a:moveTo>
                            <a:pt x="0" y="0"/>
                          </a:moveTo>
                          <a:cubicBezTo>
                            <a:pt x="3" y="7"/>
                            <a:pt x="13" y="30"/>
                            <a:pt x="20" y="45"/>
                          </a:cubicBezTo>
                          <a:cubicBezTo>
                            <a:pt x="27" y="60"/>
                            <a:pt x="38" y="75"/>
                            <a:pt x="40" y="90"/>
                          </a:cubicBezTo>
                          <a:cubicBezTo>
                            <a:pt x="42" y="105"/>
                            <a:pt x="36" y="119"/>
                            <a:pt x="30" y="135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2666" name="Freeform 506"/>
                    <p:cNvSpPr>
                      <a:spLocks noChangeAspect="1"/>
                    </p:cNvSpPr>
                    <p:nvPr/>
                  </p:nvSpPr>
                  <p:spPr>
                    <a:xfrm>
                      <a:off x="9196" y="3940"/>
                      <a:ext cx="18" cy="69"/>
                    </a:xfrm>
                    <a:custGeom>
                      <a:avLst/>
                      <a:gdLst>
                        <a:gd name="txL" fmla="*/ 0 w 18"/>
                        <a:gd name="txT" fmla="*/ 0 h 69"/>
                        <a:gd name="txR" fmla="*/ 18 w 18"/>
                        <a:gd name="txB" fmla="*/ 69 h 69"/>
                      </a:gdLst>
                      <a:ahLst/>
                      <a:cxnLst>
                        <a:cxn ang="0">
                          <a:pos x="18" y="69"/>
                        </a:cxn>
                        <a:cxn ang="0">
                          <a:pos x="15" y="33"/>
                        </a:cxn>
                        <a:cxn ang="0">
                          <a:pos x="0" y="0"/>
                        </a:cxn>
                      </a:cxnLst>
                      <a:rect l="txL" t="txT" r="txR" b="txB"/>
                      <a:pathLst>
                        <a:path w="18" h="69">
                          <a:moveTo>
                            <a:pt x="18" y="69"/>
                          </a:moveTo>
                          <a:cubicBezTo>
                            <a:pt x="18" y="56"/>
                            <a:pt x="18" y="44"/>
                            <a:pt x="15" y="33"/>
                          </a:cubicBezTo>
                          <a:cubicBezTo>
                            <a:pt x="12" y="22"/>
                            <a:pt x="6" y="11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12658" name="Freeform 504"/>
                  <p:cNvSpPr>
                    <a:spLocks noChangeAspect="1"/>
                  </p:cNvSpPr>
                  <p:nvPr/>
                </p:nvSpPr>
                <p:spPr>
                  <a:xfrm>
                    <a:off x="9285" y="3480"/>
                    <a:ext cx="68" cy="210"/>
                  </a:xfrm>
                  <a:custGeom>
                    <a:avLst/>
                    <a:gdLst>
                      <a:gd name="txL" fmla="*/ 0 w 68"/>
                      <a:gd name="txT" fmla="*/ 0 h 210"/>
                      <a:gd name="txR" fmla="*/ 68 w 68"/>
                      <a:gd name="txB" fmla="*/ 210 h 210"/>
                    </a:gdLst>
                    <a:ahLst/>
                    <a:cxnLst>
                      <a:cxn ang="0">
                        <a:pos x="0" y="210"/>
                      </a:cxn>
                      <a:cxn ang="0">
                        <a:pos x="23" y="128"/>
                      </a:cxn>
                      <a:cxn ang="0">
                        <a:pos x="23" y="60"/>
                      </a:cxn>
                      <a:cxn ang="0">
                        <a:pos x="68" y="0"/>
                      </a:cxn>
                    </a:cxnLst>
                    <a:rect l="txL" t="txT" r="txR" b="txB"/>
                    <a:pathLst>
                      <a:path w="68" h="210">
                        <a:moveTo>
                          <a:pt x="0" y="210"/>
                        </a:moveTo>
                        <a:cubicBezTo>
                          <a:pt x="4" y="196"/>
                          <a:pt x="19" y="153"/>
                          <a:pt x="23" y="128"/>
                        </a:cubicBezTo>
                        <a:cubicBezTo>
                          <a:pt x="27" y="103"/>
                          <a:pt x="16" y="81"/>
                          <a:pt x="23" y="60"/>
                        </a:cubicBezTo>
                        <a:cubicBezTo>
                          <a:pt x="30" y="39"/>
                          <a:pt x="59" y="12"/>
                          <a:pt x="68" y="0"/>
                        </a:cubicBezTo>
                      </a:path>
                    </a:pathLst>
                  </a:custGeom>
                  <a:noFill/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659" name="Freeform 503"/>
                  <p:cNvSpPr>
                    <a:spLocks noChangeAspect="1"/>
                  </p:cNvSpPr>
                  <p:nvPr/>
                </p:nvSpPr>
                <p:spPr>
                  <a:xfrm>
                    <a:off x="9159" y="3503"/>
                    <a:ext cx="67" cy="187"/>
                  </a:xfrm>
                  <a:custGeom>
                    <a:avLst/>
                    <a:gdLst>
                      <a:gd name="txL" fmla="*/ 0 w 67"/>
                      <a:gd name="txT" fmla="*/ 0 h 187"/>
                      <a:gd name="txR" fmla="*/ 67 w 67"/>
                      <a:gd name="txB" fmla="*/ 187 h 187"/>
                    </a:gdLst>
                    <a:ahLst/>
                    <a:cxnLst>
                      <a:cxn ang="0">
                        <a:pos x="67" y="187"/>
                      </a:cxn>
                      <a:cxn ang="0">
                        <a:pos x="30" y="112"/>
                      </a:cxn>
                      <a:cxn ang="0">
                        <a:pos x="60" y="6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67" h="187">
                        <a:moveTo>
                          <a:pt x="67" y="187"/>
                        </a:moveTo>
                        <a:cubicBezTo>
                          <a:pt x="49" y="160"/>
                          <a:pt x="31" y="133"/>
                          <a:pt x="30" y="112"/>
                        </a:cubicBezTo>
                        <a:cubicBezTo>
                          <a:pt x="29" y="91"/>
                          <a:pt x="65" y="79"/>
                          <a:pt x="60" y="60"/>
                        </a:cubicBezTo>
                        <a:cubicBezTo>
                          <a:pt x="55" y="41"/>
                          <a:pt x="27" y="20"/>
                          <a:pt x="0" y="0"/>
                        </a:cubicBezTo>
                      </a:path>
                    </a:pathLst>
                  </a:custGeom>
                  <a:noFill/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660" name="Freeform 502"/>
                  <p:cNvSpPr>
                    <a:spLocks noChangeAspect="1"/>
                  </p:cNvSpPr>
                  <p:nvPr/>
                </p:nvSpPr>
                <p:spPr>
                  <a:xfrm>
                    <a:off x="9277" y="3473"/>
                    <a:ext cx="188" cy="233"/>
                  </a:xfrm>
                  <a:custGeom>
                    <a:avLst/>
                    <a:gdLst>
                      <a:gd name="txL" fmla="*/ 0 w 188"/>
                      <a:gd name="txT" fmla="*/ 0 h 233"/>
                      <a:gd name="txR" fmla="*/ 188 w 188"/>
                      <a:gd name="txB" fmla="*/ 233 h 233"/>
                    </a:gdLst>
                    <a:ahLst/>
                    <a:cxnLst>
                      <a:cxn ang="0">
                        <a:pos x="0" y="233"/>
                      </a:cxn>
                      <a:cxn ang="0">
                        <a:pos x="45" y="180"/>
                      </a:cxn>
                      <a:cxn ang="0">
                        <a:pos x="83" y="75"/>
                      </a:cxn>
                      <a:cxn ang="0">
                        <a:pos x="188" y="0"/>
                      </a:cxn>
                    </a:cxnLst>
                    <a:rect l="txL" t="txT" r="txR" b="txB"/>
                    <a:pathLst>
                      <a:path w="188" h="233">
                        <a:moveTo>
                          <a:pt x="0" y="233"/>
                        </a:moveTo>
                        <a:cubicBezTo>
                          <a:pt x="7" y="224"/>
                          <a:pt x="31" y="206"/>
                          <a:pt x="45" y="180"/>
                        </a:cubicBezTo>
                        <a:cubicBezTo>
                          <a:pt x="59" y="154"/>
                          <a:pt x="59" y="105"/>
                          <a:pt x="83" y="75"/>
                        </a:cubicBezTo>
                        <a:cubicBezTo>
                          <a:pt x="107" y="45"/>
                          <a:pt x="166" y="16"/>
                          <a:pt x="188" y="0"/>
                        </a:cubicBezTo>
                      </a:path>
                    </a:pathLst>
                  </a:custGeom>
                  <a:noFill/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661" name="Freeform 501"/>
                  <p:cNvSpPr>
                    <a:spLocks noChangeAspect="1"/>
                  </p:cNvSpPr>
                  <p:nvPr/>
                </p:nvSpPr>
                <p:spPr>
                  <a:xfrm>
                    <a:off x="9045" y="3480"/>
                    <a:ext cx="185" cy="225"/>
                  </a:xfrm>
                  <a:custGeom>
                    <a:avLst/>
                    <a:gdLst>
                      <a:gd name="txL" fmla="*/ 0 w 185"/>
                      <a:gd name="txT" fmla="*/ 0 h 225"/>
                      <a:gd name="txR" fmla="*/ 185 w 185"/>
                      <a:gd name="txB" fmla="*/ 225 h 225"/>
                    </a:gdLst>
                    <a:ahLst/>
                    <a:cxnLst>
                      <a:cxn ang="0">
                        <a:pos x="185" y="225"/>
                      </a:cxn>
                      <a:cxn ang="0">
                        <a:pos x="120" y="157"/>
                      </a:cxn>
                      <a:cxn ang="0">
                        <a:pos x="98" y="75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85" h="225">
                        <a:moveTo>
                          <a:pt x="185" y="225"/>
                        </a:moveTo>
                        <a:cubicBezTo>
                          <a:pt x="174" y="214"/>
                          <a:pt x="134" y="182"/>
                          <a:pt x="120" y="157"/>
                        </a:cubicBezTo>
                        <a:cubicBezTo>
                          <a:pt x="106" y="132"/>
                          <a:pt x="118" y="101"/>
                          <a:pt x="98" y="75"/>
                        </a:cubicBezTo>
                        <a:cubicBezTo>
                          <a:pt x="78" y="49"/>
                          <a:pt x="21" y="16"/>
                          <a:pt x="0" y="0"/>
                        </a:cubicBezTo>
                      </a:path>
                    </a:pathLst>
                  </a:custGeom>
                  <a:noFill/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662" name="Freeform 500"/>
                  <p:cNvSpPr>
                    <a:spLocks noChangeAspect="1"/>
                  </p:cNvSpPr>
                  <p:nvPr/>
                </p:nvSpPr>
                <p:spPr>
                  <a:xfrm>
                    <a:off x="9218" y="3488"/>
                    <a:ext cx="41" cy="202"/>
                  </a:xfrm>
                  <a:custGeom>
                    <a:avLst/>
                    <a:gdLst>
                      <a:gd name="txL" fmla="*/ 0 w 41"/>
                      <a:gd name="txT" fmla="*/ 0 h 202"/>
                      <a:gd name="txR" fmla="*/ 41 w 41"/>
                      <a:gd name="txB" fmla="*/ 202 h 202"/>
                    </a:gdLst>
                    <a:ahLst/>
                    <a:cxnLst>
                      <a:cxn ang="0">
                        <a:pos x="22" y="202"/>
                      </a:cxn>
                      <a:cxn ang="0">
                        <a:pos x="22" y="135"/>
                      </a:cxn>
                      <a:cxn ang="0">
                        <a:pos x="37" y="9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1" h="202">
                        <a:moveTo>
                          <a:pt x="22" y="202"/>
                        </a:moveTo>
                        <a:cubicBezTo>
                          <a:pt x="21" y="178"/>
                          <a:pt x="20" y="154"/>
                          <a:pt x="22" y="135"/>
                        </a:cubicBezTo>
                        <a:cubicBezTo>
                          <a:pt x="24" y="116"/>
                          <a:pt x="41" y="112"/>
                          <a:pt x="37" y="90"/>
                        </a:cubicBezTo>
                        <a:cubicBezTo>
                          <a:pt x="33" y="68"/>
                          <a:pt x="7" y="15"/>
                          <a:pt x="0" y="0"/>
                        </a:cubicBezTo>
                      </a:path>
                    </a:pathLst>
                  </a:custGeom>
                  <a:noFill/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663" name="Freeform 499"/>
                  <p:cNvSpPr>
                    <a:spLocks noChangeAspect="1"/>
                  </p:cNvSpPr>
                  <p:nvPr/>
                </p:nvSpPr>
                <p:spPr>
                  <a:xfrm>
                    <a:off x="9248" y="3480"/>
                    <a:ext cx="52" cy="218"/>
                  </a:xfrm>
                  <a:custGeom>
                    <a:avLst/>
                    <a:gdLst>
                      <a:gd name="txL" fmla="*/ 0 w 52"/>
                      <a:gd name="txT" fmla="*/ 0 h 218"/>
                      <a:gd name="txR" fmla="*/ 52 w 52"/>
                      <a:gd name="txB" fmla="*/ 218 h 218"/>
                    </a:gdLst>
                    <a:ahLst/>
                    <a:cxnLst>
                      <a:cxn ang="0">
                        <a:pos x="0" y="218"/>
                      </a:cxn>
                      <a:cxn ang="0">
                        <a:pos x="30" y="120"/>
                      </a:cxn>
                      <a:cxn ang="0">
                        <a:pos x="22" y="53"/>
                      </a:cxn>
                      <a:cxn ang="0">
                        <a:pos x="52" y="0"/>
                      </a:cxn>
                    </a:cxnLst>
                    <a:rect l="txL" t="txT" r="txR" b="txB"/>
                    <a:pathLst>
                      <a:path w="52" h="218">
                        <a:moveTo>
                          <a:pt x="0" y="218"/>
                        </a:moveTo>
                        <a:cubicBezTo>
                          <a:pt x="13" y="182"/>
                          <a:pt x="26" y="147"/>
                          <a:pt x="30" y="120"/>
                        </a:cubicBezTo>
                        <a:cubicBezTo>
                          <a:pt x="34" y="93"/>
                          <a:pt x="18" y="73"/>
                          <a:pt x="22" y="53"/>
                        </a:cubicBezTo>
                        <a:cubicBezTo>
                          <a:pt x="26" y="33"/>
                          <a:pt x="47" y="8"/>
                          <a:pt x="52" y="0"/>
                        </a:cubicBezTo>
                      </a:path>
                    </a:pathLst>
                  </a:custGeom>
                  <a:noFill/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sp>
              <p:nvSpPr>
                <p:cNvPr id="12655" name="Freeform 497"/>
                <p:cNvSpPr>
                  <a:spLocks noChangeAspect="1"/>
                </p:cNvSpPr>
                <p:nvPr/>
              </p:nvSpPr>
              <p:spPr>
                <a:xfrm>
                  <a:off x="4419" y="4605"/>
                  <a:ext cx="282" cy="138"/>
                </a:xfrm>
                <a:custGeom>
                  <a:avLst/>
                  <a:gdLst>
                    <a:gd name="txL" fmla="*/ 0 w 282"/>
                    <a:gd name="txT" fmla="*/ 0 h 138"/>
                    <a:gd name="txR" fmla="*/ 282 w 282"/>
                    <a:gd name="txB" fmla="*/ 138 h 138"/>
                  </a:gdLst>
                  <a:ahLst/>
                  <a:cxnLst>
                    <a:cxn ang="0">
                      <a:pos x="21" y="138"/>
                    </a:cxn>
                    <a:cxn ang="0">
                      <a:pos x="24" y="81"/>
                    </a:cxn>
                    <a:cxn ang="0">
                      <a:pos x="282" y="0"/>
                    </a:cxn>
                  </a:cxnLst>
                  <a:rect l="txL" t="txT" r="txR" b="txB"/>
                  <a:pathLst>
                    <a:path w="282" h="138">
                      <a:moveTo>
                        <a:pt x="21" y="138"/>
                      </a:moveTo>
                      <a:cubicBezTo>
                        <a:pt x="21" y="129"/>
                        <a:pt x="0" y="105"/>
                        <a:pt x="24" y="81"/>
                      </a:cubicBezTo>
                      <a:cubicBezTo>
                        <a:pt x="48" y="57"/>
                        <a:pt x="228" y="17"/>
                        <a:pt x="282" y="0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656" name="Freeform 496"/>
                <p:cNvSpPr>
                  <a:spLocks noChangeAspect="1"/>
                </p:cNvSpPr>
                <p:nvPr/>
              </p:nvSpPr>
              <p:spPr>
                <a:xfrm>
                  <a:off x="4923" y="4602"/>
                  <a:ext cx="264" cy="138"/>
                </a:xfrm>
                <a:custGeom>
                  <a:avLst/>
                  <a:gdLst>
                    <a:gd name="txL" fmla="*/ 0 w 264"/>
                    <a:gd name="txT" fmla="*/ 0 h 138"/>
                    <a:gd name="txR" fmla="*/ 264 w 264"/>
                    <a:gd name="txB" fmla="*/ 138 h 138"/>
                  </a:gdLst>
                  <a:ahLst/>
                  <a:cxnLst>
                    <a:cxn ang="0">
                      <a:pos x="252" y="138"/>
                    </a:cxn>
                    <a:cxn ang="0">
                      <a:pos x="246" y="84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4" h="138">
                      <a:moveTo>
                        <a:pt x="252" y="138"/>
                      </a:moveTo>
                      <a:cubicBezTo>
                        <a:pt x="251" y="129"/>
                        <a:pt x="264" y="111"/>
                        <a:pt x="246" y="84"/>
                      </a:cubicBezTo>
                      <a:cubicBezTo>
                        <a:pt x="228" y="57"/>
                        <a:pt x="51" y="17"/>
                        <a:pt x="0" y="0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2547" name="Group 417"/>
              <p:cNvGrpSpPr>
                <a:grpSpLocks noChangeAspect="1"/>
              </p:cNvGrpSpPr>
              <p:nvPr/>
            </p:nvGrpSpPr>
            <p:grpSpPr>
              <a:xfrm>
                <a:off x="5897" y="569"/>
                <a:ext cx="774" cy="2066"/>
                <a:chOff x="5897" y="569"/>
                <a:chExt cx="774" cy="2066"/>
              </a:xfrm>
            </p:grpSpPr>
            <p:grpSp>
              <p:nvGrpSpPr>
                <p:cNvPr id="12570" name="Group 472"/>
                <p:cNvGrpSpPr>
                  <a:grpSpLocks noChangeAspect="1"/>
                </p:cNvGrpSpPr>
                <p:nvPr/>
              </p:nvGrpSpPr>
              <p:grpSpPr>
                <a:xfrm>
                  <a:off x="5897" y="1618"/>
                  <a:ext cx="590" cy="1017"/>
                  <a:chOff x="1652" y="1753"/>
                  <a:chExt cx="590" cy="1017"/>
                </a:xfrm>
              </p:grpSpPr>
              <p:sp>
                <p:nvSpPr>
                  <p:cNvPr id="12625" name="Rectangle 494"/>
                  <p:cNvSpPr>
                    <a:spLocks noChangeAspect="1"/>
                  </p:cNvSpPr>
                  <p:nvPr/>
                </p:nvSpPr>
                <p:spPr>
                  <a:xfrm>
                    <a:off x="1850" y="1778"/>
                    <a:ext cx="195" cy="439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626" name="Oval 493"/>
                  <p:cNvSpPr>
                    <a:spLocks noChangeAspect="1"/>
                  </p:cNvSpPr>
                  <p:nvPr/>
                </p:nvSpPr>
                <p:spPr>
                  <a:xfrm>
                    <a:off x="1652" y="2181"/>
                    <a:ext cx="590" cy="589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627" name="AutoShape 492"/>
                  <p:cNvSpPr>
                    <a:spLocks noChangeAspect="1"/>
                  </p:cNvSpPr>
                  <p:nvPr/>
                </p:nvSpPr>
                <p:spPr>
                  <a:xfrm>
                    <a:off x="1839" y="1753"/>
                    <a:ext cx="217" cy="22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12628" name="Group 488"/>
                  <p:cNvGrpSpPr>
                    <a:grpSpLocks noChangeAspect="1"/>
                  </p:cNvGrpSpPr>
                  <p:nvPr/>
                </p:nvGrpSpPr>
                <p:grpSpPr>
                  <a:xfrm>
                    <a:off x="1810" y="2130"/>
                    <a:ext cx="273" cy="108"/>
                    <a:chOff x="5820" y="2591"/>
                    <a:chExt cx="342" cy="135"/>
                  </a:xfrm>
                </p:grpSpPr>
                <p:sp>
                  <p:nvSpPr>
                    <p:cNvPr id="12644" name="Rectangle 491"/>
                    <p:cNvSpPr>
                      <a:spLocks noChangeAspect="1"/>
                    </p:cNvSpPr>
                    <p:nvPr/>
                  </p:nvSpPr>
                  <p:spPr>
                    <a:xfrm>
                      <a:off x="5830" y="2616"/>
                      <a:ext cx="324" cy="11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</a:ln>
                  </p:spPr>
                  <p:txBody>
                    <a:bodyPr/>
                    <a:p>
                      <a:endParaRPr lang="zh-CN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645" name="Freeform 490"/>
                    <p:cNvSpPr>
                      <a:spLocks noChangeAspect="1"/>
                    </p:cNvSpPr>
                    <p:nvPr/>
                  </p:nvSpPr>
                  <p:spPr>
                    <a:xfrm>
                      <a:off x="5820" y="2591"/>
                      <a:ext cx="49" cy="102"/>
                    </a:xfrm>
                    <a:custGeom>
                      <a:avLst/>
                      <a:gdLst>
                        <a:gd name="txL" fmla="*/ 0 w 49"/>
                        <a:gd name="txT" fmla="*/ 0 h 102"/>
                        <a:gd name="txR" fmla="*/ 49 w 49"/>
                        <a:gd name="txB" fmla="*/ 102 h 102"/>
                      </a:gdLst>
                      <a:ahLst/>
                      <a:cxnLst>
                        <a:cxn ang="0">
                          <a:pos x="49" y="0"/>
                        </a:cxn>
                        <a:cxn ang="0">
                          <a:pos x="41" y="64"/>
                        </a:cxn>
                        <a:cxn ang="0">
                          <a:pos x="26" y="83"/>
                        </a:cxn>
                        <a:cxn ang="0">
                          <a:pos x="0" y="102"/>
                        </a:cxn>
                      </a:cxnLst>
                      <a:rect l="txL" t="txT" r="txR" b="txB"/>
                      <a:pathLst>
                        <a:path w="49" h="102">
                          <a:moveTo>
                            <a:pt x="49" y="0"/>
                          </a:moveTo>
                          <a:cubicBezTo>
                            <a:pt x="48" y="11"/>
                            <a:pt x="45" y="50"/>
                            <a:pt x="41" y="64"/>
                          </a:cubicBezTo>
                          <a:cubicBezTo>
                            <a:pt x="37" y="78"/>
                            <a:pt x="33" y="77"/>
                            <a:pt x="26" y="83"/>
                          </a:cubicBezTo>
                          <a:cubicBezTo>
                            <a:pt x="19" y="89"/>
                            <a:pt x="9" y="95"/>
                            <a:pt x="0" y="102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2646" name="Freeform 489"/>
                    <p:cNvSpPr>
                      <a:spLocks noChangeAspect="1"/>
                    </p:cNvSpPr>
                    <p:nvPr/>
                  </p:nvSpPr>
                  <p:spPr>
                    <a:xfrm flipH="1">
                      <a:off x="6113" y="2591"/>
                      <a:ext cx="49" cy="102"/>
                    </a:xfrm>
                    <a:custGeom>
                      <a:avLst/>
                      <a:gdLst>
                        <a:gd name="txL" fmla="*/ 0 w 49"/>
                        <a:gd name="txT" fmla="*/ 0 h 102"/>
                        <a:gd name="txR" fmla="*/ 49 w 49"/>
                        <a:gd name="txB" fmla="*/ 102 h 102"/>
                      </a:gdLst>
                      <a:ahLst/>
                      <a:cxnLst>
                        <a:cxn ang="0">
                          <a:pos x="49" y="0"/>
                        </a:cxn>
                        <a:cxn ang="0">
                          <a:pos x="41" y="64"/>
                        </a:cxn>
                        <a:cxn ang="0">
                          <a:pos x="26" y="83"/>
                        </a:cxn>
                        <a:cxn ang="0">
                          <a:pos x="0" y="102"/>
                        </a:cxn>
                      </a:cxnLst>
                      <a:rect l="txL" t="txT" r="txR" b="txB"/>
                      <a:pathLst>
                        <a:path w="49" h="102">
                          <a:moveTo>
                            <a:pt x="49" y="0"/>
                          </a:moveTo>
                          <a:cubicBezTo>
                            <a:pt x="48" y="11"/>
                            <a:pt x="45" y="50"/>
                            <a:pt x="41" y="64"/>
                          </a:cubicBezTo>
                          <a:cubicBezTo>
                            <a:pt x="37" y="78"/>
                            <a:pt x="33" y="77"/>
                            <a:pt x="26" y="83"/>
                          </a:cubicBezTo>
                          <a:cubicBezTo>
                            <a:pt x="19" y="89"/>
                            <a:pt x="9" y="95"/>
                            <a:pt x="0" y="102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2629" name="Group 484"/>
                  <p:cNvGrpSpPr>
                    <a:grpSpLocks noChangeAspect="1"/>
                  </p:cNvGrpSpPr>
                  <p:nvPr/>
                </p:nvGrpSpPr>
                <p:grpSpPr>
                  <a:xfrm>
                    <a:off x="1662" y="2534"/>
                    <a:ext cx="576" cy="14"/>
                    <a:chOff x="2499" y="5805"/>
                    <a:chExt cx="528" cy="9"/>
                  </a:xfrm>
                </p:grpSpPr>
                <p:sp>
                  <p:nvSpPr>
                    <p:cNvPr id="12641" name="Line 487"/>
                    <p:cNvSpPr>
                      <a:spLocks noChangeAspect="1"/>
                    </p:cNvSpPr>
                    <p:nvPr/>
                  </p:nvSpPr>
                  <p:spPr>
                    <a:xfrm>
                      <a:off x="2535" y="5814"/>
                      <a:ext cx="454" cy="0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642" name="Freeform 486"/>
                    <p:cNvSpPr>
                      <a:spLocks noChangeAspect="1"/>
                    </p:cNvSpPr>
                    <p:nvPr/>
                  </p:nvSpPr>
                  <p:spPr>
                    <a:xfrm>
                      <a:off x="2985" y="5805"/>
                      <a:ext cx="42" cy="9"/>
                    </a:xfrm>
                    <a:custGeom>
                      <a:avLst/>
                      <a:gdLst>
                        <a:gd name="txL" fmla="*/ 0 w 42"/>
                        <a:gd name="txT" fmla="*/ 0 h 9"/>
                        <a:gd name="txR" fmla="*/ 42 w 42"/>
                        <a:gd name="txB" fmla="*/ 9 h 9"/>
                      </a:gdLst>
                      <a:ahLst/>
                      <a:cxnLst>
                        <a:cxn ang="0">
                          <a:pos x="0" y="9"/>
                        </a:cxn>
                        <a:cxn ang="0">
                          <a:pos x="18" y="6"/>
                        </a:cxn>
                        <a:cxn ang="0">
                          <a:pos x="42" y="0"/>
                        </a:cxn>
                      </a:cxnLst>
                      <a:rect l="txL" t="txT" r="txR" b="txB"/>
                      <a:pathLst>
                        <a:path w="42" h="9">
                          <a:moveTo>
                            <a:pt x="0" y="9"/>
                          </a:moveTo>
                          <a:cubicBezTo>
                            <a:pt x="5" y="8"/>
                            <a:pt x="11" y="7"/>
                            <a:pt x="18" y="6"/>
                          </a:cubicBezTo>
                          <a:cubicBezTo>
                            <a:pt x="25" y="5"/>
                            <a:pt x="33" y="2"/>
                            <a:pt x="42" y="0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2643" name="Freeform 485"/>
                    <p:cNvSpPr>
                      <a:spLocks noChangeAspect="1"/>
                    </p:cNvSpPr>
                    <p:nvPr/>
                  </p:nvSpPr>
                  <p:spPr>
                    <a:xfrm flipH="1">
                      <a:off x="2499" y="5805"/>
                      <a:ext cx="42" cy="9"/>
                    </a:xfrm>
                    <a:custGeom>
                      <a:avLst/>
                      <a:gdLst>
                        <a:gd name="txL" fmla="*/ 0 w 42"/>
                        <a:gd name="txT" fmla="*/ 0 h 9"/>
                        <a:gd name="txR" fmla="*/ 42 w 42"/>
                        <a:gd name="txB" fmla="*/ 9 h 9"/>
                      </a:gdLst>
                      <a:ahLst/>
                      <a:cxnLst>
                        <a:cxn ang="0">
                          <a:pos x="0" y="9"/>
                        </a:cxn>
                        <a:cxn ang="0">
                          <a:pos x="18" y="6"/>
                        </a:cxn>
                        <a:cxn ang="0">
                          <a:pos x="42" y="0"/>
                        </a:cxn>
                      </a:cxnLst>
                      <a:rect l="txL" t="txT" r="txR" b="txB"/>
                      <a:pathLst>
                        <a:path w="42" h="9">
                          <a:moveTo>
                            <a:pt x="0" y="9"/>
                          </a:moveTo>
                          <a:cubicBezTo>
                            <a:pt x="5" y="8"/>
                            <a:pt x="11" y="7"/>
                            <a:pt x="18" y="6"/>
                          </a:cubicBezTo>
                          <a:cubicBezTo>
                            <a:pt x="25" y="5"/>
                            <a:pt x="33" y="2"/>
                            <a:pt x="42" y="0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2630" name="Group 473"/>
                  <p:cNvGrpSpPr>
                    <a:grpSpLocks noChangeAspect="1"/>
                  </p:cNvGrpSpPr>
                  <p:nvPr/>
                </p:nvGrpSpPr>
                <p:grpSpPr>
                  <a:xfrm>
                    <a:off x="1765" y="2592"/>
                    <a:ext cx="340" cy="159"/>
                    <a:chOff x="2710" y="1512"/>
                    <a:chExt cx="340" cy="159"/>
                  </a:xfrm>
                </p:grpSpPr>
                <p:sp>
                  <p:nvSpPr>
                    <p:cNvPr id="12631" name="Freeform 483"/>
                    <p:cNvSpPr>
                      <a:spLocks noChangeAspect="1"/>
                    </p:cNvSpPr>
                    <p:nvPr/>
                  </p:nvSpPr>
                  <p:spPr>
                    <a:xfrm flipV="1">
                      <a:off x="2875" y="1618"/>
                      <a:ext cx="45" cy="53"/>
                    </a:xfrm>
                    <a:custGeom>
                      <a:avLst/>
                      <a:gdLst>
                        <a:gd name="txL" fmla="*/ 0 w 57"/>
                        <a:gd name="txT" fmla="*/ 0 h 67"/>
                        <a:gd name="txR" fmla="*/ 57 w 57"/>
                        <a:gd name="txB" fmla="*/ 67 h 67"/>
                      </a:gdLst>
                      <a:ahLst/>
                      <a:cxnLst>
                        <a:cxn ang="0">
                          <a:pos x="8" y="17"/>
                        </a:cxn>
                        <a:cxn ang="0">
                          <a:pos x="13" y="13"/>
                        </a:cxn>
                        <a:cxn ang="0">
                          <a:pos x="7" y="2"/>
                        </a:cxn>
                        <a:cxn ang="0">
                          <a:pos x="2" y="6"/>
                        </a:cxn>
                        <a:cxn ang="0">
                          <a:pos x="4" y="16"/>
                        </a:cxn>
                        <a:cxn ang="0">
                          <a:pos x="8" y="17"/>
                        </a:cxn>
                      </a:cxnLst>
                      <a:rect l="txL" t="txT" r="txR" b="txB"/>
                      <a:pathLst>
                        <a:path w="57" h="67">
                          <a:moveTo>
                            <a:pt x="33" y="67"/>
                          </a:moveTo>
                          <a:cubicBezTo>
                            <a:pt x="45" y="64"/>
                            <a:pt x="57" y="62"/>
                            <a:pt x="57" y="52"/>
                          </a:cubicBezTo>
                          <a:cubicBezTo>
                            <a:pt x="57" y="42"/>
                            <a:pt x="39" y="8"/>
                            <a:pt x="30" y="4"/>
                          </a:cubicBezTo>
                          <a:cubicBezTo>
                            <a:pt x="21" y="0"/>
                            <a:pt x="6" y="18"/>
                            <a:pt x="3" y="28"/>
                          </a:cubicBezTo>
                          <a:cubicBezTo>
                            <a:pt x="0" y="38"/>
                            <a:pt x="7" y="51"/>
                            <a:pt x="15" y="64"/>
                          </a:cubicBezTo>
                          <a:cubicBezTo>
                            <a:pt x="15" y="64"/>
                            <a:pt x="33" y="67"/>
                            <a:pt x="33" y="67"/>
                          </a:cubicBezTo>
                          <a:close/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2632" name="Freeform 482"/>
                    <p:cNvSpPr>
                      <a:spLocks noChangeAspect="1"/>
                    </p:cNvSpPr>
                    <p:nvPr/>
                  </p:nvSpPr>
                  <p:spPr>
                    <a:xfrm flipV="1">
                      <a:off x="2807" y="1620"/>
                      <a:ext cx="52" cy="48"/>
                    </a:xfrm>
                    <a:custGeom>
                      <a:avLst/>
                      <a:gdLst>
                        <a:gd name="txL" fmla="*/ 0 w 65"/>
                        <a:gd name="txT" fmla="*/ 0 h 61"/>
                        <a:gd name="txR" fmla="*/ 65 w 65"/>
                        <a:gd name="txB" fmla="*/ 61 h 61"/>
                      </a:gdLst>
                      <a:ahLst/>
                      <a:cxnLst>
                        <a:cxn ang="0">
                          <a:pos x="3" y="13"/>
                        </a:cxn>
                        <a:cxn ang="0">
                          <a:pos x="16" y="10"/>
                        </a:cxn>
                        <a:cxn ang="0">
                          <a:pos x="10" y="2"/>
                        </a:cxn>
                        <a:cxn ang="0">
                          <a:pos x="2" y="4"/>
                        </a:cxn>
                        <a:cxn ang="0">
                          <a:pos x="3" y="13"/>
                        </a:cxn>
                      </a:cxnLst>
                      <a:rect l="txL" t="txT" r="txR" b="txB"/>
                      <a:pathLst>
                        <a:path w="65" h="61">
                          <a:moveTo>
                            <a:pt x="13" y="56"/>
                          </a:moveTo>
                          <a:cubicBezTo>
                            <a:pt x="23" y="61"/>
                            <a:pt x="57" y="52"/>
                            <a:pt x="61" y="44"/>
                          </a:cubicBezTo>
                          <a:cubicBezTo>
                            <a:pt x="65" y="36"/>
                            <a:pt x="47" y="10"/>
                            <a:pt x="37" y="5"/>
                          </a:cubicBezTo>
                          <a:cubicBezTo>
                            <a:pt x="27" y="0"/>
                            <a:pt x="8" y="9"/>
                            <a:pt x="4" y="17"/>
                          </a:cubicBezTo>
                          <a:cubicBezTo>
                            <a:pt x="0" y="25"/>
                            <a:pt x="3" y="51"/>
                            <a:pt x="13" y="56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100000"/>
                      </a:srgbClr>
                    </a:solidFill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2633" name="Line 481"/>
                    <p:cNvSpPr>
                      <a:spLocks noChangeAspect="1"/>
                    </p:cNvSpPr>
                    <p:nvPr/>
                  </p:nvSpPr>
                  <p:spPr>
                    <a:xfrm>
                      <a:off x="2710" y="1512"/>
                      <a:ext cx="209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lgDash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634" name="Line 480"/>
                    <p:cNvSpPr>
                      <a:spLocks noChangeAspect="1"/>
                    </p:cNvSpPr>
                    <p:nvPr/>
                  </p:nvSpPr>
                  <p:spPr>
                    <a:xfrm>
                      <a:off x="2991" y="1512"/>
                      <a:ext cx="59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635" name="Line 479"/>
                    <p:cNvSpPr>
                      <a:spLocks noChangeAspect="1"/>
                    </p:cNvSpPr>
                    <p:nvPr/>
                  </p:nvSpPr>
                  <p:spPr>
                    <a:xfrm>
                      <a:off x="2795" y="1558"/>
                      <a:ext cx="59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636" name="Line 478"/>
                    <p:cNvSpPr>
                      <a:spLocks noChangeAspect="1"/>
                    </p:cNvSpPr>
                    <p:nvPr/>
                  </p:nvSpPr>
                  <p:spPr>
                    <a:xfrm>
                      <a:off x="2900" y="1563"/>
                      <a:ext cx="59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637" name="Oval 477"/>
                    <p:cNvSpPr>
                      <a:spLocks noChangeAspect="1"/>
                    </p:cNvSpPr>
                    <p:nvPr/>
                  </p:nvSpPr>
                  <p:spPr>
                    <a:xfrm flipV="1">
                      <a:off x="2751" y="1563"/>
                      <a:ext cx="49" cy="69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638" name="Freeform 476"/>
                    <p:cNvSpPr>
                      <a:spLocks noChangeAspect="1"/>
                    </p:cNvSpPr>
                    <p:nvPr/>
                  </p:nvSpPr>
                  <p:spPr>
                    <a:xfrm flipV="1">
                      <a:off x="2822" y="1554"/>
                      <a:ext cx="78" cy="94"/>
                    </a:xfrm>
                    <a:custGeom>
                      <a:avLst/>
                      <a:gdLst>
                        <a:gd name="txL" fmla="*/ 0 w 65"/>
                        <a:gd name="txT" fmla="*/ 0 h 61"/>
                        <a:gd name="txR" fmla="*/ 65 w 65"/>
                        <a:gd name="txB" fmla="*/ 61 h 61"/>
                      </a:gdLst>
                      <a:ahLst/>
                      <a:cxnLst>
                        <a:cxn ang="0">
                          <a:pos x="41" y="750"/>
                        </a:cxn>
                        <a:cxn ang="0">
                          <a:pos x="182" y="593"/>
                        </a:cxn>
                        <a:cxn ang="0">
                          <a:pos x="110" y="66"/>
                        </a:cxn>
                        <a:cxn ang="0">
                          <a:pos x="12" y="228"/>
                        </a:cxn>
                        <a:cxn ang="0">
                          <a:pos x="41" y="750"/>
                        </a:cxn>
                      </a:cxnLst>
                      <a:rect l="txL" t="txT" r="txR" b="txB"/>
                      <a:pathLst>
                        <a:path w="65" h="61">
                          <a:moveTo>
                            <a:pt x="13" y="56"/>
                          </a:moveTo>
                          <a:cubicBezTo>
                            <a:pt x="23" y="61"/>
                            <a:pt x="57" y="52"/>
                            <a:pt x="61" y="44"/>
                          </a:cubicBezTo>
                          <a:cubicBezTo>
                            <a:pt x="65" y="36"/>
                            <a:pt x="47" y="10"/>
                            <a:pt x="37" y="5"/>
                          </a:cubicBezTo>
                          <a:cubicBezTo>
                            <a:pt x="27" y="0"/>
                            <a:pt x="8" y="9"/>
                            <a:pt x="4" y="17"/>
                          </a:cubicBezTo>
                          <a:cubicBezTo>
                            <a:pt x="0" y="25"/>
                            <a:pt x="3" y="51"/>
                            <a:pt x="13" y="56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100000"/>
                      </a:srgbClr>
                    </a:solidFill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2639" name="Freeform 475"/>
                    <p:cNvSpPr>
                      <a:spLocks noChangeAspect="1"/>
                    </p:cNvSpPr>
                    <p:nvPr/>
                  </p:nvSpPr>
                  <p:spPr>
                    <a:xfrm flipV="1">
                      <a:off x="2974" y="1552"/>
                      <a:ext cx="71" cy="94"/>
                    </a:xfrm>
                    <a:custGeom>
                      <a:avLst/>
                      <a:gdLst>
                        <a:gd name="txL" fmla="*/ 0 w 65"/>
                        <a:gd name="txT" fmla="*/ 0 h 61"/>
                        <a:gd name="txR" fmla="*/ 65 w 65"/>
                        <a:gd name="txB" fmla="*/ 61 h 61"/>
                      </a:gdLst>
                      <a:ahLst/>
                      <a:cxnLst>
                        <a:cxn ang="0">
                          <a:pos x="21" y="750"/>
                        </a:cxn>
                        <a:cxn ang="0">
                          <a:pos x="104" y="593"/>
                        </a:cxn>
                        <a:cxn ang="0">
                          <a:pos x="62" y="66"/>
                        </a:cxn>
                        <a:cxn ang="0">
                          <a:pos x="4" y="228"/>
                        </a:cxn>
                        <a:cxn ang="0">
                          <a:pos x="21" y="750"/>
                        </a:cxn>
                      </a:cxnLst>
                      <a:rect l="txL" t="txT" r="txR" b="txB"/>
                      <a:pathLst>
                        <a:path w="65" h="61">
                          <a:moveTo>
                            <a:pt x="13" y="56"/>
                          </a:moveTo>
                          <a:cubicBezTo>
                            <a:pt x="23" y="61"/>
                            <a:pt x="57" y="52"/>
                            <a:pt x="61" y="44"/>
                          </a:cubicBezTo>
                          <a:cubicBezTo>
                            <a:pt x="65" y="36"/>
                            <a:pt x="47" y="10"/>
                            <a:pt x="37" y="5"/>
                          </a:cubicBezTo>
                          <a:cubicBezTo>
                            <a:pt x="27" y="0"/>
                            <a:pt x="8" y="9"/>
                            <a:pt x="4" y="17"/>
                          </a:cubicBezTo>
                          <a:cubicBezTo>
                            <a:pt x="0" y="25"/>
                            <a:pt x="3" y="51"/>
                            <a:pt x="13" y="56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100000"/>
                      </a:srgbClr>
                    </a:solidFill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2640" name="Freeform 474"/>
                    <p:cNvSpPr>
                      <a:spLocks noChangeAspect="1"/>
                    </p:cNvSpPr>
                    <p:nvPr/>
                  </p:nvSpPr>
                  <p:spPr>
                    <a:xfrm flipV="1">
                      <a:off x="2907" y="1558"/>
                      <a:ext cx="71" cy="94"/>
                    </a:xfrm>
                    <a:custGeom>
                      <a:avLst/>
                      <a:gdLst>
                        <a:gd name="txL" fmla="*/ 0 w 65"/>
                        <a:gd name="txT" fmla="*/ 0 h 61"/>
                        <a:gd name="txR" fmla="*/ 65 w 65"/>
                        <a:gd name="txB" fmla="*/ 61 h 61"/>
                      </a:gdLst>
                      <a:ahLst/>
                      <a:cxnLst>
                        <a:cxn ang="0">
                          <a:pos x="21" y="750"/>
                        </a:cxn>
                        <a:cxn ang="0">
                          <a:pos x="104" y="593"/>
                        </a:cxn>
                        <a:cxn ang="0">
                          <a:pos x="62" y="66"/>
                        </a:cxn>
                        <a:cxn ang="0">
                          <a:pos x="4" y="228"/>
                        </a:cxn>
                        <a:cxn ang="0">
                          <a:pos x="21" y="750"/>
                        </a:cxn>
                      </a:cxnLst>
                      <a:rect l="txL" t="txT" r="txR" b="txB"/>
                      <a:pathLst>
                        <a:path w="65" h="61">
                          <a:moveTo>
                            <a:pt x="13" y="56"/>
                          </a:moveTo>
                          <a:cubicBezTo>
                            <a:pt x="23" y="61"/>
                            <a:pt x="57" y="52"/>
                            <a:pt x="61" y="44"/>
                          </a:cubicBezTo>
                          <a:cubicBezTo>
                            <a:pt x="65" y="36"/>
                            <a:pt x="47" y="10"/>
                            <a:pt x="37" y="5"/>
                          </a:cubicBezTo>
                          <a:cubicBezTo>
                            <a:pt x="27" y="0"/>
                            <a:pt x="8" y="9"/>
                            <a:pt x="4" y="17"/>
                          </a:cubicBezTo>
                          <a:cubicBezTo>
                            <a:pt x="0" y="25"/>
                            <a:pt x="3" y="51"/>
                            <a:pt x="13" y="56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100000"/>
                      </a:srgbClr>
                    </a:solidFill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</p:grpSp>
            </p:grpSp>
            <p:grpSp>
              <p:nvGrpSpPr>
                <p:cNvPr id="12571" name="Group 418"/>
                <p:cNvGrpSpPr>
                  <a:grpSpLocks noChangeAspect="1"/>
                </p:cNvGrpSpPr>
                <p:nvPr/>
              </p:nvGrpSpPr>
              <p:grpSpPr>
                <a:xfrm>
                  <a:off x="5954" y="569"/>
                  <a:ext cx="717" cy="1576"/>
                  <a:chOff x="5954" y="569"/>
                  <a:chExt cx="717" cy="1576"/>
                </a:xfrm>
              </p:grpSpPr>
              <p:grpSp>
                <p:nvGrpSpPr>
                  <p:cNvPr id="12572" name="Group 465"/>
                  <p:cNvGrpSpPr>
                    <a:grpSpLocks noChangeAspect="1"/>
                  </p:cNvGrpSpPr>
                  <p:nvPr/>
                </p:nvGrpSpPr>
                <p:grpSpPr>
                  <a:xfrm>
                    <a:off x="6187" y="1425"/>
                    <a:ext cx="484" cy="403"/>
                    <a:chOff x="6892" y="1440"/>
                    <a:chExt cx="509" cy="424"/>
                  </a:xfrm>
                </p:grpSpPr>
                <p:sp>
                  <p:nvSpPr>
                    <p:cNvPr id="12619" name="Rectangle 471"/>
                    <p:cNvSpPr>
                      <a:spLocks noChangeAspect="1"/>
                    </p:cNvSpPr>
                    <p:nvPr/>
                  </p:nvSpPr>
                  <p:spPr>
                    <a:xfrm>
                      <a:off x="7004" y="1445"/>
                      <a:ext cx="397" cy="5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620" name="Rectangle 470"/>
                    <p:cNvSpPr>
                      <a:spLocks noChangeAspect="1"/>
                    </p:cNvSpPr>
                    <p:nvPr/>
                  </p:nvSpPr>
                  <p:spPr>
                    <a:xfrm>
                      <a:off x="6919" y="1572"/>
                      <a:ext cx="57" cy="292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 dirty="0">
                        <a:latin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12621" name="Group 466"/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6892" y="1440"/>
                      <a:ext cx="165" cy="195"/>
                      <a:chOff x="2940" y="5220"/>
                      <a:chExt cx="165" cy="195"/>
                    </a:xfrm>
                  </p:grpSpPr>
                  <p:sp>
                    <p:nvSpPr>
                      <p:cNvPr id="12622" name="Rectangle 469"/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2940" y="5220"/>
                        <a:ext cx="143" cy="14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noFill/>
                      </a:ln>
                    </p:spPr>
                    <p:txBody>
                      <a:bodyPr/>
                      <a:p>
                        <a:endParaRPr lang="zh-CN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2623" name="Freeform 468"/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2966" y="5226"/>
                        <a:ext cx="139" cy="189"/>
                      </a:xfrm>
                      <a:custGeom>
                        <a:avLst/>
                        <a:gdLst>
                          <a:gd name="txL" fmla="*/ 0 w 139"/>
                          <a:gd name="txT" fmla="*/ 0 h 189"/>
                          <a:gd name="txR" fmla="*/ 139 w 139"/>
                          <a:gd name="txB" fmla="*/ 189 h 189"/>
                        </a:gdLst>
                        <a:ahLst/>
                        <a:cxnLst>
                          <a:cxn ang="0">
                            <a:pos x="139" y="0"/>
                          </a:cxn>
                          <a:cxn ang="0">
                            <a:pos x="73" y="6"/>
                          </a:cxn>
                          <a:cxn ang="0">
                            <a:pos x="28" y="36"/>
                          </a:cxn>
                          <a:cxn ang="0">
                            <a:pos x="4" y="93"/>
                          </a:cxn>
                          <a:cxn ang="0">
                            <a:pos x="1" y="189"/>
                          </a:cxn>
                        </a:cxnLst>
                        <a:rect l="txL" t="txT" r="txR" b="txB"/>
                        <a:pathLst>
                          <a:path w="139" h="189">
                            <a:moveTo>
                              <a:pt x="139" y="0"/>
                            </a:moveTo>
                            <a:cubicBezTo>
                              <a:pt x="115" y="0"/>
                              <a:pt x="91" y="0"/>
                              <a:pt x="73" y="6"/>
                            </a:cubicBezTo>
                            <a:cubicBezTo>
                              <a:pt x="55" y="12"/>
                              <a:pt x="39" y="22"/>
                              <a:pt x="28" y="36"/>
                            </a:cubicBezTo>
                            <a:cubicBezTo>
                              <a:pt x="17" y="50"/>
                              <a:pt x="8" y="68"/>
                              <a:pt x="4" y="93"/>
                            </a:cubicBezTo>
                            <a:cubicBezTo>
                              <a:pt x="0" y="118"/>
                              <a:pt x="2" y="169"/>
                              <a:pt x="1" y="189"/>
                            </a:cubicBezTo>
                          </a:path>
                        </a:pathLst>
                      </a:custGeom>
                      <a:noFill/>
                      <a:ln w="9525" cap="flat" cmpd="sng">
                        <a:solidFill>
                          <a:srgbClr val="000000">
                            <a:alpha val="10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624" name="Freeform 467"/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3023" y="5280"/>
                        <a:ext cx="61" cy="99"/>
                      </a:xfrm>
                      <a:custGeom>
                        <a:avLst/>
                        <a:gdLst>
                          <a:gd name="txL" fmla="*/ 0 w 61"/>
                          <a:gd name="txT" fmla="*/ 0 h 99"/>
                          <a:gd name="txR" fmla="*/ 61 w 61"/>
                          <a:gd name="txB" fmla="*/ 99 h 99"/>
                        </a:gdLst>
                        <a:ahLst/>
                        <a:cxnLst>
                          <a:cxn ang="0">
                            <a:pos x="61" y="0"/>
                          </a:cxn>
                          <a:cxn ang="0">
                            <a:pos x="10" y="24"/>
                          </a:cxn>
                          <a:cxn ang="0">
                            <a:pos x="1" y="99"/>
                          </a:cxn>
                        </a:cxnLst>
                        <a:rect l="txL" t="txT" r="txR" b="txB"/>
                        <a:pathLst>
                          <a:path w="61" h="99">
                            <a:moveTo>
                              <a:pt x="61" y="0"/>
                            </a:moveTo>
                            <a:cubicBezTo>
                              <a:pt x="52" y="4"/>
                              <a:pt x="20" y="8"/>
                              <a:pt x="10" y="24"/>
                            </a:cubicBezTo>
                            <a:cubicBezTo>
                              <a:pt x="0" y="40"/>
                              <a:pt x="3" y="83"/>
                              <a:pt x="1" y="99"/>
                            </a:cubicBezTo>
                          </a:path>
                        </a:pathLst>
                      </a:custGeom>
                      <a:noFill/>
                      <a:ln w="9525" cap="flat" cmpd="sng">
                        <a:solidFill>
                          <a:srgbClr val="000000">
                            <a:alpha val="10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/>
                      <a:p>
                        <a:endParaRPr lang="zh-CN" altLang="en-US"/>
                      </a:p>
                    </p:txBody>
                  </p:sp>
                </p:grpSp>
              </p:grpSp>
              <p:grpSp>
                <p:nvGrpSpPr>
                  <p:cNvPr id="12573" name="Group 419"/>
                  <p:cNvGrpSpPr>
                    <a:grpSpLocks noChangeAspect="1"/>
                  </p:cNvGrpSpPr>
                  <p:nvPr/>
                </p:nvGrpSpPr>
                <p:grpSpPr>
                  <a:xfrm>
                    <a:off x="5954" y="569"/>
                    <a:ext cx="534" cy="1576"/>
                    <a:chOff x="5954" y="539"/>
                    <a:chExt cx="534" cy="1576"/>
                  </a:xfrm>
                </p:grpSpPr>
                <p:grpSp>
                  <p:nvGrpSpPr>
                    <p:cNvPr id="12574" name="Group 433"/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5954" y="539"/>
                      <a:ext cx="534" cy="1576"/>
                      <a:chOff x="5954" y="539"/>
                      <a:chExt cx="534" cy="1576"/>
                    </a:xfrm>
                  </p:grpSpPr>
                  <p:sp>
                    <p:nvSpPr>
                      <p:cNvPr id="12588" name="Oval 464"/>
                      <p:cNvSpPr>
                        <a:spLocks noChangeAspect="1"/>
                      </p:cNvSpPr>
                      <p:nvPr/>
                    </p:nvSpPr>
                    <p:spPr>
                      <a:xfrm rot="10800000" flipH="1" flipV="1">
                        <a:off x="5964" y="732"/>
                        <a:ext cx="396" cy="396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  <p:txBody>
                      <a:bodyPr/>
                      <a:p>
                        <a:endParaRPr lang="zh-CN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grpSp>
                    <p:nvGrpSpPr>
                      <p:cNvPr id="12589" name="Group 446"/>
                      <p:cNvGrpSpPr>
                        <a:grpSpLocks noChangeAspect="1"/>
                      </p:cNvGrpSpPr>
                      <p:nvPr/>
                    </p:nvGrpSpPr>
                    <p:grpSpPr>
                      <a:xfrm>
                        <a:off x="5983" y="539"/>
                        <a:ext cx="505" cy="1576"/>
                        <a:chOff x="5983" y="539"/>
                        <a:chExt cx="505" cy="1576"/>
                      </a:xfrm>
                    </p:grpSpPr>
                    <p:sp>
                      <p:nvSpPr>
                        <p:cNvPr id="12602" name="AutoShape 463"/>
                        <p:cNvSpPr>
                          <a:spLocks noChangeAspect="1"/>
                        </p:cNvSpPr>
                        <p:nvPr/>
                      </p:nvSpPr>
                      <p:spPr>
                        <a:xfrm rot="-5400000" flipH="1">
                          <a:off x="6139" y="649"/>
                          <a:ext cx="55" cy="160"/>
                        </a:xfrm>
                        <a:prstGeom prst="leftBracket">
                          <a:avLst>
                            <a:gd name="adj" fmla="val 0"/>
                          </a:avLst>
                        </a:prstGeom>
                        <a:solidFill>
                          <a:srgbClr val="FFFFFF"/>
                        </a:solidFill>
                        <a:ln w="9525" cap="flat" cmpd="sng">
                          <a:solidFill>
                            <a:srgbClr val="000000"/>
                          </a:solidFill>
                          <a:prstDash val="solid"/>
                          <a:headEnd type="none" w="med" len="med"/>
                          <a:tailEnd type="none" w="med" len="med"/>
                        </a:ln>
                      </p:spPr>
                      <p:txBody>
                        <a:bodyPr/>
                        <a:p>
                          <a:endParaRPr lang="zh-CN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2603" name="AutoShape 462"/>
                        <p:cNvSpPr>
                          <a:spLocks noChangeAspect="1"/>
                        </p:cNvSpPr>
                        <p:nvPr/>
                      </p:nvSpPr>
                      <p:spPr>
                        <a:xfrm rot="5400000" flipH="1" flipV="1">
                          <a:off x="6133" y="600"/>
                          <a:ext cx="55" cy="138"/>
                        </a:xfrm>
                        <a:prstGeom prst="leftBracket">
                          <a:avLst>
                            <a:gd name="adj" fmla="val 28180"/>
                          </a:avLst>
                        </a:prstGeom>
                        <a:solidFill>
                          <a:srgbClr val="FFFFFF"/>
                        </a:solidFill>
                        <a:ln w="9525" cap="flat" cmpd="sng">
                          <a:solidFill>
                            <a:srgbClr val="000000"/>
                          </a:solidFill>
                          <a:prstDash val="solid"/>
                          <a:headEnd type="none" w="med" len="med"/>
                          <a:tailEnd type="none" w="med" len="med"/>
                        </a:ln>
                      </p:spPr>
                      <p:txBody>
                        <a:bodyPr/>
                        <a:p>
                          <a:endParaRPr lang="zh-CN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2604" name="Line 461"/>
                        <p:cNvSpPr>
                          <a:spLocks noChangeAspect="1"/>
                        </p:cNvSpPr>
                        <p:nvPr/>
                      </p:nvSpPr>
                      <p:spPr>
                        <a:xfrm flipH="1">
                          <a:off x="6131" y="736"/>
                          <a:ext cx="80" cy="0"/>
                        </a:xfrm>
                        <a:prstGeom prst="line">
                          <a:avLst/>
                        </a:prstGeom>
                        <a:ln w="9525" cap="flat" cmpd="sng">
                          <a:solidFill>
                            <a:srgbClr val="000000"/>
                          </a:solidFill>
                          <a:prstDash val="solid"/>
                          <a:headEnd type="none" w="med" len="med"/>
                          <a:tailEnd type="none" w="med" len="med"/>
                        </a:ln>
                      </p:spPr>
                    </p:sp>
                    <p:sp>
                      <p:nvSpPr>
                        <p:cNvPr id="12605" name="AutoShape 460"/>
                        <p:cNvSpPr>
                          <a:spLocks noChangeAspect="1"/>
                        </p:cNvSpPr>
                        <p:nvPr/>
                      </p:nvSpPr>
                      <p:spPr>
                        <a:xfrm rot="6879706" flipH="1" flipV="1">
                          <a:off x="6027" y="715"/>
                          <a:ext cx="417" cy="505"/>
                        </a:xfrm>
                        <a:custGeom>
                          <a:avLst/>
                          <a:gdLst>
                            <a:gd name="txL" fmla="*/ 4299 w 21600"/>
                            <a:gd name="txT" fmla="*/ 0 h 21600"/>
                            <a:gd name="txR" fmla="*/ 17301 w 21600"/>
                            <a:gd name="txB" fmla="*/ 2224 h 21600"/>
                          </a:gdLst>
                          <a:ahLst/>
                          <a:cxnLst>
                            <a:cxn ang="0">
                              <a:pos x="0" y="0"/>
                            </a:cxn>
                            <a:cxn ang="0">
                              <a:pos x="0" y="0"/>
                            </a:cxn>
                            <a:cxn ang="0">
                              <a:pos x="0" y="0"/>
                            </a:cxn>
                            <a:cxn ang="0">
                              <a:pos x="0" y="0"/>
                            </a:cxn>
                          </a:cxnLst>
                          <a:rect l="txL" t="txT" r="txR" b="txB"/>
                          <a:pathLst>
                            <a:path w="21600" h="21600">
                              <a:moveTo>
                                <a:pt x="6012" y="1156"/>
                              </a:moveTo>
                              <a:cubicBezTo>
                                <a:pt x="7500" y="417"/>
                                <a:pt x="9138" y="32"/>
                                <a:pt x="10800" y="33"/>
                              </a:cubicBezTo>
                              <a:cubicBezTo>
                                <a:pt x="12461" y="33"/>
                                <a:pt x="14099" y="417"/>
                                <a:pt x="15587" y="1156"/>
                              </a:cubicBezTo>
                              <a:lnTo>
                                <a:pt x="15602" y="1126"/>
                              </a:lnTo>
                              <a:cubicBezTo>
                                <a:pt x="14110" y="385"/>
                                <a:pt x="12466" y="-1"/>
                                <a:pt x="10799" y="0"/>
                              </a:cubicBezTo>
                              <a:cubicBezTo>
                                <a:pt x="9133" y="0"/>
                                <a:pt x="7489" y="385"/>
                                <a:pt x="5997" y="112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100000"/>
                          </a:srgbClr>
                        </a:solidFill>
                        <a:ln w="9525" cap="flat" cmpd="sng">
                          <a:solidFill>
                            <a:srgbClr val="000000">
                              <a:alpha val="100000"/>
                            </a:srgbClr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>
                      </p:spPr>
                      <p:txBody>
                        <a:bodyPr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2606" name="Oval 459"/>
                        <p:cNvSpPr>
                          <a:spLocks noChangeAspect="1"/>
                        </p:cNvSpPr>
                        <p:nvPr/>
                      </p:nvSpPr>
                      <p:spPr>
                        <a:xfrm flipH="1">
                          <a:off x="6117" y="539"/>
                          <a:ext cx="95" cy="100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9525" cap="flat" cmpd="sng">
                          <a:solidFill>
                            <a:srgbClr val="000000"/>
                          </a:solidFill>
                          <a:prstDash val="solid"/>
                          <a:headEnd type="none" w="med" len="med"/>
                          <a:tailEnd type="none" w="med" len="med"/>
                        </a:ln>
                      </p:spPr>
                      <p:txBody>
                        <a:bodyPr/>
                        <a:p>
                          <a:endParaRPr lang="zh-CN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2607" name="Line 458"/>
                        <p:cNvSpPr>
                          <a:spLocks noChangeAspect="1"/>
                        </p:cNvSpPr>
                        <p:nvPr/>
                      </p:nvSpPr>
                      <p:spPr>
                        <a:xfrm flipH="1">
                          <a:off x="6084" y="635"/>
                          <a:ext cx="154" cy="1"/>
                        </a:xfrm>
                        <a:prstGeom prst="line">
                          <a:avLst/>
                        </a:prstGeom>
                        <a:ln w="9525" cap="flat" cmpd="sng">
                          <a:solidFill>
                            <a:srgbClr val="000000"/>
                          </a:solidFill>
                          <a:prstDash val="solid"/>
                          <a:headEnd type="none" w="med" len="med"/>
                          <a:tailEnd type="none" w="med" len="med"/>
                        </a:ln>
                      </p:spPr>
                    </p:sp>
                    <p:grpSp>
                      <p:nvGrpSpPr>
                        <p:cNvPr id="12608" name="Group 455"/>
                        <p:cNvGrpSpPr>
                          <a:grpSpLocks noChangeAspect="1"/>
                        </p:cNvGrpSpPr>
                        <p:nvPr/>
                      </p:nvGrpSpPr>
                      <p:grpSpPr>
                        <a:xfrm rot="-780000">
                          <a:off x="6130" y="594"/>
                          <a:ext cx="50" cy="36"/>
                          <a:chOff x="1213" y="10113"/>
                          <a:chExt cx="96" cy="115"/>
                        </a:xfrm>
                      </p:grpSpPr>
                      <p:sp>
                        <p:nvSpPr>
                          <p:cNvPr id="12617" name="Freeform 457"/>
                          <p:cNvSpPr>
                            <a:spLocks noChangeAspect="1"/>
                          </p:cNvSpPr>
                          <p:nvPr/>
                        </p:nvSpPr>
                        <p:spPr>
                          <a:xfrm>
                            <a:off x="1213" y="10137"/>
                            <a:ext cx="96" cy="91"/>
                          </a:xfrm>
                          <a:custGeom>
                            <a:avLst/>
                            <a:gdLst>
                              <a:gd name="txL" fmla="*/ 0 w 490"/>
                              <a:gd name="txT" fmla="*/ 0 h 468"/>
                              <a:gd name="txR" fmla="*/ 490 w 490"/>
                              <a:gd name="txB" fmla="*/ 468 h 468"/>
                            </a:gdLst>
                            <a:ahLst/>
                            <a:cxnLst>
                              <a:cxn ang="0">
                                <a:pos x="0" y="0"/>
                              </a:cxn>
                              <a:cxn ang="0">
                                <a:pos x="0" y="0"/>
                              </a:cxn>
                              <a:cxn ang="0">
                                <a:pos x="0" y="0"/>
                              </a:cxn>
                            </a:cxnLst>
                            <a:rect l="txL" t="txT" r="txR" b="txB"/>
                            <a:pathLst>
                              <a:path w="490" h="468">
                                <a:moveTo>
                                  <a:pt x="0" y="468"/>
                                </a:moveTo>
                                <a:cubicBezTo>
                                  <a:pt x="0" y="468"/>
                                  <a:pt x="366" y="0"/>
                                  <a:pt x="439" y="0"/>
                                </a:cubicBezTo>
                                <a:cubicBezTo>
                                  <a:pt x="490" y="266"/>
                                  <a:pt x="475" y="234"/>
                                  <a:pt x="439" y="468"/>
                                </a:cubicBezTo>
                              </a:path>
                            </a:pathLst>
                          </a:custGeom>
                          <a:noFill/>
                          <a:ln w="9525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>
                        </p:spPr>
                        <p:txBody>
                          <a:bodyPr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12618" name="Oval 456"/>
                          <p:cNvSpPr>
                            <a:spLocks noChangeAspect="1"/>
                          </p:cNvSpPr>
                          <p:nvPr/>
                        </p:nvSpPr>
                        <p:spPr>
                          <a:xfrm>
                            <a:off x="1285" y="10113"/>
                            <a:ext cx="15" cy="16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28575" cap="flat" cmpd="sng">
                            <a:solidFill>
                              <a:srgbClr val="000000"/>
                            </a:solidFill>
                            <a:prstDash val="solid"/>
                            <a:headEnd type="none" w="med" len="med"/>
                            <a:tailEnd type="none" w="med" len="med"/>
                          </a:ln>
                        </p:spPr>
                        <p:txBody>
                          <a:bodyPr/>
                          <a:p>
                            <a:endParaRPr lang="zh-CN" altLang="en-US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2609" name="Group 451"/>
                        <p:cNvGrpSpPr>
                          <a:grpSpLocks noChangeAspect="1"/>
                        </p:cNvGrpSpPr>
                        <p:nvPr/>
                      </p:nvGrpSpPr>
                      <p:grpSpPr>
                        <a:xfrm flipH="1">
                          <a:off x="6045" y="1014"/>
                          <a:ext cx="223" cy="141"/>
                          <a:chOff x="2193" y="11385"/>
                          <a:chExt cx="247" cy="156"/>
                        </a:xfrm>
                      </p:grpSpPr>
                      <p:sp>
                        <p:nvSpPr>
                          <p:cNvPr id="12614" name="Rectangle 454"/>
                          <p:cNvSpPr>
                            <a:spLocks noChangeAspect="1"/>
                          </p:cNvSpPr>
                          <p:nvPr/>
                        </p:nvSpPr>
                        <p:spPr>
                          <a:xfrm rot="5400000">
                            <a:off x="2243" y="11385"/>
                            <a:ext cx="143" cy="143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noFill/>
                          </a:ln>
                        </p:spPr>
                        <p:txBody>
                          <a:bodyPr/>
                          <a:p>
                            <a:endParaRPr lang="zh-CN" altLang="en-US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2615" name="Freeform 453"/>
                          <p:cNvSpPr>
                            <a:spLocks noChangeAspect="1"/>
                          </p:cNvSpPr>
                          <p:nvPr/>
                        </p:nvSpPr>
                        <p:spPr>
                          <a:xfrm>
                            <a:off x="2367" y="11473"/>
                            <a:ext cx="73" cy="68"/>
                          </a:xfrm>
                          <a:custGeom>
                            <a:avLst/>
                            <a:gdLst>
                              <a:gd name="txL" fmla="*/ 0 w 73"/>
                              <a:gd name="txT" fmla="*/ 0 h 68"/>
                              <a:gd name="txR" fmla="*/ 73 w 73"/>
                              <a:gd name="txB" fmla="*/ 68 h 68"/>
                            </a:gdLst>
                            <a:ahLst/>
                            <a:cxnLst>
                              <a:cxn ang="0">
                                <a:pos x="0" y="68"/>
                              </a:cxn>
                              <a:cxn ang="0">
                                <a:pos x="6" y="41"/>
                              </a:cxn>
                              <a:cxn ang="0">
                                <a:pos x="24" y="32"/>
                              </a:cxn>
                              <a:cxn ang="0">
                                <a:pos x="73" y="0"/>
                              </a:cxn>
                            </a:cxnLst>
                            <a:rect l="txL" t="txT" r="txR" b="txB"/>
                            <a:pathLst>
                              <a:path w="73" h="68">
                                <a:moveTo>
                                  <a:pt x="0" y="68"/>
                                </a:moveTo>
                                <a:cubicBezTo>
                                  <a:pt x="1" y="57"/>
                                  <a:pt x="2" y="47"/>
                                  <a:pt x="6" y="41"/>
                                </a:cubicBezTo>
                                <a:cubicBezTo>
                                  <a:pt x="10" y="35"/>
                                  <a:pt x="13" y="39"/>
                                  <a:pt x="24" y="32"/>
                                </a:cubicBezTo>
                                <a:cubicBezTo>
                                  <a:pt x="35" y="25"/>
                                  <a:pt x="63" y="7"/>
                                  <a:pt x="73" y="0"/>
                                </a:cubicBezTo>
                              </a:path>
                            </a:pathLst>
                          </a:custGeom>
                          <a:noFill/>
                          <a:ln w="9525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>
                        </p:spPr>
                        <p:txBody>
                          <a:bodyPr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12616" name="Freeform 452"/>
                          <p:cNvSpPr>
                            <a:spLocks noChangeAspect="1"/>
                          </p:cNvSpPr>
                          <p:nvPr/>
                        </p:nvSpPr>
                        <p:spPr>
                          <a:xfrm flipH="1">
                            <a:off x="2193" y="11473"/>
                            <a:ext cx="73" cy="68"/>
                          </a:xfrm>
                          <a:custGeom>
                            <a:avLst/>
                            <a:gdLst>
                              <a:gd name="txL" fmla="*/ 0 w 73"/>
                              <a:gd name="txT" fmla="*/ 0 h 68"/>
                              <a:gd name="txR" fmla="*/ 73 w 73"/>
                              <a:gd name="txB" fmla="*/ 68 h 68"/>
                            </a:gdLst>
                            <a:ahLst/>
                            <a:cxnLst>
                              <a:cxn ang="0">
                                <a:pos x="0" y="68"/>
                              </a:cxn>
                              <a:cxn ang="0">
                                <a:pos x="6" y="41"/>
                              </a:cxn>
                              <a:cxn ang="0">
                                <a:pos x="24" y="32"/>
                              </a:cxn>
                              <a:cxn ang="0">
                                <a:pos x="73" y="0"/>
                              </a:cxn>
                            </a:cxnLst>
                            <a:rect l="txL" t="txT" r="txR" b="txB"/>
                            <a:pathLst>
                              <a:path w="73" h="68">
                                <a:moveTo>
                                  <a:pt x="0" y="68"/>
                                </a:moveTo>
                                <a:cubicBezTo>
                                  <a:pt x="1" y="57"/>
                                  <a:pt x="2" y="47"/>
                                  <a:pt x="6" y="41"/>
                                </a:cubicBezTo>
                                <a:cubicBezTo>
                                  <a:pt x="10" y="35"/>
                                  <a:pt x="13" y="39"/>
                                  <a:pt x="24" y="32"/>
                                </a:cubicBezTo>
                                <a:cubicBezTo>
                                  <a:pt x="35" y="25"/>
                                  <a:pt x="63" y="7"/>
                                  <a:pt x="73" y="0"/>
                                </a:cubicBezTo>
                              </a:path>
                            </a:pathLst>
                          </a:custGeom>
                          <a:noFill/>
                          <a:ln w="9525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>
                        </p:spPr>
                        <p:txBody>
                          <a:bodyPr/>
                          <a:p>
                            <a:endParaRPr lang="zh-CN" altLang="en-US"/>
                          </a:p>
                        </p:txBody>
                      </p:sp>
                    </p:grpSp>
                    <p:grpSp>
                      <p:nvGrpSpPr>
                        <p:cNvPr id="12610" name="Group 447"/>
                        <p:cNvGrpSpPr>
                          <a:grpSpLocks noChangeAspect="1"/>
                        </p:cNvGrpSpPr>
                        <p:nvPr/>
                      </p:nvGrpSpPr>
                      <p:grpSpPr>
                        <a:xfrm flipH="1">
                          <a:off x="6123" y="1146"/>
                          <a:ext cx="66" cy="969"/>
                          <a:chOff x="2288" y="11521"/>
                          <a:chExt cx="67" cy="1408"/>
                        </a:xfrm>
                      </p:grpSpPr>
                      <p:sp>
                        <p:nvSpPr>
                          <p:cNvPr id="12611" name="Line 450"/>
                          <p:cNvSpPr>
                            <a:spLocks noChangeAspect="1"/>
                          </p:cNvSpPr>
                          <p:nvPr/>
                        </p:nvSpPr>
                        <p:spPr>
                          <a:xfrm>
                            <a:off x="2291" y="11525"/>
                            <a:ext cx="0" cy="1404"/>
                          </a:xfrm>
                          <a:prstGeom prst="line">
                            <a:avLst/>
                          </a:prstGeom>
                          <a:ln w="9525" cap="flat" cmpd="sng">
                            <a:solidFill>
                              <a:srgbClr val="000000"/>
                            </a:solidFill>
                            <a:prstDash val="solid"/>
                            <a:headEnd type="none" w="med" len="med"/>
                            <a:tailEnd type="none" w="med" len="med"/>
                          </a:ln>
                        </p:spPr>
                      </p:sp>
                      <p:sp>
                        <p:nvSpPr>
                          <p:cNvPr id="12612" name="Line 449"/>
                          <p:cNvSpPr>
                            <a:spLocks noChangeAspect="1"/>
                          </p:cNvSpPr>
                          <p:nvPr/>
                        </p:nvSpPr>
                        <p:spPr>
                          <a:xfrm>
                            <a:off x="2350" y="11521"/>
                            <a:ext cx="5" cy="1291"/>
                          </a:xfrm>
                          <a:prstGeom prst="line">
                            <a:avLst/>
                          </a:prstGeom>
                          <a:ln w="9525" cap="flat" cmpd="sng">
                            <a:solidFill>
                              <a:srgbClr val="000000"/>
                            </a:solidFill>
                            <a:prstDash val="solid"/>
                            <a:headEnd type="none" w="med" len="med"/>
                            <a:tailEnd type="none" w="med" len="med"/>
                          </a:ln>
                        </p:spPr>
                      </p:sp>
                      <p:sp>
                        <p:nvSpPr>
                          <p:cNvPr id="12613" name="Line 448"/>
                          <p:cNvSpPr>
                            <a:spLocks noChangeAspect="1"/>
                          </p:cNvSpPr>
                          <p:nvPr/>
                        </p:nvSpPr>
                        <p:spPr>
                          <a:xfrm flipH="1">
                            <a:off x="2288" y="12803"/>
                            <a:ext cx="64" cy="121"/>
                          </a:xfrm>
                          <a:prstGeom prst="line">
                            <a:avLst/>
                          </a:prstGeom>
                          <a:ln w="9525" cap="flat" cmpd="sng">
                            <a:solidFill>
                              <a:srgbClr val="000000"/>
                            </a:solidFill>
                            <a:prstDash val="solid"/>
                            <a:headEnd type="none" w="med" len="med"/>
                            <a:tailEnd type="none" w="med" len="med"/>
                          </a:ln>
                        </p:spPr>
                      </p:sp>
                    </p:grpSp>
                  </p:grpSp>
                  <p:grpSp>
                    <p:nvGrpSpPr>
                      <p:cNvPr id="12590" name="Group 438"/>
                      <p:cNvGrpSpPr>
                        <a:grpSpLocks noChangeAspect="1"/>
                      </p:cNvGrpSpPr>
                      <p:nvPr/>
                    </p:nvGrpSpPr>
                    <p:grpSpPr>
                      <a:xfrm flipH="1">
                        <a:off x="5954" y="1212"/>
                        <a:ext cx="355" cy="129"/>
                        <a:chOff x="3587" y="12587"/>
                        <a:chExt cx="454" cy="142"/>
                      </a:xfrm>
                    </p:grpSpPr>
                    <p:grpSp>
                      <p:nvGrpSpPr>
                        <p:cNvPr id="12595" name="Group 441"/>
                        <p:cNvGrpSpPr>
                          <a:grpSpLocks noChangeAspect="1"/>
                        </p:cNvGrpSpPr>
                        <p:nvPr/>
                      </p:nvGrpSpPr>
                      <p:grpSpPr>
                        <a:xfrm>
                          <a:off x="3587" y="12596"/>
                          <a:ext cx="454" cy="125"/>
                          <a:chOff x="8162" y="11816"/>
                          <a:chExt cx="454" cy="125"/>
                        </a:xfrm>
                      </p:grpSpPr>
                      <p:sp>
                        <p:nvSpPr>
                          <p:cNvPr id="12598" name="AutoShape 445"/>
                          <p:cNvSpPr>
                            <a:spLocks noChangeAspect="1"/>
                          </p:cNvSpPr>
                          <p:nvPr/>
                        </p:nvSpPr>
                        <p:spPr>
                          <a:xfrm flipH="1">
                            <a:off x="8162" y="11850"/>
                            <a:ext cx="408" cy="57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solidFill>
                            <a:srgbClr val="FFFFFF"/>
                          </a:solidFill>
                          <a:ln w="9525" cap="flat" cmpd="sng">
                            <a:solidFill>
                              <a:srgbClr val="000000"/>
                            </a:solidFill>
                            <a:prstDash val="solid"/>
                            <a:headEnd type="none" w="med" len="med"/>
                            <a:tailEnd type="none" w="med" len="med"/>
                          </a:ln>
                        </p:spPr>
                        <p:txBody>
                          <a:bodyPr/>
                          <a:p>
                            <a:endParaRPr lang="zh-CN" altLang="en-US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2599" name="AutoShape 444"/>
                          <p:cNvSpPr>
                            <a:spLocks noChangeAspect="1"/>
                          </p:cNvSpPr>
                          <p:nvPr/>
                        </p:nvSpPr>
                        <p:spPr>
                          <a:xfrm rot="5400000" flipH="1">
                            <a:off x="8292" y="11751"/>
                            <a:ext cx="125" cy="255"/>
                          </a:xfrm>
                          <a:custGeom>
                            <a:avLst/>
                            <a:gdLst>
                              <a:gd name="txL" fmla="*/ 3456 w 21600"/>
                              <a:gd name="txT" fmla="*/ 3558 h 21600"/>
                              <a:gd name="txR" fmla="*/ 18144 w 21600"/>
                              <a:gd name="txB" fmla="*/ 18042 h 21600"/>
                            </a:gdLst>
                            <a:ahLst/>
                            <a:cxnLst>
                              <a:cxn ang="0">
                                <a:pos x="0" y="0"/>
                              </a:cxn>
                              <a:cxn ang="0">
                                <a:pos x="0" y="0"/>
                              </a:cxn>
                              <a:cxn ang="0">
                                <a:pos x="0" y="0"/>
                              </a:cxn>
                              <a:cxn ang="0">
                                <a:pos x="0" y="0"/>
                              </a:cxn>
                            </a:cxnLst>
                            <a:rect l="txL" t="txT" r="txR" b="txB"/>
                            <a:pathLst>
                              <a:path w="21600" h="21600">
                                <a:moveTo>
                                  <a:pt x="0" y="0"/>
                                </a:moveTo>
                                <a:lnTo>
                                  <a:pt x="3474" y="21600"/>
                                </a:lnTo>
                                <a:lnTo>
                                  <a:pt x="18126" y="21600"/>
                                </a:lnTo>
                                <a:lnTo>
                                  <a:pt x="21600" y="0"/>
                                </a:lnTo>
                                <a:close/>
                              </a:path>
                            </a:pathLst>
                          </a:custGeom>
                          <a:gradFill rotWithShape="1">
                            <a:gsLst>
                              <a:gs pos="0">
                                <a:srgbClr val="BBBBBB">
                                  <a:alpha val="100000"/>
                                </a:srgbClr>
                              </a:gs>
                              <a:gs pos="50000">
                                <a:srgbClr val="FFFFFF">
                                  <a:alpha val="100000"/>
                                </a:srgbClr>
                              </a:gs>
                              <a:gs pos="100000">
                                <a:srgbClr val="BBBBBB">
                                  <a:alpha val="100000"/>
                                </a:srgbClr>
                              </a:gs>
                            </a:gsLst>
                            <a:lin ang="0" scaled="1"/>
                            <a:tileRect/>
                          </a:gradFill>
                          <a:ln w="9525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:ln>
                        </p:spPr>
                        <p:txBody>
                          <a:bodyPr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12600" name="Oval 443"/>
                          <p:cNvSpPr>
                            <a:spLocks noChangeAspect="1"/>
                          </p:cNvSpPr>
                          <p:nvPr/>
                        </p:nvSpPr>
                        <p:spPr>
                          <a:xfrm flipH="1">
                            <a:off x="8529" y="11829"/>
                            <a:ext cx="87" cy="87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9525" cap="flat" cmpd="sng">
                            <a:solidFill>
                              <a:srgbClr val="000000"/>
                            </a:solidFill>
                            <a:prstDash val="solid"/>
                            <a:headEnd type="none" w="med" len="med"/>
                            <a:tailEnd type="none" w="med" len="med"/>
                          </a:ln>
                        </p:spPr>
                        <p:txBody>
                          <a:bodyPr/>
                          <a:p>
                            <a:endParaRPr lang="zh-CN" altLang="en-US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2601" name="Rectangle 442"/>
                          <p:cNvSpPr>
                            <a:spLocks noChangeAspect="1"/>
                          </p:cNvSpPr>
                          <p:nvPr/>
                        </p:nvSpPr>
                        <p:spPr>
                          <a:xfrm flipH="1">
                            <a:off x="8180" y="11841"/>
                            <a:ext cx="28" cy="74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 w="9525" cap="flat" cmpd="sng">
                            <a:solidFill>
                              <a:srgbClr val="000000"/>
                            </a:solidFill>
                            <a:prstDash val="solid"/>
                            <a:miter/>
                            <a:headEnd type="none" w="med" len="med"/>
                            <a:tailEnd type="none" w="med" len="med"/>
                          </a:ln>
                        </p:spPr>
                        <p:txBody>
                          <a:bodyPr/>
                          <a:p>
                            <a:endParaRPr lang="zh-CN" altLang="en-US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</p:grpSp>
                    <p:sp>
                      <p:nvSpPr>
                        <p:cNvPr id="12596" name="Rectangle 440"/>
                        <p:cNvSpPr>
                          <a:spLocks noChangeAspect="1"/>
                        </p:cNvSpPr>
                        <p:nvPr/>
                      </p:nvSpPr>
                      <p:spPr>
                        <a:xfrm flipH="1">
                          <a:off x="3883" y="12587"/>
                          <a:ext cx="28" cy="142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 cap="flat" cmpd="sng">
                          <a:solidFill>
                            <a:srgbClr val="000000"/>
                          </a:solidFill>
                          <a:prstDash val="solid"/>
                          <a:miter/>
                          <a:headEnd type="none" w="med" len="med"/>
                          <a:tailEnd type="none" w="med" len="med"/>
                        </a:ln>
                      </p:spPr>
                      <p:txBody>
                        <a:bodyPr/>
                        <a:p>
                          <a:endParaRPr lang="zh-CN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2597" name="Line 439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3781" y="12616"/>
                          <a:ext cx="0" cy="88"/>
                        </a:xfrm>
                        <a:prstGeom prst="line">
                          <a:avLst/>
                        </a:prstGeom>
                        <a:ln w="9525" cap="flat" cmpd="sng">
                          <a:solidFill>
                            <a:srgbClr val="C0C0C0"/>
                          </a:solidFill>
                          <a:prstDash val="solid"/>
                          <a:headEnd type="none" w="med" len="med"/>
                          <a:tailEnd type="none" w="med" len="med"/>
                        </a:ln>
                      </p:spPr>
                    </p:sp>
                  </p:grpSp>
                  <p:grpSp>
                    <p:nvGrpSpPr>
                      <p:cNvPr id="12591" name="Group 434"/>
                      <p:cNvGrpSpPr>
                        <a:grpSpLocks noChangeAspect="1"/>
                      </p:cNvGrpSpPr>
                      <p:nvPr/>
                    </p:nvGrpSpPr>
                    <p:grpSpPr>
                      <a:xfrm>
                        <a:off x="6090" y="1575"/>
                        <a:ext cx="224" cy="158"/>
                        <a:chOff x="7710" y="6780"/>
                        <a:chExt cx="328" cy="212"/>
                      </a:xfrm>
                    </p:grpSpPr>
                    <p:sp>
                      <p:nvSpPr>
                        <p:cNvPr id="12592" name="AutoShape 437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7734" y="6895"/>
                          <a:ext cx="272" cy="28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rgbClr val="FFFFFF"/>
                        </a:solidFill>
                        <a:ln w="9525" cap="flat" cmpd="sng">
                          <a:solidFill>
                            <a:srgbClr val="000000"/>
                          </a:solidFill>
                          <a:prstDash val="solid"/>
                          <a:headEnd type="none" w="med" len="med"/>
                          <a:tailEnd type="none" w="med" len="med"/>
                        </a:ln>
                      </p:spPr>
                      <p:txBody>
                        <a:bodyPr/>
                        <a:p>
                          <a:endParaRPr lang="zh-CN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2593" name="AutoShape 436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7710" y="6780"/>
                          <a:ext cx="328" cy="212"/>
                        </a:xfrm>
                        <a:custGeom>
                          <a:avLst/>
                          <a:gdLst>
                            <a:gd name="txL" fmla="*/ 3622 w 21600"/>
                            <a:gd name="txT" fmla="*/ 3566 h 21600"/>
                            <a:gd name="txR" fmla="*/ 17978 w 21600"/>
                            <a:gd name="txB" fmla="*/ 18034 h 21600"/>
                          </a:gdLst>
                          <a:ahLst/>
                          <a:cxnLst>
                            <a:cxn ang="0">
                              <a:pos x="0" y="0"/>
                            </a:cxn>
                            <a:cxn ang="0">
                              <a:pos x="0" y="0"/>
                            </a:cxn>
                            <a:cxn ang="0">
                              <a:pos x="0" y="0"/>
                            </a:cxn>
                            <a:cxn ang="0">
                              <a:pos x="0" y="0"/>
                            </a:cxn>
                          </a:cxnLst>
                          <a:rect l="txL" t="txT" r="txR" b="txB"/>
                          <a:pathLst>
                            <a:path w="21600" h="21600">
                              <a:moveTo>
                                <a:pt x="0" y="0"/>
                              </a:moveTo>
                              <a:lnTo>
                                <a:pt x="3622" y="21600"/>
                              </a:lnTo>
                              <a:lnTo>
                                <a:pt x="17978" y="21600"/>
                              </a:lnTo>
                              <a:lnTo>
                                <a:pt x="21600" y="0"/>
                              </a:lnTo>
                              <a:close/>
                            </a:path>
                          </a:pathLst>
                        </a:custGeom>
                        <a:gradFill rotWithShape="1">
                          <a:gsLst>
                            <a:gs pos="0">
                              <a:srgbClr val="767676">
                                <a:alpha val="100000"/>
                              </a:srgbClr>
                            </a:gs>
                            <a:gs pos="50000">
                              <a:srgbClr val="FFFFFF">
                                <a:alpha val="100000"/>
                              </a:srgbClr>
                            </a:gs>
                            <a:gs pos="100000">
                              <a:srgbClr val="767676">
                                <a:alpha val="100000"/>
                              </a:srgbClr>
                            </a:gs>
                          </a:gsLst>
                          <a:lin ang="0" scaled="1"/>
                          <a:tileRect/>
                        </a:gradFill>
                        <a:ln w="9525" cap="flat" cmpd="sng">
                          <a:solidFill>
                            <a:srgbClr val="000000">
                              <a:alpha val="100000"/>
                            </a:srgbClr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>
                      </p:spPr>
                      <p:txBody>
                        <a:bodyPr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2594" name="AutoShape 435"/>
                        <p:cNvSpPr>
                          <a:spLocks noChangeAspect="1"/>
                        </p:cNvSpPr>
                        <p:nvPr/>
                      </p:nvSpPr>
                      <p:spPr>
                        <a:xfrm flipH="1">
                          <a:off x="7730" y="6869"/>
                          <a:ext cx="285" cy="23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rgbClr val="FFFFFF"/>
                        </a:solidFill>
                        <a:ln w="9525" cap="flat" cmpd="sng">
                          <a:solidFill>
                            <a:srgbClr val="000000"/>
                          </a:solidFill>
                          <a:prstDash val="solid"/>
                          <a:headEnd type="none" w="med" len="med"/>
                          <a:tailEnd type="none" w="med" len="med"/>
                        </a:ln>
                      </p:spPr>
                      <p:txBody>
                        <a:bodyPr/>
                        <a:p>
                          <a:endParaRPr lang="zh-CN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2575" name="Group 420"/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5970" y="968"/>
                      <a:ext cx="375" cy="150"/>
                      <a:chOff x="5970" y="968"/>
                      <a:chExt cx="375" cy="150"/>
                    </a:xfrm>
                  </p:grpSpPr>
                  <p:sp>
                    <p:nvSpPr>
                      <p:cNvPr id="12576" name="Line 432"/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5970" y="968"/>
                        <a:ext cx="375" cy="0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577" name="Line 431"/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6000" y="997"/>
                        <a:ext cx="75" cy="0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578" name="Line 430"/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6120" y="1013"/>
                        <a:ext cx="68" cy="0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579" name="Line 429"/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6225" y="997"/>
                        <a:ext cx="53" cy="0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580" name="Line 428"/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6045" y="1050"/>
                        <a:ext cx="76" cy="0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581" name="Line 427"/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6166" y="1050"/>
                        <a:ext cx="75" cy="0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582" name="Line 426"/>
                      <p:cNvSpPr>
                        <a:spLocks noChangeAspect="1"/>
                      </p:cNvSpPr>
                      <p:nvPr/>
                    </p:nvSpPr>
                    <p:spPr>
                      <a:xfrm flipH="1">
                        <a:off x="6083" y="1095"/>
                        <a:ext cx="60" cy="0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583" name="Line 425"/>
                      <p:cNvSpPr>
                        <a:spLocks noChangeAspect="1"/>
                      </p:cNvSpPr>
                      <p:nvPr/>
                    </p:nvSpPr>
                    <p:spPr>
                      <a:xfrm flipH="1">
                        <a:off x="6173" y="1080"/>
                        <a:ext cx="37" cy="0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584" name="Line 424"/>
                      <p:cNvSpPr>
                        <a:spLocks noChangeAspect="1"/>
                      </p:cNvSpPr>
                      <p:nvPr/>
                    </p:nvSpPr>
                    <p:spPr>
                      <a:xfrm flipH="1">
                        <a:off x="6120" y="1073"/>
                        <a:ext cx="30" cy="0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585" name="Line 423"/>
                      <p:cNvSpPr>
                        <a:spLocks noChangeAspect="1"/>
                      </p:cNvSpPr>
                      <p:nvPr/>
                    </p:nvSpPr>
                    <p:spPr>
                      <a:xfrm flipH="1">
                        <a:off x="6150" y="1118"/>
                        <a:ext cx="38" cy="0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586" name="Line 422"/>
                      <p:cNvSpPr>
                        <a:spLocks noChangeAspect="1"/>
                      </p:cNvSpPr>
                      <p:nvPr/>
                    </p:nvSpPr>
                    <p:spPr>
                      <a:xfrm flipH="1">
                        <a:off x="6255" y="1028"/>
                        <a:ext cx="53" cy="0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587" name="Line 421"/>
                      <p:cNvSpPr>
                        <a:spLocks noChangeAspect="1"/>
                      </p:cNvSpPr>
                      <p:nvPr/>
                    </p:nvSpPr>
                    <p:spPr>
                      <a:xfrm flipH="1">
                        <a:off x="6016" y="1028"/>
                        <a:ext cx="38" cy="0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</p:grpSp>
              </p:grpSp>
            </p:grpSp>
          </p:grpSp>
          <p:grpSp>
            <p:nvGrpSpPr>
              <p:cNvPr id="12548" name="Group 395"/>
              <p:cNvGrpSpPr>
                <a:grpSpLocks noChangeAspect="1"/>
              </p:cNvGrpSpPr>
              <p:nvPr/>
            </p:nvGrpSpPr>
            <p:grpSpPr>
              <a:xfrm>
                <a:off x="4987" y="1779"/>
                <a:ext cx="1371" cy="168"/>
                <a:chOff x="3172" y="1389"/>
                <a:chExt cx="1371" cy="168"/>
              </a:xfrm>
            </p:grpSpPr>
            <p:sp>
              <p:nvSpPr>
                <p:cNvPr id="12549" name="AutoShape 416"/>
                <p:cNvSpPr>
                  <a:spLocks noChangeAspect="1"/>
                </p:cNvSpPr>
                <p:nvPr/>
              </p:nvSpPr>
              <p:spPr>
                <a:xfrm>
                  <a:off x="3172" y="1475"/>
                  <a:ext cx="841" cy="41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5400000" scaled="1"/>
                  <a:tileRect/>
                </a:gradFill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2550" name="Group 410"/>
                <p:cNvGrpSpPr>
                  <a:grpSpLocks noChangeAspect="1"/>
                </p:cNvGrpSpPr>
                <p:nvPr/>
              </p:nvGrpSpPr>
              <p:grpSpPr>
                <a:xfrm>
                  <a:off x="3456" y="1453"/>
                  <a:ext cx="189" cy="90"/>
                  <a:chOff x="3456" y="1453"/>
                  <a:chExt cx="189" cy="90"/>
                </a:xfrm>
              </p:grpSpPr>
              <p:sp>
                <p:nvSpPr>
                  <p:cNvPr id="12565" name="Rectangle 415"/>
                  <p:cNvSpPr>
                    <a:spLocks noChangeAspect="1"/>
                  </p:cNvSpPr>
                  <p:nvPr/>
                </p:nvSpPr>
                <p:spPr>
                  <a:xfrm>
                    <a:off x="3539" y="1453"/>
                    <a:ext cx="96" cy="9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566" name="AutoShape 414"/>
                  <p:cNvSpPr>
                    <a:spLocks noChangeAspect="1"/>
                  </p:cNvSpPr>
                  <p:nvPr/>
                </p:nvSpPr>
                <p:spPr>
                  <a:xfrm>
                    <a:off x="3456" y="1465"/>
                    <a:ext cx="163" cy="6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567" name="Oval 413"/>
                  <p:cNvSpPr>
                    <a:spLocks noChangeAspect="1"/>
                  </p:cNvSpPr>
                  <p:nvPr/>
                </p:nvSpPr>
                <p:spPr>
                  <a:xfrm rot="618290">
                    <a:off x="3551" y="1465"/>
                    <a:ext cx="69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568" name="AutoShape 412"/>
                  <p:cNvSpPr>
                    <a:spLocks noChangeAspect="1"/>
                  </p:cNvSpPr>
                  <p:nvPr/>
                </p:nvSpPr>
                <p:spPr>
                  <a:xfrm rot="2418290">
                    <a:off x="3527" y="1482"/>
                    <a:ext cx="118" cy="16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569" name="Oval 411"/>
                  <p:cNvSpPr>
                    <a:spLocks noChangeAspect="1"/>
                  </p:cNvSpPr>
                  <p:nvPr/>
                </p:nvSpPr>
                <p:spPr>
                  <a:xfrm rot="618290">
                    <a:off x="3567" y="1480"/>
                    <a:ext cx="37" cy="3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2551" name="Group 396"/>
                <p:cNvGrpSpPr>
                  <a:grpSpLocks noChangeAspect="1"/>
                </p:cNvGrpSpPr>
                <p:nvPr/>
              </p:nvGrpSpPr>
              <p:grpSpPr>
                <a:xfrm>
                  <a:off x="3931" y="1389"/>
                  <a:ext cx="612" cy="168"/>
                  <a:chOff x="3931" y="1389"/>
                  <a:chExt cx="612" cy="168"/>
                </a:xfrm>
              </p:grpSpPr>
              <p:sp>
                <p:nvSpPr>
                  <p:cNvPr id="12552" name="AutoShape 409"/>
                  <p:cNvSpPr>
                    <a:spLocks noChangeAspect="1"/>
                  </p:cNvSpPr>
                  <p:nvPr/>
                </p:nvSpPr>
                <p:spPr>
                  <a:xfrm>
                    <a:off x="3931" y="1470"/>
                    <a:ext cx="304" cy="52"/>
                  </a:xfrm>
                  <a:prstGeom prst="roundRect">
                    <a:avLst>
                      <a:gd name="adj" fmla="val 48648"/>
                    </a:avLst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553" name="Rectangle 408"/>
                  <p:cNvSpPr>
                    <a:spLocks noChangeAspect="1"/>
                  </p:cNvSpPr>
                  <p:nvPr/>
                </p:nvSpPr>
                <p:spPr>
                  <a:xfrm>
                    <a:off x="4010" y="1435"/>
                    <a:ext cx="165" cy="11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554" name="Rectangle 407"/>
                  <p:cNvSpPr>
                    <a:spLocks noChangeAspect="1"/>
                  </p:cNvSpPr>
                  <p:nvPr/>
                </p:nvSpPr>
                <p:spPr>
                  <a:xfrm>
                    <a:off x="4227" y="1467"/>
                    <a:ext cx="272" cy="86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555" name="Rectangle 406"/>
                  <p:cNvSpPr>
                    <a:spLocks noChangeAspect="1"/>
                  </p:cNvSpPr>
                  <p:nvPr/>
                </p:nvSpPr>
                <p:spPr>
                  <a:xfrm>
                    <a:off x="4201" y="1435"/>
                    <a:ext cx="58" cy="122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556" name="Freeform 405"/>
                  <p:cNvSpPr>
                    <a:spLocks noChangeAspect="1"/>
                  </p:cNvSpPr>
                  <p:nvPr/>
                </p:nvSpPr>
                <p:spPr>
                  <a:xfrm>
                    <a:off x="3988" y="1443"/>
                    <a:ext cx="279" cy="28"/>
                  </a:xfrm>
                  <a:custGeom>
                    <a:avLst/>
                    <a:gdLst>
                      <a:gd name="txL" fmla="*/ 0 w 339"/>
                      <a:gd name="txT" fmla="*/ 0 h 38"/>
                      <a:gd name="txR" fmla="*/ 339 w 339"/>
                      <a:gd name="txB" fmla="*/ 38 h 38"/>
                    </a:gdLst>
                    <a:ahLst/>
                    <a:cxnLst>
                      <a:cxn ang="0">
                        <a:pos x="105" y="0"/>
                      </a:cxn>
                      <a:cxn ang="0">
                        <a:pos x="90" y="2"/>
                      </a:cxn>
                      <a:cxn ang="0">
                        <a:pos x="83" y="5"/>
                      </a:cxn>
                      <a:cxn ang="0">
                        <a:pos x="73" y="6"/>
                      </a:cxn>
                      <a:cxn ang="0">
                        <a:pos x="63" y="6"/>
                      </a:cxn>
                      <a:cxn ang="0">
                        <a:pos x="55" y="4"/>
                      </a:cxn>
                      <a:cxn ang="0">
                        <a:pos x="44" y="1"/>
                      </a:cxn>
                      <a:cxn ang="0">
                        <a:pos x="32" y="2"/>
                      </a:cxn>
                      <a:cxn ang="0">
                        <a:pos x="21" y="4"/>
                      </a:cxn>
                      <a:cxn ang="0">
                        <a:pos x="16" y="5"/>
                      </a:cxn>
                      <a:cxn ang="0">
                        <a:pos x="0" y="6"/>
                      </a:cxn>
                    </a:cxnLst>
                    <a:rect l="txL" t="txT" r="txR" b="txB"/>
                    <a:pathLst>
                      <a:path w="339" h="38">
                        <a:moveTo>
                          <a:pt x="339" y="0"/>
                        </a:moveTo>
                        <a:cubicBezTo>
                          <a:pt x="319" y="5"/>
                          <a:pt x="300" y="10"/>
                          <a:pt x="288" y="15"/>
                        </a:cubicBezTo>
                        <a:cubicBezTo>
                          <a:pt x="276" y="20"/>
                          <a:pt x="276" y="26"/>
                          <a:pt x="267" y="30"/>
                        </a:cubicBezTo>
                        <a:cubicBezTo>
                          <a:pt x="258" y="34"/>
                          <a:pt x="244" y="35"/>
                          <a:pt x="234" y="36"/>
                        </a:cubicBezTo>
                        <a:cubicBezTo>
                          <a:pt x="224" y="37"/>
                          <a:pt x="213" y="38"/>
                          <a:pt x="204" y="36"/>
                        </a:cubicBezTo>
                        <a:cubicBezTo>
                          <a:pt x="195" y="34"/>
                          <a:pt x="187" y="29"/>
                          <a:pt x="177" y="24"/>
                        </a:cubicBezTo>
                        <a:cubicBezTo>
                          <a:pt x="167" y="19"/>
                          <a:pt x="153" y="11"/>
                          <a:pt x="141" y="9"/>
                        </a:cubicBezTo>
                        <a:cubicBezTo>
                          <a:pt x="129" y="7"/>
                          <a:pt x="114" y="10"/>
                          <a:pt x="102" y="12"/>
                        </a:cubicBezTo>
                        <a:cubicBezTo>
                          <a:pt x="90" y="14"/>
                          <a:pt x="77" y="21"/>
                          <a:pt x="69" y="24"/>
                        </a:cubicBezTo>
                        <a:cubicBezTo>
                          <a:pt x="61" y="27"/>
                          <a:pt x="62" y="28"/>
                          <a:pt x="51" y="30"/>
                        </a:cubicBezTo>
                        <a:cubicBezTo>
                          <a:pt x="40" y="32"/>
                          <a:pt x="19" y="34"/>
                          <a:pt x="0" y="36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557" name="Freeform 404"/>
                  <p:cNvSpPr>
                    <a:spLocks noChangeAspect="1"/>
                  </p:cNvSpPr>
                  <p:nvPr/>
                </p:nvSpPr>
                <p:spPr>
                  <a:xfrm flipV="1">
                    <a:off x="3988" y="1519"/>
                    <a:ext cx="279" cy="27"/>
                  </a:xfrm>
                  <a:custGeom>
                    <a:avLst/>
                    <a:gdLst>
                      <a:gd name="txL" fmla="*/ 0 w 339"/>
                      <a:gd name="txT" fmla="*/ 0 h 38"/>
                      <a:gd name="txR" fmla="*/ 339 w 339"/>
                      <a:gd name="txB" fmla="*/ 38 h 38"/>
                    </a:gdLst>
                    <a:ahLst/>
                    <a:cxnLst>
                      <a:cxn ang="0">
                        <a:pos x="105" y="0"/>
                      </a:cxn>
                      <a:cxn ang="0">
                        <a:pos x="90" y="2"/>
                      </a:cxn>
                      <a:cxn ang="0">
                        <a:pos x="83" y="4"/>
                      </a:cxn>
                      <a:cxn ang="0">
                        <a:pos x="73" y="4"/>
                      </a:cxn>
                      <a:cxn ang="0">
                        <a:pos x="63" y="4"/>
                      </a:cxn>
                      <a:cxn ang="0">
                        <a:pos x="55" y="3"/>
                      </a:cxn>
                      <a:cxn ang="0">
                        <a:pos x="44" y="1"/>
                      </a:cxn>
                      <a:cxn ang="0">
                        <a:pos x="32" y="1"/>
                      </a:cxn>
                      <a:cxn ang="0">
                        <a:pos x="21" y="3"/>
                      </a:cxn>
                      <a:cxn ang="0">
                        <a:pos x="16" y="4"/>
                      </a:cxn>
                      <a:cxn ang="0">
                        <a:pos x="0" y="4"/>
                      </a:cxn>
                    </a:cxnLst>
                    <a:rect l="txL" t="txT" r="txR" b="txB"/>
                    <a:pathLst>
                      <a:path w="339" h="38">
                        <a:moveTo>
                          <a:pt x="339" y="0"/>
                        </a:moveTo>
                        <a:cubicBezTo>
                          <a:pt x="319" y="5"/>
                          <a:pt x="300" y="10"/>
                          <a:pt x="288" y="15"/>
                        </a:cubicBezTo>
                        <a:cubicBezTo>
                          <a:pt x="276" y="20"/>
                          <a:pt x="276" y="26"/>
                          <a:pt x="267" y="30"/>
                        </a:cubicBezTo>
                        <a:cubicBezTo>
                          <a:pt x="258" y="34"/>
                          <a:pt x="244" y="35"/>
                          <a:pt x="234" y="36"/>
                        </a:cubicBezTo>
                        <a:cubicBezTo>
                          <a:pt x="224" y="37"/>
                          <a:pt x="213" y="38"/>
                          <a:pt x="204" y="36"/>
                        </a:cubicBezTo>
                        <a:cubicBezTo>
                          <a:pt x="195" y="34"/>
                          <a:pt x="187" y="29"/>
                          <a:pt x="177" y="24"/>
                        </a:cubicBezTo>
                        <a:cubicBezTo>
                          <a:pt x="167" y="19"/>
                          <a:pt x="153" y="11"/>
                          <a:pt x="141" y="9"/>
                        </a:cubicBezTo>
                        <a:cubicBezTo>
                          <a:pt x="129" y="7"/>
                          <a:pt x="114" y="10"/>
                          <a:pt x="102" y="12"/>
                        </a:cubicBezTo>
                        <a:cubicBezTo>
                          <a:pt x="90" y="14"/>
                          <a:pt x="77" y="21"/>
                          <a:pt x="69" y="24"/>
                        </a:cubicBezTo>
                        <a:cubicBezTo>
                          <a:pt x="61" y="27"/>
                          <a:pt x="62" y="28"/>
                          <a:pt x="51" y="30"/>
                        </a:cubicBezTo>
                        <a:cubicBezTo>
                          <a:pt x="40" y="32"/>
                          <a:pt x="19" y="34"/>
                          <a:pt x="0" y="36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558" name="Oval 403"/>
                  <p:cNvSpPr>
                    <a:spLocks noChangeAspect="1"/>
                  </p:cNvSpPr>
                  <p:nvPr/>
                </p:nvSpPr>
                <p:spPr>
                  <a:xfrm rot="1046660">
                    <a:off x="4054" y="1464"/>
                    <a:ext cx="71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559" name="AutoShape 402"/>
                  <p:cNvSpPr>
                    <a:spLocks noChangeAspect="1"/>
                  </p:cNvSpPr>
                  <p:nvPr/>
                </p:nvSpPr>
                <p:spPr>
                  <a:xfrm rot="4368858">
                    <a:off x="4032" y="1483"/>
                    <a:ext cx="109" cy="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FFFFF"/>
                  </a:solidFill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560" name="Oval 401"/>
                  <p:cNvSpPr>
                    <a:spLocks noChangeAspect="1"/>
                  </p:cNvSpPr>
                  <p:nvPr/>
                </p:nvSpPr>
                <p:spPr>
                  <a:xfrm rot="1046660">
                    <a:off x="4070" y="1479"/>
                    <a:ext cx="37" cy="3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12561" name="Group 397"/>
                  <p:cNvGrpSpPr>
                    <a:grpSpLocks noChangeAspect="1"/>
                  </p:cNvGrpSpPr>
                  <p:nvPr/>
                </p:nvGrpSpPr>
                <p:grpSpPr>
                  <a:xfrm>
                    <a:off x="4184" y="1389"/>
                    <a:ext cx="359" cy="167"/>
                    <a:chOff x="7149" y="4059"/>
                    <a:chExt cx="209" cy="182"/>
                  </a:xfrm>
                </p:grpSpPr>
                <p:sp>
                  <p:nvSpPr>
                    <p:cNvPr id="12562" name="AutoShape 400"/>
                    <p:cNvSpPr>
                      <a:spLocks noChangeAspect="1"/>
                    </p:cNvSpPr>
                    <p:nvPr/>
                  </p:nvSpPr>
                  <p:spPr>
                    <a:xfrm flipV="1">
                      <a:off x="7155" y="4059"/>
                      <a:ext cx="203" cy="71"/>
                    </a:xfrm>
                    <a:custGeom>
                      <a:avLst/>
                      <a:gdLst>
                        <a:gd name="txL" fmla="*/ 1596 w 21600"/>
                        <a:gd name="txT" fmla="*/ 0 h 21600"/>
                        <a:gd name="txR" fmla="*/ 20004 w 21600"/>
                        <a:gd name="txB" fmla="*/ 5172 h 21600"/>
                      </a:gdLst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txL" t="txT" r="txR" b="txB"/>
                      <a:pathLst>
                        <a:path w="21600" h="21600">
                          <a:moveTo>
                            <a:pt x="3059" y="3267"/>
                          </a:moveTo>
                          <a:cubicBezTo>
                            <a:pt x="5093" y="1178"/>
                            <a:pt x="7884" y="-1"/>
                            <a:pt x="10800" y="0"/>
                          </a:cubicBezTo>
                          <a:cubicBezTo>
                            <a:pt x="13715" y="0"/>
                            <a:pt x="16506" y="1178"/>
                            <a:pt x="18540" y="3267"/>
                          </a:cubicBezTo>
                          <a:cubicBezTo>
                            <a:pt x="16506" y="1178"/>
                            <a:pt x="13715" y="-1"/>
                            <a:pt x="10799" y="0"/>
                          </a:cubicBezTo>
                          <a:cubicBezTo>
                            <a:pt x="7884" y="0"/>
                            <a:pt x="5093" y="1178"/>
                            <a:pt x="3059" y="326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100000"/>
                      </a:srgbClr>
                    </a:solidFill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2563" name="AutoShape 399"/>
                    <p:cNvSpPr>
                      <a:spLocks noChangeAspect="1"/>
                    </p:cNvSpPr>
                    <p:nvPr/>
                  </p:nvSpPr>
                  <p:spPr>
                    <a:xfrm flipV="1">
                      <a:off x="7149" y="4170"/>
                      <a:ext cx="203" cy="71"/>
                    </a:xfrm>
                    <a:custGeom>
                      <a:avLst/>
                      <a:gdLst>
                        <a:gd name="txL" fmla="*/ 1596 w 21600"/>
                        <a:gd name="txT" fmla="*/ 0 h 21600"/>
                        <a:gd name="txR" fmla="*/ 20004 w 21600"/>
                        <a:gd name="txB" fmla="*/ 5172 h 21600"/>
                      </a:gdLst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txL" t="txT" r="txR" b="txB"/>
                      <a:pathLst>
                        <a:path w="21600" h="21600">
                          <a:moveTo>
                            <a:pt x="3059" y="3267"/>
                          </a:moveTo>
                          <a:cubicBezTo>
                            <a:pt x="5093" y="1178"/>
                            <a:pt x="7884" y="-1"/>
                            <a:pt x="10800" y="0"/>
                          </a:cubicBezTo>
                          <a:cubicBezTo>
                            <a:pt x="13715" y="0"/>
                            <a:pt x="16506" y="1178"/>
                            <a:pt x="18540" y="3267"/>
                          </a:cubicBezTo>
                          <a:cubicBezTo>
                            <a:pt x="16506" y="1178"/>
                            <a:pt x="13715" y="-1"/>
                            <a:pt x="10799" y="0"/>
                          </a:cubicBezTo>
                          <a:cubicBezTo>
                            <a:pt x="7884" y="0"/>
                            <a:pt x="5093" y="1178"/>
                            <a:pt x="3059" y="326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100000"/>
                      </a:srgbClr>
                    </a:solidFill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2564" name="Line 398"/>
                    <p:cNvSpPr>
                      <a:spLocks noChangeAspect="1"/>
                    </p:cNvSpPr>
                    <p:nvPr/>
                  </p:nvSpPr>
                  <p:spPr>
                    <a:xfrm>
                      <a:off x="7329" y="4119"/>
                      <a:ext cx="0" cy="111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</p:grpSp>
            </p:grpSp>
          </p:grpSp>
        </p:grpSp>
        <p:grpSp>
          <p:nvGrpSpPr>
            <p:cNvPr id="12319" name="Group 346"/>
            <p:cNvGrpSpPr/>
            <p:nvPr/>
          </p:nvGrpSpPr>
          <p:grpSpPr>
            <a:xfrm>
              <a:off x="6561" y="8458"/>
              <a:ext cx="916" cy="2370"/>
              <a:chOff x="6561" y="8458"/>
              <a:chExt cx="916" cy="2370"/>
            </a:xfrm>
          </p:grpSpPr>
          <p:grpSp>
            <p:nvGrpSpPr>
              <p:cNvPr id="12497" name="Group 348"/>
              <p:cNvGrpSpPr/>
              <p:nvPr/>
            </p:nvGrpSpPr>
            <p:grpSpPr>
              <a:xfrm>
                <a:off x="6561" y="8458"/>
                <a:ext cx="916" cy="2370"/>
                <a:chOff x="6561" y="8458"/>
                <a:chExt cx="916" cy="2370"/>
              </a:xfrm>
            </p:grpSpPr>
            <p:grpSp>
              <p:nvGrpSpPr>
                <p:cNvPr id="12499" name="Group 383"/>
                <p:cNvGrpSpPr/>
                <p:nvPr/>
              </p:nvGrpSpPr>
              <p:grpSpPr>
                <a:xfrm>
                  <a:off x="6744" y="9859"/>
                  <a:ext cx="542" cy="969"/>
                  <a:chOff x="7294" y="13415"/>
                  <a:chExt cx="542" cy="969"/>
                </a:xfrm>
              </p:grpSpPr>
              <p:grpSp>
                <p:nvGrpSpPr>
                  <p:cNvPr id="12534" name="Group 385"/>
                  <p:cNvGrpSpPr/>
                  <p:nvPr/>
                </p:nvGrpSpPr>
                <p:grpSpPr>
                  <a:xfrm>
                    <a:off x="7294" y="13415"/>
                    <a:ext cx="542" cy="969"/>
                    <a:chOff x="1881" y="1988"/>
                    <a:chExt cx="678" cy="1211"/>
                  </a:xfrm>
                </p:grpSpPr>
                <p:grpSp>
                  <p:nvGrpSpPr>
                    <p:cNvPr id="12536" name="Group 391"/>
                    <p:cNvGrpSpPr/>
                    <p:nvPr/>
                  </p:nvGrpSpPr>
                  <p:grpSpPr>
                    <a:xfrm>
                      <a:off x="2007" y="1988"/>
                      <a:ext cx="425" cy="226"/>
                      <a:chOff x="2007" y="1988"/>
                      <a:chExt cx="425" cy="226"/>
                    </a:xfrm>
                  </p:grpSpPr>
                  <p:sp>
                    <p:nvSpPr>
                      <p:cNvPr id="12542" name="AutoShape 393"/>
                      <p:cNvSpPr/>
                      <p:nvPr/>
                    </p:nvSpPr>
                    <p:spPr>
                      <a:xfrm>
                        <a:off x="2007" y="1988"/>
                        <a:ext cx="425" cy="28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rgbClr val="FFFFFF"/>
                      </a:solidFill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  <p:txBody>
                      <a:bodyPr/>
                      <a:p>
                        <a:endParaRPr lang="zh-CN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2543" name="AutoShape 392"/>
                      <p:cNvSpPr/>
                      <p:nvPr/>
                    </p:nvSpPr>
                    <p:spPr>
                      <a:xfrm>
                        <a:off x="2021" y="2016"/>
                        <a:ext cx="397" cy="198"/>
                      </a:xfrm>
                      <a:custGeom>
                        <a:avLst/>
                        <a:gdLst>
                          <a:gd name="txL" fmla="*/ 2394 w 21600"/>
                          <a:gd name="txT" fmla="*/ 2400 h 21600"/>
                          <a:gd name="txR" fmla="*/ 19206 w 21600"/>
                          <a:gd name="txB" fmla="*/ 19200 h 21600"/>
                        </a:gdLst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txL" t="txT" r="txR" b="txB"/>
                        <a:pathLst>
                          <a:path w="21600" h="21600">
                            <a:moveTo>
                              <a:pt x="0" y="0"/>
                            </a:moveTo>
                            <a:lnTo>
                              <a:pt x="1143" y="21600"/>
                            </a:lnTo>
                            <a:lnTo>
                              <a:pt x="20457" y="21600"/>
                            </a:lnTo>
                            <a:lnTo>
                              <a:pt x="21600" y="0"/>
                            </a:lnTo>
                            <a:close/>
                          </a:path>
                        </a:pathLst>
                      </a:custGeom>
                      <a:solidFill>
                        <a:srgbClr val="FFFFFF">
                          <a:alpha val="100000"/>
                        </a:srgbClr>
                      </a:solidFill>
                      <a:ln w="9525" cap="flat" cmpd="sng">
                        <a:solidFill>
                          <a:srgbClr val="000000">
                            <a:alpha val="100000"/>
                          </a:srgb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</p:spPr>
                    <p:txBody>
                      <a:bodyPr/>
                      <a:p>
                        <a:endParaRPr lang="zh-CN" altLang="en-US"/>
                      </a:p>
                    </p:txBody>
                  </p:sp>
                </p:grpSp>
                <p:sp>
                  <p:nvSpPr>
                    <p:cNvPr id="12537" name="AutoShape 390"/>
                    <p:cNvSpPr/>
                    <p:nvPr/>
                  </p:nvSpPr>
                  <p:spPr>
                    <a:xfrm>
                      <a:off x="1901" y="2292"/>
                      <a:ext cx="637" cy="907"/>
                    </a:xfrm>
                    <a:custGeom>
                      <a:avLst/>
                      <a:gdLst>
                        <a:gd name="txL" fmla="*/ 1899 w 21600"/>
                        <a:gd name="txT" fmla="*/ 1905 h 21600"/>
                        <a:gd name="txR" fmla="*/ 19701 w 21600"/>
                        <a:gd name="txB" fmla="*/ 19695 h 21600"/>
                      </a:gdLst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txL" t="txT" r="txR" b="txB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229" y="21600"/>
                          </a:lnTo>
                          <a:lnTo>
                            <a:pt x="21371" y="21600"/>
                          </a:lnTo>
                          <a:lnTo>
                            <a:pt x="21600" y="0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100000"/>
                      </a:srgbClr>
                    </a:solidFill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2538" name="Rectangle 389"/>
                    <p:cNvSpPr/>
                    <p:nvPr/>
                  </p:nvSpPr>
                  <p:spPr>
                    <a:xfrm>
                      <a:off x="1881" y="2259"/>
                      <a:ext cx="678" cy="143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</a:ln>
                  </p:spPr>
                  <p:txBody>
                    <a:bodyPr/>
                    <a:p>
                      <a:endParaRPr lang="zh-CN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539" name="Rectangle 388"/>
                    <p:cNvSpPr/>
                    <p:nvPr/>
                  </p:nvSpPr>
                  <p:spPr>
                    <a:xfrm>
                      <a:off x="2011" y="2169"/>
                      <a:ext cx="417" cy="135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</a:ln>
                  </p:spPr>
                  <p:txBody>
                    <a:bodyPr/>
                    <a:p>
                      <a:endParaRPr lang="zh-CN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540" name="Freeform 387"/>
                    <p:cNvSpPr/>
                    <p:nvPr/>
                  </p:nvSpPr>
                  <p:spPr>
                    <a:xfrm>
                      <a:off x="1897" y="2136"/>
                      <a:ext cx="145" cy="273"/>
                    </a:xfrm>
                    <a:custGeom>
                      <a:avLst/>
                      <a:gdLst>
                        <a:gd name="txL" fmla="*/ 0 w 145"/>
                        <a:gd name="txT" fmla="*/ 0 h 273"/>
                        <a:gd name="txR" fmla="*/ 145 w 145"/>
                        <a:gd name="txB" fmla="*/ 273 h 273"/>
                      </a:gdLst>
                      <a:ahLst/>
                      <a:cxnLst>
                        <a:cxn ang="0">
                          <a:pos x="137" y="0"/>
                        </a:cxn>
                        <a:cxn ang="0">
                          <a:pos x="140" y="69"/>
                        </a:cxn>
                        <a:cxn ang="0">
                          <a:pos x="107" y="87"/>
                        </a:cxn>
                        <a:cxn ang="0">
                          <a:pos x="65" y="96"/>
                        </a:cxn>
                        <a:cxn ang="0">
                          <a:pos x="32" y="114"/>
                        </a:cxn>
                        <a:cxn ang="0">
                          <a:pos x="5" y="144"/>
                        </a:cxn>
                        <a:cxn ang="0">
                          <a:pos x="2" y="207"/>
                        </a:cxn>
                        <a:cxn ang="0">
                          <a:pos x="5" y="273"/>
                        </a:cxn>
                      </a:cxnLst>
                      <a:rect l="txL" t="txT" r="txR" b="txB"/>
                      <a:pathLst>
                        <a:path w="145" h="273">
                          <a:moveTo>
                            <a:pt x="137" y="0"/>
                          </a:moveTo>
                          <a:cubicBezTo>
                            <a:pt x="137" y="11"/>
                            <a:pt x="145" y="55"/>
                            <a:pt x="140" y="69"/>
                          </a:cubicBezTo>
                          <a:cubicBezTo>
                            <a:pt x="135" y="83"/>
                            <a:pt x="119" y="83"/>
                            <a:pt x="107" y="87"/>
                          </a:cubicBezTo>
                          <a:cubicBezTo>
                            <a:pt x="95" y="91"/>
                            <a:pt x="77" y="92"/>
                            <a:pt x="65" y="96"/>
                          </a:cubicBezTo>
                          <a:cubicBezTo>
                            <a:pt x="53" y="100"/>
                            <a:pt x="42" y="106"/>
                            <a:pt x="32" y="114"/>
                          </a:cubicBezTo>
                          <a:cubicBezTo>
                            <a:pt x="22" y="122"/>
                            <a:pt x="10" y="129"/>
                            <a:pt x="5" y="144"/>
                          </a:cubicBezTo>
                          <a:cubicBezTo>
                            <a:pt x="0" y="159"/>
                            <a:pt x="2" y="186"/>
                            <a:pt x="2" y="207"/>
                          </a:cubicBezTo>
                          <a:cubicBezTo>
                            <a:pt x="2" y="228"/>
                            <a:pt x="5" y="259"/>
                            <a:pt x="5" y="273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2541" name="Freeform 386"/>
                    <p:cNvSpPr/>
                    <p:nvPr/>
                  </p:nvSpPr>
                  <p:spPr>
                    <a:xfrm flipH="1">
                      <a:off x="2398" y="2136"/>
                      <a:ext cx="145" cy="273"/>
                    </a:xfrm>
                    <a:custGeom>
                      <a:avLst/>
                      <a:gdLst>
                        <a:gd name="txL" fmla="*/ 0 w 145"/>
                        <a:gd name="txT" fmla="*/ 0 h 273"/>
                        <a:gd name="txR" fmla="*/ 145 w 145"/>
                        <a:gd name="txB" fmla="*/ 273 h 273"/>
                      </a:gdLst>
                      <a:ahLst/>
                      <a:cxnLst>
                        <a:cxn ang="0">
                          <a:pos x="137" y="0"/>
                        </a:cxn>
                        <a:cxn ang="0">
                          <a:pos x="140" y="69"/>
                        </a:cxn>
                        <a:cxn ang="0">
                          <a:pos x="107" y="87"/>
                        </a:cxn>
                        <a:cxn ang="0">
                          <a:pos x="65" y="96"/>
                        </a:cxn>
                        <a:cxn ang="0">
                          <a:pos x="32" y="114"/>
                        </a:cxn>
                        <a:cxn ang="0">
                          <a:pos x="5" y="144"/>
                        </a:cxn>
                        <a:cxn ang="0">
                          <a:pos x="2" y="207"/>
                        </a:cxn>
                        <a:cxn ang="0">
                          <a:pos x="5" y="273"/>
                        </a:cxn>
                      </a:cxnLst>
                      <a:rect l="txL" t="txT" r="txR" b="txB"/>
                      <a:pathLst>
                        <a:path w="145" h="273">
                          <a:moveTo>
                            <a:pt x="137" y="0"/>
                          </a:moveTo>
                          <a:cubicBezTo>
                            <a:pt x="137" y="11"/>
                            <a:pt x="145" y="55"/>
                            <a:pt x="140" y="69"/>
                          </a:cubicBezTo>
                          <a:cubicBezTo>
                            <a:pt x="135" y="83"/>
                            <a:pt x="119" y="83"/>
                            <a:pt x="107" y="87"/>
                          </a:cubicBezTo>
                          <a:cubicBezTo>
                            <a:pt x="95" y="91"/>
                            <a:pt x="77" y="92"/>
                            <a:pt x="65" y="96"/>
                          </a:cubicBezTo>
                          <a:cubicBezTo>
                            <a:pt x="53" y="100"/>
                            <a:pt x="42" y="106"/>
                            <a:pt x="32" y="114"/>
                          </a:cubicBezTo>
                          <a:cubicBezTo>
                            <a:pt x="22" y="122"/>
                            <a:pt x="10" y="129"/>
                            <a:pt x="5" y="144"/>
                          </a:cubicBezTo>
                          <a:cubicBezTo>
                            <a:pt x="0" y="159"/>
                            <a:pt x="2" y="186"/>
                            <a:pt x="2" y="207"/>
                          </a:cubicBezTo>
                          <a:cubicBezTo>
                            <a:pt x="2" y="228"/>
                            <a:pt x="5" y="259"/>
                            <a:pt x="5" y="273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12535" name="Line 384"/>
                  <p:cNvSpPr/>
                  <p:nvPr/>
                </p:nvSpPr>
                <p:spPr>
                  <a:xfrm>
                    <a:off x="7342" y="14364"/>
                    <a:ext cx="439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</p:grpSp>
            <p:sp>
              <p:nvSpPr>
                <p:cNvPr id="12500" name="Freeform 382" descr="横虚线"/>
                <p:cNvSpPr/>
                <p:nvPr/>
              </p:nvSpPr>
              <p:spPr>
                <a:xfrm>
                  <a:off x="6772" y="10168"/>
                  <a:ext cx="474" cy="625"/>
                </a:xfrm>
                <a:custGeom>
                  <a:avLst/>
                  <a:gdLst>
                    <a:gd name="txL" fmla="*/ 0 w 474"/>
                    <a:gd name="txT" fmla="*/ 0 h 625"/>
                    <a:gd name="txR" fmla="*/ 474 w 474"/>
                    <a:gd name="txB" fmla="*/ 625 h 625"/>
                  </a:gdLst>
                  <a:ahLst/>
                  <a:cxnLst>
                    <a:cxn ang="0">
                      <a:pos x="0" y="0"/>
                    </a:cxn>
                    <a:cxn ang="0">
                      <a:pos x="474" y="2"/>
                    </a:cxn>
                    <a:cxn ang="0">
                      <a:pos x="467" y="617"/>
                    </a:cxn>
                    <a:cxn ang="0">
                      <a:pos x="9" y="625"/>
                    </a:cxn>
                    <a:cxn ang="0">
                      <a:pos x="9" y="55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74" h="625">
                      <a:moveTo>
                        <a:pt x="0" y="0"/>
                      </a:moveTo>
                      <a:lnTo>
                        <a:pt x="474" y="2"/>
                      </a:lnTo>
                      <a:lnTo>
                        <a:pt x="467" y="617"/>
                      </a:lnTo>
                      <a:lnTo>
                        <a:pt x="9" y="625"/>
                      </a:lnTo>
                      <a:lnTo>
                        <a:pt x="9" y="5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pattFill prst="dashHorz">
                  <a:fgClr>
                    <a:srgbClr val="000000">
                      <a:alpha val="100000"/>
                    </a:srgbClr>
                  </a:fgClr>
                  <a:bgClr>
                    <a:srgbClr val="FFFFFF">
                      <a:alpha val="100000"/>
                    </a:srgbClr>
                  </a:bgClr>
                </a:patt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grpSp>
              <p:nvGrpSpPr>
                <p:cNvPr id="12501" name="Group 376"/>
                <p:cNvGrpSpPr/>
                <p:nvPr/>
              </p:nvGrpSpPr>
              <p:grpSpPr>
                <a:xfrm>
                  <a:off x="6561" y="8458"/>
                  <a:ext cx="437" cy="2271"/>
                  <a:chOff x="6561" y="8468"/>
                  <a:chExt cx="437" cy="2271"/>
                </a:xfrm>
              </p:grpSpPr>
              <p:sp>
                <p:nvSpPr>
                  <p:cNvPr id="12529" name="Rectangle 381"/>
                  <p:cNvSpPr>
                    <a:spLocks noChangeAspect="1"/>
                  </p:cNvSpPr>
                  <p:nvPr/>
                </p:nvSpPr>
                <p:spPr>
                  <a:xfrm flipH="1">
                    <a:off x="6561" y="8512"/>
                    <a:ext cx="340" cy="49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530" name="Rectangle 380"/>
                  <p:cNvSpPr/>
                  <p:nvPr/>
                </p:nvSpPr>
                <p:spPr>
                  <a:xfrm flipH="1">
                    <a:off x="6940" y="8602"/>
                    <a:ext cx="49" cy="2137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531" name="Rectangle 379"/>
                  <p:cNvSpPr>
                    <a:spLocks noChangeAspect="1"/>
                  </p:cNvSpPr>
                  <p:nvPr/>
                </p:nvSpPr>
                <p:spPr>
                  <a:xfrm flipH="1">
                    <a:off x="6886" y="8468"/>
                    <a:ext cx="112" cy="146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532" name="Arc 378"/>
                  <p:cNvSpPr>
                    <a:spLocks noChangeAspect="1"/>
                  </p:cNvSpPr>
                  <p:nvPr/>
                </p:nvSpPr>
                <p:spPr>
                  <a:xfrm>
                    <a:off x="6886" y="8512"/>
                    <a:ext cx="102" cy="101"/>
                  </a:xfrm>
                  <a:custGeom>
                    <a:avLst/>
                    <a:gdLst>
                      <a:gd name="txL" fmla="*/ 0 w 21600"/>
                      <a:gd name="txT" fmla="*/ 0 h 21600"/>
                      <a:gd name="txR" fmla="*/ 21600 w 21600"/>
                      <a:gd name="txB" fmla="*/ 21600 h 2160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600" h="21600" fill="none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533" name="Arc 377"/>
                  <p:cNvSpPr>
                    <a:spLocks noChangeAspect="1"/>
                  </p:cNvSpPr>
                  <p:nvPr/>
                </p:nvSpPr>
                <p:spPr>
                  <a:xfrm>
                    <a:off x="6886" y="8561"/>
                    <a:ext cx="53" cy="54"/>
                  </a:xfrm>
                  <a:custGeom>
                    <a:avLst/>
                    <a:gdLst>
                      <a:gd name="txL" fmla="*/ 0 w 21600"/>
                      <a:gd name="txT" fmla="*/ 0 h 21600"/>
                      <a:gd name="txR" fmla="*/ 21600 w 21600"/>
                      <a:gd name="txB" fmla="*/ 21600 h 2160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600" h="21600" fill="none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12502" name="Group 370"/>
                <p:cNvGrpSpPr>
                  <a:grpSpLocks noChangeAspect="1"/>
                </p:cNvGrpSpPr>
                <p:nvPr/>
              </p:nvGrpSpPr>
              <p:grpSpPr>
                <a:xfrm>
                  <a:off x="7046" y="9573"/>
                  <a:ext cx="431" cy="497"/>
                  <a:chOff x="5311" y="5212"/>
                  <a:chExt cx="505" cy="581"/>
                </a:xfrm>
              </p:grpSpPr>
              <p:sp>
                <p:nvSpPr>
                  <p:cNvPr id="12524" name="Rectangle 375"/>
                  <p:cNvSpPr>
                    <a:spLocks noChangeAspect="1"/>
                  </p:cNvSpPr>
                  <p:nvPr/>
                </p:nvSpPr>
                <p:spPr>
                  <a:xfrm>
                    <a:off x="5425" y="5263"/>
                    <a:ext cx="391" cy="57"/>
                  </a:xfrm>
                  <a:prstGeom prst="rect">
                    <a:avLst/>
                  </a:pr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525" name="Rectangle 374"/>
                  <p:cNvSpPr>
                    <a:spLocks noChangeAspect="1"/>
                  </p:cNvSpPr>
                  <p:nvPr/>
                </p:nvSpPr>
                <p:spPr>
                  <a:xfrm>
                    <a:off x="5322" y="5368"/>
                    <a:ext cx="57" cy="425"/>
                  </a:xfrm>
                  <a:prstGeom prst="rect">
                    <a:avLst/>
                  </a:pr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526" name="Rectangle 373"/>
                  <p:cNvSpPr>
                    <a:spLocks noChangeAspect="1"/>
                  </p:cNvSpPr>
                  <p:nvPr/>
                </p:nvSpPr>
                <p:spPr>
                  <a:xfrm>
                    <a:off x="5311" y="5212"/>
                    <a:ext cx="131" cy="17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527" name="Arc 372"/>
                  <p:cNvSpPr>
                    <a:spLocks noChangeAspect="1"/>
                  </p:cNvSpPr>
                  <p:nvPr/>
                </p:nvSpPr>
                <p:spPr>
                  <a:xfrm flipH="1">
                    <a:off x="5323" y="5263"/>
                    <a:ext cx="119" cy="118"/>
                  </a:xfrm>
                  <a:custGeom>
                    <a:avLst/>
                    <a:gdLst>
                      <a:gd name="txL" fmla="*/ 0 w 21600"/>
                      <a:gd name="txT" fmla="*/ 0 h 21600"/>
                      <a:gd name="txR" fmla="*/ 21600 w 21600"/>
                      <a:gd name="txB" fmla="*/ 21600 h 2160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600" h="21600" fill="none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528" name="Arc 371"/>
                  <p:cNvSpPr>
                    <a:spLocks noChangeAspect="1"/>
                  </p:cNvSpPr>
                  <p:nvPr/>
                </p:nvSpPr>
                <p:spPr>
                  <a:xfrm flipH="1">
                    <a:off x="5380" y="5321"/>
                    <a:ext cx="62" cy="62"/>
                  </a:xfrm>
                  <a:custGeom>
                    <a:avLst/>
                    <a:gdLst>
                      <a:gd name="txL" fmla="*/ 0 w 21600"/>
                      <a:gd name="txT" fmla="*/ 0 h 21600"/>
                      <a:gd name="txR" fmla="*/ 21600 w 21600"/>
                      <a:gd name="txB" fmla="*/ 21600 h 2160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600" h="21600" fill="none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12503" name="Group 349"/>
                <p:cNvGrpSpPr/>
                <p:nvPr/>
              </p:nvGrpSpPr>
              <p:grpSpPr>
                <a:xfrm>
                  <a:off x="6836" y="9775"/>
                  <a:ext cx="351" cy="201"/>
                  <a:chOff x="2017" y="1701"/>
                  <a:chExt cx="439" cy="251"/>
                </a:xfrm>
              </p:grpSpPr>
              <p:grpSp>
                <p:nvGrpSpPr>
                  <p:cNvPr id="12504" name="Group 351"/>
                  <p:cNvGrpSpPr/>
                  <p:nvPr/>
                </p:nvGrpSpPr>
                <p:grpSpPr>
                  <a:xfrm>
                    <a:off x="2017" y="1701"/>
                    <a:ext cx="439" cy="251"/>
                    <a:chOff x="2290" y="1689"/>
                    <a:chExt cx="439" cy="251"/>
                  </a:xfrm>
                </p:grpSpPr>
                <p:sp>
                  <p:nvSpPr>
                    <p:cNvPr id="12506" name="AutoShape 369"/>
                    <p:cNvSpPr/>
                    <p:nvPr/>
                  </p:nvSpPr>
                  <p:spPr>
                    <a:xfrm>
                      <a:off x="2316" y="1689"/>
                      <a:ext cx="402" cy="251"/>
                    </a:xfrm>
                    <a:custGeom>
                      <a:avLst/>
                      <a:gdLst>
                        <a:gd name="txL" fmla="*/ 2364 w 21600"/>
                        <a:gd name="txT" fmla="*/ 2410 h 21600"/>
                        <a:gd name="txR" fmla="*/ 19236 w 21600"/>
                        <a:gd name="txB" fmla="*/ 19190 h 21600"/>
                      </a:gdLst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txL" t="txT" r="txR" b="txB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1182" y="21600"/>
                          </a:lnTo>
                          <a:lnTo>
                            <a:pt x="20418" y="21600"/>
                          </a:lnTo>
                          <a:lnTo>
                            <a:pt x="21600" y="0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100000"/>
                      </a:srgbClr>
                    </a:solidFill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2507" name="Line 368"/>
                    <p:cNvSpPr/>
                    <p:nvPr/>
                  </p:nvSpPr>
                  <p:spPr>
                    <a:xfrm rot="1800000">
                      <a:off x="2521" y="1743"/>
                      <a:ext cx="198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508" name="Line 367"/>
                    <p:cNvSpPr/>
                    <p:nvPr/>
                  </p:nvSpPr>
                  <p:spPr>
                    <a:xfrm rot="1800000">
                      <a:off x="2475" y="1751"/>
                      <a:ext cx="244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509" name="Line 366"/>
                    <p:cNvSpPr/>
                    <p:nvPr/>
                  </p:nvSpPr>
                  <p:spPr>
                    <a:xfrm rot="1800000" flipV="1">
                      <a:off x="2429" y="1765"/>
                      <a:ext cx="300" cy="1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510" name="Line 365"/>
                    <p:cNvSpPr/>
                    <p:nvPr/>
                  </p:nvSpPr>
                  <p:spPr>
                    <a:xfrm rot="1800000">
                      <a:off x="2380" y="1775"/>
                      <a:ext cx="340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511" name="Line 364"/>
                    <p:cNvSpPr/>
                    <p:nvPr/>
                  </p:nvSpPr>
                  <p:spPr>
                    <a:xfrm rot="1800000">
                      <a:off x="2298" y="1853"/>
                      <a:ext cx="340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512" name="Line 363"/>
                    <p:cNvSpPr/>
                    <p:nvPr/>
                  </p:nvSpPr>
                  <p:spPr>
                    <a:xfrm rot="1800000">
                      <a:off x="2305" y="1863"/>
                      <a:ext cx="283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513" name="Line 362"/>
                    <p:cNvSpPr/>
                    <p:nvPr/>
                  </p:nvSpPr>
                  <p:spPr>
                    <a:xfrm rot="1800000">
                      <a:off x="2314" y="1880"/>
                      <a:ext cx="238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514" name="Line 361"/>
                    <p:cNvSpPr/>
                    <p:nvPr/>
                  </p:nvSpPr>
                  <p:spPr>
                    <a:xfrm rot="1800000">
                      <a:off x="2319" y="1892"/>
                      <a:ext cx="193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515" name="Line 360"/>
                    <p:cNvSpPr/>
                    <p:nvPr/>
                  </p:nvSpPr>
                  <p:spPr>
                    <a:xfrm rot="1800000">
                      <a:off x="2330" y="1904"/>
                      <a:ext cx="119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516" name="Line 359"/>
                    <p:cNvSpPr/>
                    <p:nvPr/>
                  </p:nvSpPr>
                  <p:spPr>
                    <a:xfrm rot="1800000" flipV="1">
                      <a:off x="2338" y="1921"/>
                      <a:ext cx="74" cy="2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517" name="Line 358"/>
                    <p:cNvSpPr/>
                    <p:nvPr/>
                  </p:nvSpPr>
                  <p:spPr>
                    <a:xfrm rot="1800000" flipV="1">
                      <a:off x="2604" y="1716"/>
                      <a:ext cx="119" cy="1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518" name="Line 357"/>
                    <p:cNvSpPr/>
                    <p:nvPr/>
                  </p:nvSpPr>
                  <p:spPr>
                    <a:xfrm rot="1800000" flipV="1">
                      <a:off x="2650" y="1702"/>
                      <a:ext cx="74" cy="2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519" name="Line 356"/>
                    <p:cNvSpPr/>
                    <p:nvPr/>
                  </p:nvSpPr>
                  <p:spPr>
                    <a:xfrm rot="1800000">
                      <a:off x="2562" y="1727"/>
                      <a:ext cx="153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520" name="Line 355"/>
                    <p:cNvSpPr/>
                    <p:nvPr/>
                  </p:nvSpPr>
                  <p:spPr>
                    <a:xfrm rot="1800000">
                      <a:off x="2294" y="1843"/>
                      <a:ext cx="397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521" name="Line 354"/>
                    <p:cNvSpPr/>
                    <p:nvPr/>
                  </p:nvSpPr>
                  <p:spPr>
                    <a:xfrm rot="1800000">
                      <a:off x="2294" y="1824"/>
                      <a:ext cx="425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522" name="Line 353"/>
                    <p:cNvSpPr/>
                    <p:nvPr/>
                  </p:nvSpPr>
                  <p:spPr>
                    <a:xfrm rot="1800000">
                      <a:off x="2290" y="1800"/>
                      <a:ext cx="437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523" name="Line 352"/>
                    <p:cNvSpPr/>
                    <p:nvPr/>
                  </p:nvSpPr>
                  <p:spPr>
                    <a:xfrm rot="1800000" flipV="1">
                      <a:off x="2331" y="1789"/>
                      <a:ext cx="397" cy="1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</p:grpSp>
              <p:sp>
                <p:nvSpPr>
                  <p:cNvPr id="12505" name="AutoShape 350"/>
                  <p:cNvSpPr/>
                  <p:nvPr/>
                </p:nvSpPr>
                <p:spPr>
                  <a:xfrm>
                    <a:off x="2028" y="1829"/>
                    <a:ext cx="425" cy="2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12498" name="Line 347"/>
              <p:cNvSpPr/>
              <p:nvPr/>
            </p:nvSpPr>
            <p:spPr>
              <a:xfrm>
                <a:off x="6764" y="10160"/>
                <a:ext cx="499" cy="1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2320" name="Group 169"/>
            <p:cNvGrpSpPr/>
            <p:nvPr/>
          </p:nvGrpSpPr>
          <p:grpSpPr>
            <a:xfrm>
              <a:off x="7316" y="9568"/>
              <a:ext cx="2720" cy="1293"/>
              <a:chOff x="7316" y="9568"/>
              <a:chExt cx="2720" cy="1293"/>
            </a:xfrm>
          </p:grpSpPr>
          <p:grpSp>
            <p:nvGrpSpPr>
              <p:cNvPr id="12326" name="Group 273"/>
              <p:cNvGrpSpPr/>
              <p:nvPr/>
            </p:nvGrpSpPr>
            <p:grpSpPr>
              <a:xfrm>
                <a:off x="9141" y="9574"/>
                <a:ext cx="895" cy="1287"/>
                <a:chOff x="6389" y="6639"/>
                <a:chExt cx="895" cy="1287"/>
              </a:xfrm>
            </p:grpSpPr>
            <p:grpSp>
              <p:nvGrpSpPr>
                <p:cNvPr id="12430" name="Group 299"/>
                <p:cNvGrpSpPr/>
                <p:nvPr/>
              </p:nvGrpSpPr>
              <p:grpSpPr>
                <a:xfrm>
                  <a:off x="6679" y="7431"/>
                  <a:ext cx="490" cy="452"/>
                  <a:chOff x="8728" y="6297"/>
                  <a:chExt cx="446" cy="452"/>
                </a:xfrm>
              </p:grpSpPr>
              <p:grpSp>
                <p:nvGrpSpPr>
                  <p:cNvPr id="12452" name="Group 342"/>
                  <p:cNvGrpSpPr/>
                  <p:nvPr/>
                </p:nvGrpSpPr>
                <p:grpSpPr>
                  <a:xfrm>
                    <a:off x="8728" y="6297"/>
                    <a:ext cx="446" cy="19"/>
                    <a:chOff x="3717" y="5241"/>
                    <a:chExt cx="627" cy="24"/>
                  </a:xfrm>
                </p:grpSpPr>
                <p:sp>
                  <p:nvSpPr>
                    <p:cNvPr id="12494" name="Line 345"/>
                    <p:cNvSpPr/>
                    <p:nvPr/>
                  </p:nvSpPr>
                  <p:spPr>
                    <a:xfrm>
                      <a:off x="3741" y="5262"/>
                      <a:ext cx="573" cy="0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495" name="Freeform 344"/>
                    <p:cNvSpPr/>
                    <p:nvPr/>
                  </p:nvSpPr>
                  <p:spPr>
                    <a:xfrm>
                      <a:off x="4302" y="5241"/>
                      <a:ext cx="42" cy="24"/>
                    </a:xfrm>
                    <a:custGeom>
                      <a:avLst/>
                      <a:gdLst>
                        <a:gd name="txL" fmla="*/ 0 w 42"/>
                        <a:gd name="txT" fmla="*/ 0 h 24"/>
                        <a:gd name="txR" fmla="*/ 42 w 42"/>
                        <a:gd name="txB" fmla="*/ 24 h 24"/>
                      </a:gdLst>
                      <a:ahLst/>
                      <a:cxnLst>
                        <a:cxn ang="0">
                          <a:pos x="0" y="24"/>
                        </a:cxn>
                        <a:cxn ang="0">
                          <a:pos x="27" y="15"/>
                        </a:cxn>
                        <a:cxn ang="0">
                          <a:pos x="42" y="0"/>
                        </a:cxn>
                      </a:cxnLst>
                      <a:rect l="txL" t="txT" r="txR" b="txB"/>
                      <a:pathLst>
                        <a:path w="42" h="24">
                          <a:moveTo>
                            <a:pt x="0" y="24"/>
                          </a:moveTo>
                          <a:cubicBezTo>
                            <a:pt x="10" y="21"/>
                            <a:pt x="20" y="19"/>
                            <a:pt x="27" y="15"/>
                          </a:cubicBezTo>
                          <a:cubicBezTo>
                            <a:pt x="34" y="11"/>
                            <a:pt x="38" y="5"/>
                            <a:pt x="42" y="0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2496" name="Freeform 343"/>
                    <p:cNvSpPr/>
                    <p:nvPr/>
                  </p:nvSpPr>
                  <p:spPr>
                    <a:xfrm flipH="1">
                      <a:off x="3717" y="5241"/>
                      <a:ext cx="42" cy="24"/>
                    </a:xfrm>
                    <a:custGeom>
                      <a:avLst/>
                      <a:gdLst>
                        <a:gd name="txL" fmla="*/ 0 w 42"/>
                        <a:gd name="txT" fmla="*/ 0 h 24"/>
                        <a:gd name="txR" fmla="*/ 42 w 42"/>
                        <a:gd name="txB" fmla="*/ 24 h 24"/>
                      </a:gdLst>
                      <a:ahLst/>
                      <a:cxnLst>
                        <a:cxn ang="0">
                          <a:pos x="0" y="24"/>
                        </a:cxn>
                        <a:cxn ang="0">
                          <a:pos x="27" y="15"/>
                        </a:cxn>
                        <a:cxn ang="0">
                          <a:pos x="42" y="0"/>
                        </a:cxn>
                      </a:cxnLst>
                      <a:rect l="txL" t="txT" r="txR" b="txB"/>
                      <a:pathLst>
                        <a:path w="42" h="24">
                          <a:moveTo>
                            <a:pt x="0" y="24"/>
                          </a:moveTo>
                          <a:cubicBezTo>
                            <a:pt x="10" y="21"/>
                            <a:pt x="20" y="19"/>
                            <a:pt x="27" y="15"/>
                          </a:cubicBezTo>
                          <a:cubicBezTo>
                            <a:pt x="34" y="11"/>
                            <a:pt x="38" y="5"/>
                            <a:pt x="42" y="0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12453" name="Line 341"/>
                  <p:cNvSpPr/>
                  <p:nvPr/>
                </p:nvSpPr>
                <p:spPr>
                  <a:xfrm>
                    <a:off x="8745" y="6349"/>
                    <a:ext cx="38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54" name="Line 340"/>
                  <p:cNvSpPr/>
                  <p:nvPr/>
                </p:nvSpPr>
                <p:spPr>
                  <a:xfrm>
                    <a:off x="8815" y="6349"/>
                    <a:ext cx="58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55" name="Line 339"/>
                  <p:cNvSpPr/>
                  <p:nvPr/>
                </p:nvSpPr>
                <p:spPr>
                  <a:xfrm>
                    <a:off x="8905" y="6349"/>
                    <a:ext cx="28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56" name="Line 338"/>
                  <p:cNvSpPr/>
                  <p:nvPr/>
                </p:nvSpPr>
                <p:spPr>
                  <a:xfrm>
                    <a:off x="8980" y="6349"/>
                    <a:ext cx="136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57" name="Line 337"/>
                  <p:cNvSpPr/>
                  <p:nvPr/>
                </p:nvSpPr>
                <p:spPr>
                  <a:xfrm>
                    <a:off x="9140" y="6349"/>
                    <a:ext cx="23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58" name="Line 336"/>
                  <p:cNvSpPr/>
                  <p:nvPr/>
                </p:nvSpPr>
                <p:spPr>
                  <a:xfrm>
                    <a:off x="8777" y="6390"/>
                    <a:ext cx="53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59" name="Line 334"/>
                  <p:cNvSpPr/>
                  <p:nvPr/>
                </p:nvSpPr>
                <p:spPr>
                  <a:xfrm>
                    <a:off x="9046" y="6390"/>
                    <a:ext cx="38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60" name="Line 333"/>
                  <p:cNvSpPr/>
                  <p:nvPr/>
                </p:nvSpPr>
                <p:spPr>
                  <a:xfrm>
                    <a:off x="9116" y="6390"/>
                    <a:ext cx="30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61" name="Line 332"/>
                  <p:cNvSpPr/>
                  <p:nvPr/>
                </p:nvSpPr>
                <p:spPr>
                  <a:xfrm>
                    <a:off x="8743" y="6435"/>
                    <a:ext cx="38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62" name="Line 331"/>
                  <p:cNvSpPr/>
                  <p:nvPr/>
                </p:nvSpPr>
                <p:spPr>
                  <a:xfrm>
                    <a:off x="8824" y="6435"/>
                    <a:ext cx="62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63" name="Line 330"/>
                  <p:cNvSpPr/>
                  <p:nvPr/>
                </p:nvSpPr>
                <p:spPr>
                  <a:xfrm>
                    <a:off x="8935" y="6435"/>
                    <a:ext cx="132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64" name="Line 329"/>
                  <p:cNvSpPr/>
                  <p:nvPr/>
                </p:nvSpPr>
                <p:spPr>
                  <a:xfrm>
                    <a:off x="9097" y="6435"/>
                    <a:ext cx="39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65" name="Line 328"/>
                  <p:cNvSpPr/>
                  <p:nvPr/>
                </p:nvSpPr>
                <p:spPr>
                  <a:xfrm>
                    <a:off x="8790" y="6485"/>
                    <a:ext cx="62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66" name="Line 327"/>
                  <p:cNvSpPr/>
                  <p:nvPr/>
                </p:nvSpPr>
                <p:spPr>
                  <a:xfrm>
                    <a:off x="8926" y="6490"/>
                    <a:ext cx="39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67" name="Line 326"/>
                  <p:cNvSpPr/>
                  <p:nvPr/>
                </p:nvSpPr>
                <p:spPr>
                  <a:xfrm>
                    <a:off x="8997" y="6485"/>
                    <a:ext cx="25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68" name="Line 325"/>
                  <p:cNvSpPr/>
                  <p:nvPr/>
                </p:nvSpPr>
                <p:spPr>
                  <a:xfrm>
                    <a:off x="9052" y="6483"/>
                    <a:ext cx="60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69" name="Line 324"/>
                  <p:cNvSpPr/>
                  <p:nvPr/>
                </p:nvSpPr>
                <p:spPr>
                  <a:xfrm>
                    <a:off x="8805" y="6526"/>
                    <a:ext cx="38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70" name="Line 323"/>
                  <p:cNvSpPr/>
                  <p:nvPr/>
                </p:nvSpPr>
                <p:spPr>
                  <a:xfrm>
                    <a:off x="9033" y="6526"/>
                    <a:ext cx="26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71" name="Line 322"/>
                  <p:cNvSpPr/>
                  <p:nvPr/>
                </p:nvSpPr>
                <p:spPr>
                  <a:xfrm>
                    <a:off x="9078" y="6526"/>
                    <a:ext cx="38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72" name="Line 321"/>
                  <p:cNvSpPr/>
                  <p:nvPr/>
                </p:nvSpPr>
                <p:spPr>
                  <a:xfrm>
                    <a:off x="8741" y="6572"/>
                    <a:ext cx="38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73" name="Line 320"/>
                  <p:cNvSpPr/>
                  <p:nvPr/>
                </p:nvSpPr>
                <p:spPr>
                  <a:xfrm>
                    <a:off x="8811" y="6572"/>
                    <a:ext cx="58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74" name="Line 319"/>
                  <p:cNvSpPr/>
                  <p:nvPr/>
                </p:nvSpPr>
                <p:spPr>
                  <a:xfrm>
                    <a:off x="8901" y="6572"/>
                    <a:ext cx="28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75" name="Line 318"/>
                  <p:cNvSpPr/>
                  <p:nvPr/>
                </p:nvSpPr>
                <p:spPr>
                  <a:xfrm>
                    <a:off x="8976" y="6572"/>
                    <a:ext cx="136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76" name="Line 317"/>
                  <p:cNvSpPr/>
                  <p:nvPr/>
                </p:nvSpPr>
                <p:spPr>
                  <a:xfrm>
                    <a:off x="9136" y="6572"/>
                    <a:ext cx="23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77" name="Line 316"/>
                  <p:cNvSpPr/>
                  <p:nvPr/>
                </p:nvSpPr>
                <p:spPr>
                  <a:xfrm>
                    <a:off x="8773" y="6612"/>
                    <a:ext cx="53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78" name="Line 315"/>
                  <p:cNvSpPr/>
                  <p:nvPr/>
                </p:nvSpPr>
                <p:spPr>
                  <a:xfrm flipV="1">
                    <a:off x="8894" y="6612"/>
                    <a:ext cx="82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79" name="Line 314"/>
                  <p:cNvSpPr/>
                  <p:nvPr/>
                </p:nvSpPr>
                <p:spPr>
                  <a:xfrm>
                    <a:off x="9042" y="6612"/>
                    <a:ext cx="38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80" name="Line 313"/>
                  <p:cNvSpPr/>
                  <p:nvPr/>
                </p:nvSpPr>
                <p:spPr>
                  <a:xfrm>
                    <a:off x="9112" y="6612"/>
                    <a:ext cx="30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81" name="Line 312"/>
                  <p:cNvSpPr/>
                  <p:nvPr/>
                </p:nvSpPr>
                <p:spPr>
                  <a:xfrm>
                    <a:off x="8739" y="6658"/>
                    <a:ext cx="38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82" name="Line 311"/>
                  <p:cNvSpPr/>
                  <p:nvPr/>
                </p:nvSpPr>
                <p:spPr>
                  <a:xfrm>
                    <a:off x="8820" y="6658"/>
                    <a:ext cx="62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83" name="Line 310"/>
                  <p:cNvSpPr/>
                  <p:nvPr/>
                </p:nvSpPr>
                <p:spPr>
                  <a:xfrm>
                    <a:off x="8931" y="6658"/>
                    <a:ext cx="132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84" name="Line 309"/>
                  <p:cNvSpPr/>
                  <p:nvPr/>
                </p:nvSpPr>
                <p:spPr>
                  <a:xfrm>
                    <a:off x="9093" y="6658"/>
                    <a:ext cx="38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85" name="Line 308"/>
                  <p:cNvSpPr/>
                  <p:nvPr/>
                </p:nvSpPr>
                <p:spPr>
                  <a:xfrm>
                    <a:off x="8786" y="6708"/>
                    <a:ext cx="62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86" name="Line 307"/>
                  <p:cNvSpPr/>
                  <p:nvPr/>
                </p:nvSpPr>
                <p:spPr>
                  <a:xfrm>
                    <a:off x="8922" y="6713"/>
                    <a:ext cx="39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87" name="Line 306"/>
                  <p:cNvSpPr/>
                  <p:nvPr/>
                </p:nvSpPr>
                <p:spPr>
                  <a:xfrm>
                    <a:off x="8993" y="6708"/>
                    <a:ext cx="25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88" name="Line 305"/>
                  <p:cNvSpPr/>
                  <p:nvPr/>
                </p:nvSpPr>
                <p:spPr>
                  <a:xfrm>
                    <a:off x="9048" y="6706"/>
                    <a:ext cx="60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89" name="Line 304"/>
                  <p:cNvSpPr/>
                  <p:nvPr/>
                </p:nvSpPr>
                <p:spPr>
                  <a:xfrm>
                    <a:off x="8801" y="6749"/>
                    <a:ext cx="38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90" name="Line 303"/>
                  <p:cNvSpPr/>
                  <p:nvPr/>
                </p:nvSpPr>
                <p:spPr>
                  <a:xfrm>
                    <a:off x="9029" y="6749"/>
                    <a:ext cx="25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91" name="Line 302"/>
                  <p:cNvSpPr/>
                  <p:nvPr/>
                </p:nvSpPr>
                <p:spPr>
                  <a:xfrm>
                    <a:off x="9074" y="6749"/>
                    <a:ext cx="38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92" name="Oval 301"/>
                  <p:cNvSpPr/>
                  <p:nvPr/>
                </p:nvSpPr>
                <p:spPr>
                  <a:xfrm>
                    <a:off x="8984" y="6649"/>
                    <a:ext cx="28" cy="28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493" name="Oval 300"/>
                  <p:cNvSpPr/>
                  <p:nvPr/>
                </p:nvSpPr>
                <p:spPr>
                  <a:xfrm>
                    <a:off x="9034" y="6584"/>
                    <a:ext cx="28" cy="28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2431" name="Group 294"/>
                <p:cNvGrpSpPr/>
                <p:nvPr/>
              </p:nvGrpSpPr>
              <p:grpSpPr>
                <a:xfrm>
                  <a:off x="6562" y="6639"/>
                  <a:ext cx="437" cy="197"/>
                  <a:chOff x="8676" y="4631"/>
                  <a:chExt cx="438" cy="197"/>
                </a:xfrm>
              </p:grpSpPr>
              <p:sp>
                <p:nvSpPr>
                  <p:cNvPr id="12448" name="Rectangle 298"/>
                  <p:cNvSpPr/>
                  <p:nvPr/>
                </p:nvSpPr>
                <p:spPr>
                  <a:xfrm flipH="1">
                    <a:off x="8676" y="4631"/>
                    <a:ext cx="438" cy="91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449" name="Rectangle 297"/>
                  <p:cNvSpPr/>
                  <p:nvPr/>
                </p:nvSpPr>
                <p:spPr>
                  <a:xfrm flipH="1">
                    <a:off x="8983" y="4677"/>
                    <a:ext cx="105" cy="136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450" name="Freeform 296"/>
                  <p:cNvSpPr/>
                  <p:nvPr/>
                </p:nvSpPr>
                <p:spPr>
                  <a:xfrm flipH="1">
                    <a:off x="8963" y="4677"/>
                    <a:ext cx="111" cy="151"/>
                  </a:xfrm>
                  <a:custGeom>
                    <a:avLst/>
                    <a:gdLst>
                      <a:gd name="txL" fmla="*/ 0 w 139"/>
                      <a:gd name="txT" fmla="*/ 0 h 189"/>
                      <a:gd name="txR" fmla="*/ 139 w 139"/>
                      <a:gd name="txB" fmla="*/ 189 h 189"/>
                    </a:gdLst>
                    <a:ahLst/>
                    <a:cxnLst>
                      <a:cxn ang="0">
                        <a:pos x="37" y="0"/>
                      </a:cxn>
                      <a:cxn ang="0">
                        <a:pos x="19" y="2"/>
                      </a:cxn>
                      <a:cxn ang="0">
                        <a:pos x="7" y="9"/>
                      </a:cxn>
                      <a:cxn ang="0">
                        <a:pos x="2" y="24"/>
                      </a:cxn>
                      <a:cxn ang="0">
                        <a:pos x="1" y="50"/>
                      </a:cxn>
                    </a:cxnLst>
                    <a:rect l="txL" t="txT" r="txR" b="txB"/>
                    <a:pathLst>
                      <a:path w="139" h="189">
                        <a:moveTo>
                          <a:pt x="139" y="0"/>
                        </a:moveTo>
                        <a:cubicBezTo>
                          <a:pt x="115" y="0"/>
                          <a:pt x="91" y="0"/>
                          <a:pt x="73" y="6"/>
                        </a:cubicBezTo>
                        <a:cubicBezTo>
                          <a:pt x="55" y="12"/>
                          <a:pt x="39" y="22"/>
                          <a:pt x="28" y="36"/>
                        </a:cubicBezTo>
                        <a:cubicBezTo>
                          <a:pt x="17" y="50"/>
                          <a:pt x="8" y="68"/>
                          <a:pt x="4" y="93"/>
                        </a:cubicBezTo>
                        <a:cubicBezTo>
                          <a:pt x="0" y="118"/>
                          <a:pt x="2" y="169"/>
                          <a:pt x="1" y="189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451" name="Freeform 295"/>
                  <p:cNvSpPr/>
                  <p:nvPr/>
                </p:nvSpPr>
                <p:spPr>
                  <a:xfrm flipH="1">
                    <a:off x="8980" y="4727"/>
                    <a:ext cx="49" cy="79"/>
                  </a:xfrm>
                  <a:custGeom>
                    <a:avLst/>
                    <a:gdLst>
                      <a:gd name="txL" fmla="*/ 0 w 61"/>
                      <a:gd name="txT" fmla="*/ 0 h 99"/>
                      <a:gd name="txR" fmla="*/ 61 w 61"/>
                      <a:gd name="txB" fmla="*/ 99 h 99"/>
                    </a:gdLst>
                    <a:ahLst/>
                    <a:cxnLst>
                      <a:cxn ang="0">
                        <a:pos x="16" y="0"/>
                      </a:cxn>
                      <a:cxn ang="0">
                        <a:pos x="2" y="6"/>
                      </a:cxn>
                      <a:cxn ang="0">
                        <a:pos x="1" y="26"/>
                      </a:cxn>
                    </a:cxnLst>
                    <a:rect l="txL" t="txT" r="txR" b="txB"/>
                    <a:pathLst>
                      <a:path w="61" h="99">
                        <a:moveTo>
                          <a:pt x="61" y="0"/>
                        </a:moveTo>
                        <a:cubicBezTo>
                          <a:pt x="52" y="4"/>
                          <a:pt x="20" y="8"/>
                          <a:pt x="10" y="24"/>
                        </a:cubicBezTo>
                        <a:cubicBezTo>
                          <a:pt x="0" y="40"/>
                          <a:pt x="3" y="83"/>
                          <a:pt x="1" y="99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12432" name="Group 279"/>
                <p:cNvGrpSpPr/>
                <p:nvPr/>
              </p:nvGrpSpPr>
              <p:grpSpPr>
                <a:xfrm>
                  <a:off x="6649" y="7163"/>
                  <a:ext cx="635" cy="763"/>
                  <a:chOff x="1622" y="901"/>
                  <a:chExt cx="576" cy="763"/>
                </a:xfrm>
              </p:grpSpPr>
              <p:sp>
                <p:nvSpPr>
                  <p:cNvPr id="12438" name="AutoShape 289"/>
                  <p:cNvSpPr/>
                  <p:nvPr/>
                </p:nvSpPr>
                <p:spPr>
                  <a:xfrm rot="1802204">
                    <a:off x="2108" y="973"/>
                    <a:ext cx="90" cy="23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439" name="AutoShape 288"/>
                  <p:cNvSpPr/>
                  <p:nvPr/>
                </p:nvSpPr>
                <p:spPr>
                  <a:xfrm>
                    <a:off x="1622" y="948"/>
                    <a:ext cx="499" cy="23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440" name="Rectangle 287"/>
                  <p:cNvSpPr/>
                  <p:nvPr/>
                </p:nvSpPr>
                <p:spPr>
                  <a:xfrm>
                    <a:off x="2053" y="901"/>
                    <a:ext cx="91" cy="114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441" name="Freeform 286"/>
                  <p:cNvSpPr/>
                  <p:nvPr/>
                </p:nvSpPr>
                <p:spPr>
                  <a:xfrm>
                    <a:off x="1632" y="957"/>
                    <a:ext cx="20" cy="228"/>
                  </a:xfrm>
                  <a:custGeom>
                    <a:avLst/>
                    <a:gdLst>
                      <a:gd name="txL" fmla="*/ 0 w 26"/>
                      <a:gd name="txT" fmla="*/ 0 h 285"/>
                      <a:gd name="txR" fmla="*/ 26 w 26"/>
                      <a:gd name="txB" fmla="*/ 285 h 285"/>
                    </a:gdLst>
                    <a:ahLst/>
                    <a:cxnLst>
                      <a:cxn ang="0">
                        <a:pos x="5" y="75"/>
                      </a:cxn>
                      <a:cxn ang="0">
                        <a:pos x="5" y="59"/>
                      </a:cxn>
                      <a:cxn ang="0">
                        <a:pos x="5" y="46"/>
                      </a:cxn>
                      <a:cxn ang="0">
                        <a:pos x="4" y="21"/>
                      </a:cxn>
                      <a:cxn ang="0">
                        <a:pos x="3" y="9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6" h="285">
                        <a:moveTo>
                          <a:pt x="25" y="285"/>
                        </a:moveTo>
                        <a:cubicBezTo>
                          <a:pt x="25" y="264"/>
                          <a:pt x="25" y="243"/>
                          <a:pt x="25" y="225"/>
                        </a:cubicBezTo>
                        <a:cubicBezTo>
                          <a:pt x="25" y="207"/>
                          <a:pt x="26" y="199"/>
                          <a:pt x="25" y="175"/>
                        </a:cubicBezTo>
                        <a:cubicBezTo>
                          <a:pt x="24" y="151"/>
                          <a:pt x="22" y="103"/>
                          <a:pt x="20" y="80"/>
                        </a:cubicBezTo>
                        <a:cubicBezTo>
                          <a:pt x="18" y="57"/>
                          <a:pt x="18" y="48"/>
                          <a:pt x="15" y="35"/>
                        </a:cubicBezTo>
                        <a:cubicBezTo>
                          <a:pt x="12" y="22"/>
                          <a:pt x="6" y="11"/>
                          <a:pt x="0" y="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442" name="Freeform 285"/>
                  <p:cNvSpPr/>
                  <p:nvPr/>
                </p:nvSpPr>
                <p:spPr>
                  <a:xfrm>
                    <a:off x="2024" y="961"/>
                    <a:ext cx="124" cy="32"/>
                  </a:xfrm>
                  <a:custGeom>
                    <a:avLst/>
                    <a:gdLst>
                      <a:gd name="txL" fmla="*/ 0 w 155"/>
                      <a:gd name="txT" fmla="*/ 0 h 40"/>
                      <a:gd name="txR" fmla="*/ 155 w 155"/>
                      <a:gd name="txB" fmla="*/ 40 h 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21" y="2"/>
                      </a:cxn>
                      <a:cxn ang="0">
                        <a:pos x="40" y="11"/>
                      </a:cxn>
                    </a:cxnLst>
                    <a:rect l="txL" t="txT" r="txR" b="txB"/>
                    <a:pathLst>
                      <a:path w="155" h="40">
                        <a:moveTo>
                          <a:pt x="0" y="0"/>
                        </a:moveTo>
                        <a:cubicBezTo>
                          <a:pt x="27" y="1"/>
                          <a:pt x="54" y="3"/>
                          <a:pt x="80" y="10"/>
                        </a:cubicBezTo>
                        <a:cubicBezTo>
                          <a:pt x="106" y="17"/>
                          <a:pt x="130" y="28"/>
                          <a:pt x="155" y="4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443" name="Freeform 284"/>
                  <p:cNvSpPr/>
                  <p:nvPr/>
                </p:nvSpPr>
                <p:spPr>
                  <a:xfrm>
                    <a:off x="2040" y="941"/>
                    <a:ext cx="124" cy="32"/>
                  </a:xfrm>
                  <a:custGeom>
                    <a:avLst/>
                    <a:gdLst>
                      <a:gd name="txL" fmla="*/ 0 w 155"/>
                      <a:gd name="txT" fmla="*/ 0 h 40"/>
                      <a:gd name="txR" fmla="*/ 155 w 155"/>
                      <a:gd name="txB" fmla="*/ 40 h 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21" y="2"/>
                      </a:cxn>
                      <a:cxn ang="0">
                        <a:pos x="40" y="11"/>
                      </a:cxn>
                    </a:cxnLst>
                    <a:rect l="txL" t="txT" r="txR" b="txB"/>
                    <a:pathLst>
                      <a:path w="155" h="40">
                        <a:moveTo>
                          <a:pt x="0" y="0"/>
                        </a:moveTo>
                        <a:cubicBezTo>
                          <a:pt x="27" y="1"/>
                          <a:pt x="54" y="3"/>
                          <a:pt x="80" y="10"/>
                        </a:cubicBezTo>
                        <a:cubicBezTo>
                          <a:pt x="106" y="17"/>
                          <a:pt x="130" y="28"/>
                          <a:pt x="155" y="4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444" name="Freeform 283"/>
                  <p:cNvSpPr/>
                  <p:nvPr/>
                </p:nvSpPr>
                <p:spPr>
                  <a:xfrm>
                    <a:off x="2102" y="1013"/>
                    <a:ext cx="82" cy="136"/>
                  </a:xfrm>
                  <a:custGeom>
                    <a:avLst/>
                    <a:gdLst>
                      <a:gd name="txL" fmla="*/ 0 w 102"/>
                      <a:gd name="txT" fmla="*/ 0 h 170"/>
                      <a:gd name="txR" fmla="*/ 102 w 102"/>
                      <a:gd name="txB" fmla="*/ 170 h 170"/>
                    </a:gdLst>
                    <a:ahLst/>
                    <a:cxnLst>
                      <a:cxn ang="0">
                        <a:pos x="2" y="45"/>
                      </a:cxn>
                      <a:cxn ang="0">
                        <a:pos x="2" y="29"/>
                      </a:cxn>
                      <a:cxn ang="0">
                        <a:pos x="5" y="14"/>
                      </a:cxn>
                      <a:cxn ang="0">
                        <a:pos x="15" y="4"/>
                      </a:cxn>
                      <a:cxn ang="0">
                        <a:pos x="28" y="0"/>
                      </a:cxn>
                    </a:cxnLst>
                    <a:rect l="txL" t="txT" r="txR" b="txB"/>
                    <a:pathLst>
                      <a:path w="102" h="170">
                        <a:moveTo>
                          <a:pt x="2" y="170"/>
                        </a:moveTo>
                        <a:cubicBezTo>
                          <a:pt x="1" y="150"/>
                          <a:pt x="0" y="130"/>
                          <a:pt x="2" y="110"/>
                        </a:cubicBezTo>
                        <a:cubicBezTo>
                          <a:pt x="4" y="90"/>
                          <a:pt x="8" y="66"/>
                          <a:pt x="17" y="50"/>
                        </a:cubicBezTo>
                        <a:cubicBezTo>
                          <a:pt x="26" y="34"/>
                          <a:pt x="43" y="23"/>
                          <a:pt x="57" y="15"/>
                        </a:cubicBezTo>
                        <a:cubicBezTo>
                          <a:pt x="71" y="7"/>
                          <a:pt x="86" y="3"/>
                          <a:pt x="102" y="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445" name="Line 282"/>
                  <p:cNvSpPr/>
                  <p:nvPr/>
                </p:nvSpPr>
                <p:spPr>
                  <a:xfrm>
                    <a:off x="1651" y="1172"/>
                    <a:ext cx="1" cy="385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46" name="Line 281"/>
                  <p:cNvSpPr/>
                  <p:nvPr/>
                </p:nvSpPr>
                <p:spPr>
                  <a:xfrm rot="-60000" flipH="1">
                    <a:off x="2098" y="1113"/>
                    <a:ext cx="8" cy="444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447" name="Freeform 280"/>
                  <p:cNvSpPr/>
                  <p:nvPr/>
                </p:nvSpPr>
                <p:spPr>
                  <a:xfrm>
                    <a:off x="1624" y="1538"/>
                    <a:ext cx="484" cy="126"/>
                  </a:xfrm>
                  <a:custGeom>
                    <a:avLst/>
                    <a:gdLst>
                      <a:gd name="txL" fmla="*/ 0 w 484"/>
                      <a:gd name="txT" fmla="*/ 0 h 126"/>
                      <a:gd name="txR" fmla="*/ 484 w 484"/>
                      <a:gd name="txB" fmla="*/ 126 h 126"/>
                    </a:gdLst>
                    <a:ahLst/>
                    <a:cxnLst>
                      <a:cxn ang="0">
                        <a:pos x="28" y="19"/>
                      </a:cxn>
                      <a:cxn ang="0">
                        <a:pos x="71" y="112"/>
                      </a:cxn>
                      <a:cxn ang="0">
                        <a:pos x="454" y="105"/>
                      </a:cxn>
                      <a:cxn ang="0">
                        <a:pos x="476" y="0"/>
                      </a:cxn>
                    </a:cxnLst>
                    <a:rect l="txL" t="txT" r="txR" b="txB"/>
                    <a:pathLst>
                      <a:path w="484" h="126">
                        <a:moveTo>
                          <a:pt x="28" y="19"/>
                        </a:moveTo>
                        <a:cubicBezTo>
                          <a:pt x="35" y="34"/>
                          <a:pt x="0" y="98"/>
                          <a:pt x="71" y="112"/>
                        </a:cubicBezTo>
                        <a:cubicBezTo>
                          <a:pt x="142" y="126"/>
                          <a:pt x="387" y="124"/>
                          <a:pt x="454" y="105"/>
                        </a:cubicBezTo>
                        <a:cubicBezTo>
                          <a:pt x="484" y="82"/>
                          <a:pt x="472" y="22"/>
                          <a:pt x="476" y="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12433" name="Group 274"/>
                <p:cNvGrpSpPr/>
                <p:nvPr/>
              </p:nvGrpSpPr>
              <p:grpSpPr>
                <a:xfrm>
                  <a:off x="6389" y="6675"/>
                  <a:ext cx="313" cy="68"/>
                  <a:chOff x="6920" y="9357"/>
                  <a:chExt cx="314" cy="68"/>
                </a:xfrm>
              </p:grpSpPr>
              <p:sp>
                <p:nvSpPr>
                  <p:cNvPr id="12434" name="Rectangle 278"/>
                  <p:cNvSpPr/>
                  <p:nvPr/>
                </p:nvSpPr>
                <p:spPr>
                  <a:xfrm>
                    <a:off x="6963" y="9368"/>
                    <a:ext cx="115" cy="46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435" name="AutoShape 277"/>
                  <p:cNvSpPr/>
                  <p:nvPr/>
                </p:nvSpPr>
                <p:spPr>
                  <a:xfrm>
                    <a:off x="6920" y="9357"/>
                    <a:ext cx="91" cy="68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000000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436" name="Rectangle 276"/>
                  <p:cNvSpPr/>
                  <p:nvPr/>
                </p:nvSpPr>
                <p:spPr>
                  <a:xfrm flipH="1">
                    <a:off x="7076" y="9368"/>
                    <a:ext cx="115" cy="46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437" name="AutoShape 275"/>
                  <p:cNvSpPr/>
                  <p:nvPr/>
                </p:nvSpPr>
                <p:spPr>
                  <a:xfrm flipH="1">
                    <a:off x="7143" y="9357"/>
                    <a:ext cx="91" cy="68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000000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2327" name="Group 228"/>
              <p:cNvGrpSpPr/>
              <p:nvPr/>
            </p:nvGrpSpPr>
            <p:grpSpPr>
              <a:xfrm>
                <a:off x="8367" y="9571"/>
                <a:ext cx="916" cy="1268"/>
                <a:chOff x="8832" y="13109"/>
                <a:chExt cx="916" cy="1268"/>
              </a:xfrm>
            </p:grpSpPr>
            <p:grpSp>
              <p:nvGrpSpPr>
                <p:cNvPr id="12386" name="Group 262"/>
                <p:cNvGrpSpPr/>
                <p:nvPr/>
              </p:nvGrpSpPr>
              <p:grpSpPr>
                <a:xfrm>
                  <a:off x="9015" y="13408"/>
                  <a:ext cx="542" cy="969"/>
                  <a:chOff x="7294" y="13415"/>
                  <a:chExt cx="542" cy="969"/>
                </a:xfrm>
              </p:grpSpPr>
              <p:grpSp>
                <p:nvGrpSpPr>
                  <p:cNvPr id="12420" name="Group 264"/>
                  <p:cNvGrpSpPr/>
                  <p:nvPr/>
                </p:nvGrpSpPr>
                <p:grpSpPr>
                  <a:xfrm>
                    <a:off x="7294" y="13415"/>
                    <a:ext cx="542" cy="969"/>
                    <a:chOff x="1881" y="1988"/>
                    <a:chExt cx="678" cy="1211"/>
                  </a:xfrm>
                </p:grpSpPr>
                <p:grpSp>
                  <p:nvGrpSpPr>
                    <p:cNvPr id="12422" name="Group 270"/>
                    <p:cNvGrpSpPr/>
                    <p:nvPr/>
                  </p:nvGrpSpPr>
                  <p:grpSpPr>
                    <a:xfrm>
                      <a:off x="2007" y="1988"/>
                      <a:ext cx="425" cy="226"/>
                      <a:chOff x="2007" y="1988"/>
                      <a:chExt cx="425" cy="226"/>
                    </a:xfrm>
                  </p:grpSpPr>
                  <p:sp>
                    <p:nvSpPr>
                      <p:cNvPr id="12428" name="AutoShape 272"/>
                      <p:cNvSpPr/>
                      <p:nvPr/>
                    </p:nvSpPr>
                    <p:spPr>
                      <a:xfrm>
                        <a:off x="2007" y="1988"/>
                        <a:ext cx="425" cy="28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rgbClr val="FFFFFF"/>
                      </a:solidFill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  <p:txBody>
                      <a:bodyPr/>
                      <a:p>
                        <a:endParaRPr lang="zh-CN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2429" name="AutoShape 271"/>
                      <p:cNvSpPr/>
                      <p:nvPr/>
                    </p:nvSpPr>
                    <p:spPr>
                      <a:xfrm>
                        <a:off x="2021" y="2016"/>
                        <a:ext cx="397" cy="198"/>
                      </a:xfrm>
                      <a:custGeom>
                        <a:avLst/>
                        <a:gdLst>
                          <a:gd name="txL" fmla="*/ 2394 w 21600"/>
                          <a:gd name="txT" fmla="*/ 2400 h 21600"/>
                          <a:gd name="txR" fmla="*/ 19206 w 21600"/>
                          <a:gd name="txB" fmla="*/ 19200 h 21600"/>
                        </a:gdLst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txL" t="txT" r="txR" b="txB"/>
                        <a:pathLst>
                          <a:path w="21600" h="21600">
                            <a:moveTo>
                              <a:pt x="0" y="0"/>
                            </a:moveTo>
                            <a:lnTo>
                              <a:pt x="1143" y="21600"/>
                            </a:lnTo>
                            <a:lnTo>
                              <a:pt x="20457" y="21600"/>
                            </a:lnTo>
                            <a:lnTo>
                              <a:pt x="21600" y="0"/>
                            </a:lnTo>
                            <a:close/>
                          </a:path>
                        </a:pathLst>
                      </a:custGeom>
                      <a:solidFill>
                        <a:srgbClr val="FFFFFF">
                          <a:alpha val="100000"/>
                        </a:srgbClr>
                      </a:solidFill>
                      <a:ln w="9525" cap="flat" cmpd="sng">
                        <a:solidFill>
                          <a:srgbClr val="000000">
                            <a:alpha val="100000"/>
                          </a:srgb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</p:spPr>
                    <p:txBody>
                      <a:bodyPr/>
                      <a:p>
                        <a:endParaRPr lang="zh-CN" altLang="en-US"/>
                      </a:p>
                    </p:txBody>
                  </p:sp>
                </p:grpSp>
                <p:sp>
                  <p:nvSpPr>
                    <p:cNvPr id="12423" name="AutoShape 269"/>
                    <p:cNvSpPr/>
                    <p:nvPr/>
                  </p:nvSpPr>
                  <p:spPr>
                    <a:xfrm>
                      <a:off x="1901" y="2292"/>
                      <a:ext cx="637" cy="907"/>
                    </a:xfrm>
                    <a:custGeom>
                      <a:avLst/>
                      <a:gdLst>
                        <a:gd name="txL" fmla="*/ 1899 w 21600"/>
                        <a:gd name="txT" fmla="*/ 1905 h 21600"/>
                        <a:gd name="txR" fmla="*/ 19701 w 21600"/>
                        <a:gd name="txB" fmla="*/ 19695 h 21600"/>
                      </a:gdLst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txL" t="txT" r="txR" b="txB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229" y="21600"/>
                          </a:lnTo>
                          <a:lnTo>
                            <a:pt x="21371" y="21600"/>
                          </a:lnTo>
                          <a:lnTo>
                            <a:pt x="21600" y="0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100000"/>
                      </a:srgbClr>
                    </a:solidFill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2424" name="Rectangle 268"/>
                    <p:cNvSpPr/>
                    <p:nvPr/>
                  </p:nvSpPr>
                  <p:spPr>
                    <a:xfrm>
                      <a:off x="1881" y="2259"/>
                      <a:ext cx="678" cy="143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</a:ln>
                  </p:spPr>
                  <p:txBody>
                    <a:bodyPr/>
                    <a:p>
                      <a:endParaRPr lang="zh-CN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425" name="Rectangle 267"/>
                    <p:cNvSpPr/>
                    <p:nvPr/>
                  </p:nvSpPr>
                  <p:spPr>
                    <a:xfrm>
                      <a:off x="2011" y="2169"/>
                      <a:ext cx="417" cy="135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</a:ln>
                  </p:spPr>
                  <p:txBody>
                    <a:bodyPr/>
                    <a:p>
                      <a:endParaRPr lang="zh-CN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426" name="Freeform 266"/>
                    <p:cNvSpPr/>
                    <p:nvPr/>
                  </p:nvSpPr>
                  <p:spPr>
                    <a:xfrm>
                      <a:off x="1897" y="2136"/>
                      <a:ext cx="145" cy="273"/>
                    </a:xfrm>
                    <a:custGeom>
                      <a:avLst/>
                      <a:gdLst>
                        <a:gd name="txL" fmla="*/ 0 w 145"/>
                        <a:gd name="txT" fmla="*/ 0 h 273"/>
                        <a:gd name="txR" fmla="*/ 145 w 145"/>
                        <a:gd name="txB" fmla="*/ 273 h 273"/>
                      </a:gdLst>
                      <a:ahLst/>
                      <a:cxnLst>
                        <a:cxn ang="0">
                          <a:pos x="137" y="0"/>
                        </a:cxn>
                        <a:cxn ang="0">
                          <a:pos x="140" y="69"/>
                        </a:cxn>
                        <a:cxn ang="0">
                          <a:pos x="107" y="87"/>
                        </a:cxn>
                        <a:cxn ang="0">
                          <a:pos x="65" y="96"/>
                        </a:cxn>
                        <a:cxn ang="0">
                          <a:pos x="32" y="114"/>
                        </a:cxn>
                        <a:cxn ang="0">
                          <a:pos x="5" y="144"/>
                        </a:cxn>
                        <a:cxn ang="0">
                          <a:pos x="2" y="207"/>
                        </a:cxn>
                        <a:cxn ang="0">
                          <a:pos x="5" y="273"/>
                        </a:cxn>
                      </a:cxnLst>
                      <a:rect l="txL" t="txT" r="txR" b="txB"/>
                      <a:pathLst>
                        <a:path w="145" h="273">
                          <a:moveTo>
                            <a:pt x="137" y="0"/>
                          </a:moveTo>
                          <a:cubicBezTo>
                            <a:pt x="137" y="11"/>
                            <a:pt x="145" y="55"/>
                            <a:pt x="140" y="69"/>
                          </a:cubicBezTo>
                          <a:cubicBezTo>
                            <a:pt x="135" y="83"/>
                            <a:pt x="119" y="83"/>
                            <a:pt x="107" y="87"/>
                          </a:cubicBezTo>
                          <a:cubicBezTo>
                            <a:pt x="95" y="91"/>
                            <a:pt x="77" y="92"/>
                            <a:pt x="65" y="96"/>
                          </a:cubicBezTo>
                          <a:cubicBezTo>
                            <a:pt x="53" y="100"/>
                            <a:pt x="42" y="106"/>
                            <a:pt x="32" y="114"/>
                          </a:cubicBezTo>
                          <a:cubicBezTo>
                            <a:pt x="22" y="122"/>
                            <a:pt x="10" y="129"/>
                            <a:pt x="5" y="144"/>
                          </a:cubicBezTo>
                          <a:cubicBezTo>
                            <a:pt x="0" y="159"/>
                            <a:pt x="2" y="186"/>
                            <a:pt x="2" y="207"/>
                          </a:cubicBezTo>
                          <a:cubicBezTo>
                            <a:pt x="2" y="228"/>
                            <a:pt x="5" y="259"/>
                            <a:pt x="5" y="273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2427" name="Freeform 265"/>
                    <p:cNvSpPr/>
                    <p:nvPr/>
                  </p:nvSpPr>
                  <p:spPr>
                    <a:xfrm flipH="1">
                      <a:off x="2398" y="2136"/>
                      <a:ext cx="145" cy="273"/>
                    </a:xfrm>
                    <a:custGeom>
                      <a:avLst/>
                      <a:gdLst>
                        <a:gd name="txL" fmla="*/ 0 w 145"/>
                        <a:gd name="txT" fmla="*/ 0 h 273"/>
                        <a:gd name="txR" fmla="*/ 145 w 145"/>
                        <a:gd name="txB" fmla="*/ 273 h 273"/>
                      </a:gdLst>
                      <a:ahLst/>
                      <a:cxnLst>
                        <a:cxn ang="0">
                          <a:pos x="137" y="0"/>
                        </a:cxn>
                        <a:cxn ang="0">
                          <a:pos x="140" y="69"/>
                        </a:cxn>
                        <a:cxn ang="0">
                          <a:pos x="107" y="87"/>
                        </a:cxn>
                        <a:cxn ang="0">
                          <a:pos x="65" y="96"/>
                        </a:cxn>
                        <a:cxn ang="0">
                          <a:pos x="32" y="114"/>
                        </a:cxn>
                        <a:cxn ang="0">
                          <a:pos x="5" y="144"/>
                        </a:cxn>
                        <a:cxn ang="0">
                          <a:pos x="2" y="207"/>
                        </a:cxn>
                        <a:cxn ang="0">
                          <a:pos x="5" y="273"/>
                        </a:cxn>
                      </a:cxnLst>
                      <a:rect l="txL" t="txT" r="txR" b="txB"/>
                      <a:pathLst>
                        <a:path w="145" h="273">
                          <a:moveTo>
                            <a:pt x="137" y="0"/>
                          </a:moveTo>
                          <a:cubicBezTo>
                            <a:pt x="137" y="11"/>
                            <a:pt x="145" y="55"/>
                            <a:pt x="140" y="69"/>
                          </a:cubicBezTo>
                          <a:cubicBezTo>
                            <a:pt x="135" y="83"/>
                            <a:pt x="119" y="83"/>
                            <a:pt x="107" y="87"/>
                          </a:cubicBezTo>
                          <a:cubicBezTo>
                            <a:pt x="95" y="91"/>
                            <a:pt x="77" y="92"/>
                            <a:pt x="65" y="96"/>
                          </a:cubicBezTo>
                          <a:cubicBezTo>
                            <a:pt x="53" y="100"/>
                            <a:pt x="42" y="106"/>
                            <a:pt x="32" y="114"/>
                          </a:cubicBezTo>
                          <a:cubicBezTo>
                            <a:pt x="22" y="122"/>
                            <a:pt x="10" y="129"/>
                            <a:pt x="5" y="144"/>
                          </a:cubicBezTo>
                          <a:cubicBezTo>
                            <a:pt x="0" y="159"/>
                            <a:pt x="2" y="186"/>
                            <a:pt x="2" y="207"/>
                          </a:cubicBezTo>
                          <a:cubicBezTo>
                            <a:pt x="2" y="228"/>
                            <a:pt x="5" y="259"/>
                            <a:pt x="5" y="273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12421" name="Line 263"/>
                  <p:cNvSpPr/>
                  <p:nvPr/>
                </p:nvSpPr>
                <p:spPr>
                  <a:xfrm>
                    <a:off x="7342" y="14364"/>
                    <a:ext cx="439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</p:grpSp>
            <p:grpSp>
              <p:nvGrpSpPr>
                <p:cNvPr id="12387" name="Group 256"/>
                <p:cNvGrpSpPr/>
                <p:nvPr/>
              </p:nvGrpSpPr>
              <p:grpSpPr>
                <a:xfrm>
                  <a:off x="8832" y="13109"/>
                  <a:ext cx="437" cy="1160"/>
                  <a:chOff x="8346" y="11588"/>
                  <a:chExt cx="437" cy="1160"/>
                </a:xfrm>
              </p:grpSpPr>
              <p:sp>
                <p:nvSpPr>
                  <p:cNvPr id="12415" name="Rectangle 261"/>
                  <p:cNvSpPr>
                    <a:spLocks noChangeAspect="1"/>
                  </p:cNvSpPr>
                  <p:nvPr/>
                </p:nvSpPr>
                <p:spPr>
                  <a:xfrm flipH="1">
                    <a:off x="8346" y="11632"/>
                    <a:ext cx="340" cy="49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416" name="Rectangle 260"/>
                  <p:cNvSpPr/>
                  <p:nvPr/>
                </p:nvSpPr>
                <p:spPr>
                  <a:xfrm flipH="1">
                    <a:off x="8725" y="11722"/>
                    <a:ext cx="49" cy="1026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417" name="Rectangle 259"/>
                  <p:cNvSpPr>
                    <a:spLocks noChangeAspect="1"/>
                  </p:cNvSpPr>
                  <p:nvPr/>
                </p:nvSpPr>
                <p:spPr>
                  <a:xfrm flipH="1">
                    <a:off x="8671" y="11588"/>
                    <a:ext cx="112" cy="146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418" name="Arc 258"/>
                  <p:cNvSpPr>
                    <a:spLocks noChangeAspect="1"/>
                  </p:cNvSpPr>
                  <p:nvPr/>
                </p:nvSpPr>
                <p:spPr>
                  <a:xfrm>
                    <a:off x="8671" y="11632"/>
                    <a:ext cx="102" cy="101"/>
                  </a:xfrm>
                  <a:custGeom>
                    <a:avLst/>
                    <a:gdLst>
                      <a:gd name="txL" fmla="*/ 0 w 21600"/>
                      <a:gd name="txT" fmla="*/ 0 h 21600"/>
                      <a:gd name="txR" fmla="*/ 21600 w 21600"/>
                      <a:gd name="txB" fmla="*/ 21600 h 2160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600" h="21600" fill="none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419" name="Arc 257"/>
                  <p:cNvSpPr>
                    <a:spLocks noChangeAspect="1"/>
                  </p:cNvSpPr>
                  <p:nvPr/>
                </p:nvSpPr>
                <p:spPr>
                  <a:xfrm>
                    <a:off x="8671" y="11681"/>
                    <a:ext cx="53" cy="54"/>
                  </a:xfrm>
                  <a:custGeom>
                    <a:avLst/>
                    <a:gdLst>
                      <a:gd name="txL" fmla="*/ 0 w 21600"/>
                      <a:gd name="txT" fmla="*/ 0 h 21600"/>
                      <a:gd name="txR" fmla="*/ 21600 w 21600"/>
                      <a:gd name="txB" fmla="*/ 21600 h 2160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600" h="21600" fill="none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12388" name="Group 250"/>
                <p:cNvGrpSpPr>
                  <a:grpSpLocks noChangeAspect="1"/>
                </p:cNvGrpSpPr>
                <p:nvPr/>
              </p:nvGrpSpPr>
              <p:grpSpPr>
                <a:xfrm>
                  <a:off x="9317" y="13122"/>
                  <a:ext cx="431" cy="497"/>
                  <a:chOff x="5311" y="5212"/>
                  <a:chExt cx="505" cy="581"/>
                </a:xfrm>
              </p:grpSpPr>
              <p:sp>
                <p:nvSpPr>
                  <p:cNvPr id="12410" name="Rectangle 255"/>
                  <p:cNvSpPr>
                    <a:spLocks noChangeAspect="1"/>
                  </p:cNvSpPr>
                  <p:nvPr/>
                </p:nvSpPr>
                <p:spPr>
                  <a:xfrm>
                    <a:off x="5425" y="5263"/>
                    <a:ext cx="391" cy="57"/>
                  </a:xfrm>
                  <a:prstGeom prst="rect">
                    <a:avLst/>
                  </a:pr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411" name="Rectangle 254"/>
                  <p:cNvSpPr>
                    <a:spLocks noChangeAspect="1"/>
                  </p:cNvSpPr>
                  <p:nvPr/>
                </p:nvSpPr>
                <p:spPr>
                  <a:xfrm>
                    <a:off x="5322" y="5368"/>
                    <a:ext cx="57" cy="425"/>
                  </a:xfrm>
                  <a:prstGeom prst="rect">
                    <a:avLst/>
                  </a:pr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412" name="Rectangle 253"/>
                  <p:cNvSpPr>
                    <a:spLocks noChangeAspect="1"/>
                  </p:cNvSpPr>
                  <p:nvPr/>
                </p:nvSpPr>
                <p:spPr>
                  <a:xfrm>
                    <a:off x="5311" y="5212"/>
                    <a:ext cx="131" cy="17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413" name="Arc 252"/>
                  <p:cNvSpPr>
                    <a:spLocks noChangeAspect="1"/>
                  </p:cNvSpPr>
                  <p:nvPr/>
                </p:nvSpPr>
                <p:spPr>
                  <a:xfrm flipH="1">
                    <a:off x="5323" y="5263"/>
                    <a:ext cx="119" cy="118"/>
                  </a:xfrm>
                  <a:custGeom>
                    <a:avLst/>
                    <a:gdLst>
                      <a:gd name="txL" fmla="*/ 0 w 21600"/>
                      <a:gd name="txT" fmla="*/ 0 h 21600"/>
                      <a:gd name="txR" fmla="*/ 21600 w 21600"/>
                      <a:gd name="txB" fmla="*/ 21600 h 2160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600" h="21600" fill="none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414" name="Arc 251"/>
                  <p:cNvSpPr>
                    <a:spLocks noChangeAspect="1"/>
                  </p:cNvSpPr>
                  <p:nvPr/>
                </p:nvSpPr>
                <p:spPr>
                  <a:xfrm flipH="1">
                    <a:off x="5380" y="5321"/>
                    <a:ext cx="62" cy="62"/>
                  </a:xfrm>
                  <a:custGeom>
                    <a:avLst/>
                    <a:gdLst>
                      <a:gd name="txL" fmla="*/ 0 w 21600"/>
                      <a:gd name="txT" fmla="*/ 0 h 21600"/>
                      <a:gd name="txR" fmla="*/ 21600 w 21600"/>
                      <a:gd name="txB" fmla="*/ 21600 h 2160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600" h="21600" fill="none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12389" name="Group 229"/>
                <p:cNvGrpSpPr/>
                <p:nvPr/>
              </p:nvGrpSpPr>
              <p:grpSpPr>
                <a:xfrm>
                  <a:off x="9107" y="13324"/>
                  <a:ext cx="351" cy="201"/>
                  <a:chOff x="2017" y="1701"/>
                  <a:chExt cx="439" cy="251"/>
                </a:xfrm>
              </p:grpSpPr>
              <p:grpSp>
                <p:nvGrpSpPr>
                  <p:cNvPr id="12390" name="Group 231"/>
                  <p:cNvGrpSpPr/>
                  <p:nvPr/>
                </p:nvGrpSpPr>
                <p:grpSpPr>
                  <a:xfrm>
                    <a:off x="2017" y="1701"/>
                    <a:ext cx="439" cy="251"/>
                    <a:chOff x="2290" y="1689"/>
                    <a:chExt cx="439" cy="251"/>
                  </a:xfrm>
                </p:grpSpPr>
                <p:sp>
                  <p:nvSpPr>
                    <p:cNvPr id="12392" name="AutoShape 249"/>
                    <p:cNvSpPr/>
                    <p:nvPr/>
                  </p:nvSpPr>
                  <p:spPr>
                    <a:xfrm>
                      <a:off x="2316" y="1689"/>
                      <a:ext cx="402" cy="251"/>
                    </a:xfrm>
                    <a:custGeom>
                      <a:avLst/>
                      <a:gdLst>
                        <a:gd name="txL" fmla="*/ 2364 w 21600"/>
                        <a:gd name="txT" fmla="*/ 2410 h 21600"/>
                        <a:gd name="txR" fmla="*/ 19236 w 21600"/>
                        <a:gd name="txB" fmla="*/ 19190 h 21600"/>
                      </a:gdLst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txL" t="txT" r="txR" b="txB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1182" y="21600"/>
                          </a:lnTo>
                          <a:lnTo>
                            <a:pt x="20418" y="21600"/>
                          </a:lnTo>
                          <a:lnTo>
                            <a:pt x="21600" y="0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100000"/>
                      </a:srgbClr>
                    </a:solidFill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2393" name="Line 248"/>
                    <p:cNvSpPr/>
                    <p:nvPr/>
                  </p:nvSpPr>
                  <p:spPr>
                    <a:xfrm rot="1800000">
                      <a:off x="2521" y="1743"/>
                      <a:ext cx="198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394" name="Line 247"/>
                    <p:cNvSpPr/>
                    <p:nvPr/>
                  </p:nvSpPr>
                  <p:spPr>
                    <a:xfrm rot="1800000">
                      <a:off x="2475" y="1751"/>
                      <a:ext cx="244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395" name="Line 246"/>
                    <p:cNvSpPr/>
                    <p:nvPr/>
                  </p:nvSpPr>
                  <p:spPr>
                    <a:xfrm rot="1800000" flipV="1">
                      <a:off x="2429" y="1765"/>
                      <a:ext cx="300" cy="1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396" name="Line 245"/>
                    <p:cNvSpPr/>
                    <p:nvPr/>
                  </p:nvSpPr>
                  <p:spPr>
                    <a:xfrm rot="1800000">
                      <a:off x="2380" y="1775"/>
                      <a:ext cx="340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397" name="Line 244"/>
                    <p:cNvSpPr/>
                    <p:nvPr/>
                  </p:nvSpPr>
                  <p:spPr>
                    <a:xfrm rot="1800000">
                      <a:off x="2298" y="1853"/>
                      <a:ext cx="340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398" name="Line 243"/>
                    <p:cNvSpPr/>
                    <p:nvPr/>
                  </p:nvSpPr>
                  <p:spPr>
                    <a:xfrm rot="1800000">
                      <a:off x="2305" y="1863"/>
                      <a:ext cx="283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399" name="Line 242"/>
                    <p:cNvSpPr/>
                    <p:nvPr/>
                  </p:nvSpPr>
                  <p:spPr>
                    <a:xfrm rot="1800000">
                      <a:off x="2314" y="1880"/>
                      <a:ext cx="238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400" name="Line 241"/>
                    <p:cNvSpPr/>
                    <p:nvPr/>
                  </p:nvSpPr>
                  <p:spPr>
                    <a:xfrm rot="1800000">
                      <a:off x="2319" y="1892"/>
                      <a:ext cx="193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401" name="Line 240"/>
                    <p:cNvSpPr/>
                    <p:nvPr/>
                  </p:nvSpPr>
                  <p:spPr>
                    <a:xfrm rot="1800000">
                      <a:off x="2330" y="1904"/>
                      <a:ext cx="119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402" name="Line 239"/>
                    <p:cNvSpPr/>
                    <p:nvPr/>
                  </p:nvSpPr>
                  <p:spPr>
                    <a:xfrm rot="1800000" flipV="1">
                      <a:off x="2338" y="1921"/>
                      <a:ext cx="74" cy="2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403" name="Line 238"/>
                    <p:cNvSpPr/>
                    <p:nvPr/>
                  </p:nvSpPr>
                  <p:spPr>
                    <a:xfrm rot="1800000" flipV="1">
                      <a:off x="2604" y="1716"/>
                      <a:ext cx="119" cy="1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404" name="Line 237"/>
                    <p:cNvSpPr/>
                    <p:nvPr/>
                  </p:nvSpPr>
                  <p:spPr>
                    <a:xfrm rot="1800000" flipV="1">
                      <a:off x="2650" y="1702"/>
                      <a:ext cx="74" cy="2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405" name="Line 236"/>
                    <p:cNvSpPr/>
                    <p:nvPr/>
                  </p:nvSpPr>
                  <p:spPr>
                    <a:xfrm rot="1800000">
                      <a:off x="2562" y="1727"/>
                      <a:ext cx="153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406" name="Line 235"/>
                    <p:cNvSpPr/>
                    <p:nvPr/>
                  </p:nvSpPr>
                  <p:spPr>
                    <a:xfrm rot="1800000">
                      <a:off x="2294" y="1843"/>
                      <a:ext cx="397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407" name="Line 234"/>
                    <p:cNvSpPr/>
                    <p:nvPr/>
                  </p:nvSpPr>
                  <p:spPr>
                    <a:xfrm rot="1800000">
                      <a:off x="2294" y="1824"/>
                      <a:ext cx="425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408" name="Line 233"/>
                    <p:cNvSpPr/>
                    <p:nvPr/>
                  </p:nvSpPr>
                  <p:spPr>
                    <a:xfrm rot="1800000">
                      <a:off x="2290" y="1800"/>
                      <a:ext cx="437" cy="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409" name="Line 232"/>
                    <p:cNvSpPr/>
                    <p:nvPr/>
                  </p:nvSpPr>
                  <p:spPr>
                    <a:xfrm rot="1800000" flipV="1">
                      <a:off x="2331" y="1789"/>
                      <a:ext cx="397" cy="1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</p:grpSp>
              <p:sp>
                <p:nvSpPr>
                  <p:cNvPr id="12391" name="AutoShape 230"/>
                  <p:cNvSpPr/>
                  <p:nvPr/>
                </p:nvSpPr>
                <p:spPr>
                  <a:xfrm>
                    <a:off x="2028" y="1829"/>
                    <a:ext cx="425" cy="2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2328" name="Group 223"/>
              <p:cNvGrpSpPr/>
              <p:nvPr/>
            </p:nvGrpSpPr>
            <p:grpSpPr>
              <a:xfrm>
                <a:off x="8209" y="9607"/>
                <a:ext cx="314" cy="68"/>
                <a:chOff x="6920" y="9357"/>
                <a:chExt cx="314" cy="68"/>
              </a:xfrm>
            </p:grpSpPr>
            <p:sp>
              <p:nvSpPr>
                <p:cNvPr id="12382" name="Rectangle 227"/>
                <p:cNvSpPr/>
                <p:nvPr/>
              </p:nvSpPr>
              <p:spPr>
                <a:xfrm>
                  <a:off x="6963" y="9368"/>
                  <a:ext cx="115" cy="46"/>
                </a:xfrm>
                <a:prstGeom prst="rect">
                  <a:avLst/>
                </a:pr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383" name="AutoShape 226"/>
                <p:cNvSpPr/>
                <p:nvPr/>
              </p:nvSpPr>
              <p:spPr>
                <a:xfrm>
                  <a:off x="6920" y="9357"/>
                  <a:ext cx="91" cy="68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384" name="Rectangle 225"/>
                <p:cNvSpPr/>
                <p:nvPr/>
              </p:nvSpPr>
              <p:spPr>
                <a:xfrm flipH="1">
                  <a:off x="7076" y="9368"/>
                  <a:ext cx="115" cy="46"/>
                </a:xfrm>
                <a:prstGeom prst="rect">
                  <a:avLst/>
                </a:pr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385" name="AutoShape 224"/>
                <p:cNvSpPr/>
                <p:nvPr/>
              </p:nvSpPr>
              <p:spPr>
                <a:xfrm flipH="1">
                  <a:off x="7143" y="9357"/>
                  <a:ext cx="91" cy="68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2329" name="Group 175"/>
              <p:cNvGrpSpPr/>
              <p:nvPr/>
            </p:nvGrpSpPr>
            <p:grpSpPr>
              <a:xfrm>
                <a:off x="7460" y="9568"/>
                <a:ext cx="916" cy="1268"/>
                <a:chOff x="7925" y="13096"/>
                <a:chExt cx="916" cy="1268"/>
              </a:xfrm>
            </p:grpSpPr>
            <p:grpSp>
              <p:nvGrpSpPr>
                <p:cNvPr id="12335" name="Group 212"/>
                <p:cNvGrpSpPr/>
                <p:nvPr/>
              </p:nvGrpSpPr>
              <p:grpSpPr>
                <a:xfrm>
                  <a:off x="8108" y="13395"/>
                  <a:ext cx="542" cy="969"/>
                  <a:chOff x="7294" y="13415"/>
                  <a:chExt cx="542" cy="969"/>
                </a:xfrm>
              </p:grpSpPr>
              <p:grpSp>
                <p:nvGrpSpPr>
                  <p:cNvPr id="12372" name="Group 214"/>
                  <p:cNvGrpSpPr/>
                  <p:nvPr/>
                </p:nvGrpSpPr>
                <p:grpSpPr>
                  <a:xfrm>
                    <a:off x="7294" y="13415"/>
                    <a:ext cx="542" cy="969"/>
                    <a:chOff x="1881" y="1988"/>
                    <a:chExt cx="678" cy="1211"/>
                  </a:xfrm>
                </p:grpSpPr>
                <p:grpSp>
                  <p:nvGrpSpPr>
                    <p:cNvPr id="12374" name="Group 220"/>
                    <p:cNvGrpSpPr/>
                    <p:nvPr/>
                  </p:nvGrpSpPr>
                  <p:grpSpPr>
                    <a:xfrm>
                      <a:off x="2007" y="1988"/>
                      <a:ext cx="425" cy="226"/>
                      <a:chOff x="2007" y="1988"/>
                      <a:chExt cx="425" cy="226"/>
                    </a:xfrm>
                  </p:grpSpPr>
                  <p:sp>
                    <p:nvSpPr>
                      <p:cNvPr id="12380" name="AutoShape 222"/>
                      <p:cNvSpPr/>
                      <p:nvPr/>
                    </p:nvSpPr>
                    <p:spPr>
                      <a:xfrm>
                        <a:off x="2007" y="1988"/>
                        <a:ext cx="425" cy="28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rgbClr val="FFFFFF"/>
                      </a:solidFill>
                      <a:ln w="9525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  <p:txBody>
                      <a:bodyPr/>
                      <a:p>
                        <a:endParaRPr lang="zh-CN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2381" name="AutoShape 221"/>
                      <p:cNvSpPr/>
                      <p:nvPr/>
                    </p:nvSpPr>
                    <p:spPr>
                      <a:xfrm>
                        <a:off x="2021" y="2016"/>
                        <a:ext cx="397" cy="198"/>
                      </a:xfrm>
                      <a:custGeom>
                        <a:avLst/>
                        <a:gdLst>
                          <a:gd name="txL" fmla="*/ 2394 w 21600"/>
                          <a:gd name="txT" fmla="*/ 2400 h 21600"/>
                          <a:gd name="txR" fmla="*/ 19206 w 21600"/>
                          <a:gd name="txB" fmla="*/ 19200 h 21600"/>
                        </a:gdLst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txL" t="txT" r="txR" b="txB"/>
                        <a:pathLst>
                          <a:path w="21600" h="21600">
                            <a:moveTo>
                              <a:pt x="0" y="0"/>
                            </a:moveTo>
                            <a:lnTo>
                              <a:pt x="1143" y="21600"/>
                            </a:lnTo>
                            <a:lnTo>
                              <a:pt x="20457" y="21600"/>
                            </a:lnTo>
                            <a:lnTo>
                              <a:pt x="21600" y="0"/>
                            </a:lnTo>
                            <a:close/>
                          </a:path>
                        </a:pathLst>
                      </a:custGeom>
                      <a:solidFill>
                        <a:srgbClr val="FFFFFF">
                          <a:alpha val="100000"/>
                        </a:srgbClr>
                      </a:solidFill>
                      <a:ln w="9525" cap="flat" cmpd="sng">
                        <a:solidFill>
                          <a:srgbClr val="000000">
                            <a:alpha val="100000"/>
                          </a:srgb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</p:spPr>
                    <p:txBody>
                      <a:bodyPr/>
                      <a:p>
                        <a:endParaRPr lang="zh-CN" altLang="en-US"/>
                      </a:p>
                    </p:txBody>
                  </p:sp>
                </p:grpSp>
                <p:sp>
                  <p:nvSpPr>
                    <p:cNvPr id="12375" name="AutoShape 219"/>
                    <p:cNvSpPr/>
                    <p:nvPr/>
                  </p:nvSpPr>
                  <p:spPr>
                    <a:xfrm>
                      <a:off x="1901" y="2292"/>
                      <a:ext cx="637" cy="907"/>
                    </a:xfrm>
                    <a:custGeom>
                      <a:avLst/>
                      <a:gdLst>
                        <a:gd name="txL" fmla="*/ 1899 w 21600"/>
                        <a:gd name="txT" fmla="*/ 1905 h 21600"/>
                        <a:gd name="txR" fmla="*/ 19701 w 21600"/>
                        <a:gd name="txB" fmla="*/ 19695 h 21600"/>
                      </a:gdLst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txL" t="txT" r="txR" b="txB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229" y="21600"/>
                          </a:lnTo>
                          <a:lnTo>
                            <a:pt x="21371" y="21600"/>
                          </a:lnTo>
                          <a:lnTo>
                            <a:pt x="21600" y="0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100000"/>
                      </a:srgbClr>
                    </a:solidFill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2376" name="Rectangle 218"/>
                    <p:cNvSpPr/>
                    <p:nvPr/>
                  </p:nvSpPr>
                  <p:spPr>
                    <a:xfrm>
                      <a:off x="1881" y="2259"/>
                      <a:ext cx="678" cy="143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</a:ln>
                  </p:spPr>
                  <p:txBody>
                    <a:bodyPr/>
                    <a:p>
                      <a:endParaRPr lang="zh-CN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377" name="Rectangle 217"/>
                    <p:cNvSpPr/>
                    <p:nvPr/>
                  </p:nvSpPr>
                  <p:spPr>
                    <a:xfrm>
                      <a:off x="2011" y="2169"/>
                      <a:ext cx="417" cy="135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</a:ln>
                  </p:spPr>
                  <p:txBody>
                    <a:bodyPr/>
                    <a:p>
                      <a:endParaRPr lang="zh-CN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378" name="Freeform 216"/>
                    <p:cNvSpPr/>
                    <p:nvPr/>
                  </p:nvSpPr>
                  <p:spPr>
                    <a:xfrm>
                      <a:off x="1897" y="2136"/>
                      <a:ext cx="145" cy="273"/>
                    </a:xfrm>
                    <a:custGeom>
                      <a:avLst/>
                      <a:gdLst>
                        <a:gd name="txL" fmla="*/ 0 w 145"/>
                        <a:gd name="txT" fmla="*/ 0 h 273"/>
                        <a:gd name="txR" fmla="*/ 145 w 145"/>
                        <a:gd name="txB" fmla="*/ 273 h 273"/>
                      </a:gdLst>
                      <a:ahLst/>
                      <a:cxnLst>
                        <a:cxn ang="0">
                          <a:pos x="137" y="0"/>
                        </a:cxn>
                        <a:cxn ang="0">
                          <a:pos x="140" y="69"/>
                        </a:cxn>
                        <a:cxn ang="0">
                          <a:pos x="107" y="87"/>
                        </a:cxn>
                        <a:cxn ang="0">
                          <a:pos x="65" y="96"/>
                        </a:cxn>
                        <a:cxn ang="0">
                          <a:pos x="32" y="114"/>
                        </a:cxn>
                        <a:cxn ang="0">
                          <a:pos x="5" y="144"/>
                        </a:cxn>
                        <a:cxn ang="0">
                          <a:pos x="2" y="207"/>
                        </a:cxn>
                        <a:cxn ang="0">
                          <a:pos x="5" y="273"/>
                        </a:cxn>
                      </a:cxnLst>
                      <a:rect l="txL" t="txT" r="txR" b="txB"/>
                      <a:pathLst>
                        <a:path w="145" h="273">
                          <a:moveTo>
                            <a:pt x="137" y="0"/>
                          </a:moveTo>
                          <a:cubicBezTo>
                            <a:pt x="137" y="11"/>
                            <a:pt x="145" y="55"/>
                            <a:pt x="140" y="69"/>
                          </a:cubicBezTo>
                          <a:cubicBezTo>
                            <a:pt x="135" y="83"/>
                            <a:pt x="119" y="83"/>
                            <a:pt x="107" y="87"/>
                          </a:cubicBezTo>
                          <a:cubicBezTo>
                            <a:pt x="95" y="91"/>
                            <a:pt x="77" y="92"/>
                            <a:pt x="65" y="96"/>
                          </a:cubicBezTo>
                          <a:cubicBezTo>
                            <a:pt x="53" y="100"/>
                            <a:pt x="42" y="106"/>
                            <a:pt x="32" y="114"/>
                          </a:cubicBezTo>
                          <a:cubicBezTo>
                            <a:pt x="22" y="122"/>
                            <a:pt x="10" y="129"/>
                            <a:pt x="5" y="144"/>
                          </a:cubicBezTo>
                          <a:cubicBezTo>
                            <a:pt x="0" y="159"/>
                            <a:pt x="2" y="186"/>
                            <a:pt x="2" y="207"/>
                          </a:cubicBezTo>
                          <a:cubicBezTo>
                            <a:pt x="2" y="228"/>
                            <a:pt x="5" y="259"/>
                            <a:pt x="5" y="273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2379" name="Freeform 215"/>
                    <p:cNvSpPr/>
                    <p:nvPr/>
                  </p:nvSpPr>
                  <p:spPr>
                    <a:xfrm flipH="1">
                      <a:off x="2398" y="2136"/>
                      <a:ext cx="145" cy="273"/>
                    </a:xfrm>
                    <a:custGeom>
                      <a:avLst/>
                      <a:gdLst>
                        <a:gd name="txL" fmla="*/ 0 w 145"/>
                        <a:gd name="txT" fmla="*/ 0 h 273"/>
                        <a:gd name="txR" fmla="*/ 145 w 145"/>
                        <a:gd name="txB" fmla="*/ 273 h 273"/>
                      </a:gdLst>
                      <a:ahLst/>
                      <a:cxnLst>
                        <a:cxn ang="0">
                          <a:pos x="137" y="0"/>
                        </a:cxn>
                        <a:cxn ang="0">
                          <a:pos x="140" y="69"/>
                        </a:cxn>
                        <a:cxn ang="0">
                          <a:pos x="107" y="87"/>
                        </a:cxn>
                        <a:cxn ang="0">
                          <a:pos x="65" y="96"/>
                        </a:cxn>
                        <a:cxn ang="0">
                          <a:pos x="32" y="114"/>
                        </a:cxn>
                        <a:cxn ang="0">
                          <a:pos x="5" y="144"/>
                        </a:cxn>
                        <a:cxn ang="0">
                          <a:pos x="2" y="207"/>
                        </a:cxn>
                        <a:cxn ang="0">
                          <a:pos x="5" y="273"/>
                        </a:cxn>
                      </a:cxnLst>
                      <a:rect l="txL" t="txT" r="txR" b="txB"/>
                      <a:pathLst>
                        <a:path w="145" h="273">
                          <a:moveTo>
                            <a:pt x="137" y="0"/>
                          </a:moveTo>
                          <a:cubicBezTo>
                            <a:pt x="137" y="11"/>
                            <a:pt x="145" y="55"/>
                            <a:pt x="140" y="69"/>
                          </a:cubicBezTo>
                          <a:cubicBezTo>
                            <a:pt x="135" y="83"/>
                            <a:pt x="119" y="83"/>
                            <a:pt x="107" y="87"/>
                          </a:cubicBezTo>
                          <a:cubicBezTo>
                            <a:pt x="95" y="91"/>
                            <a:pt x="77" y="92"/>
                            <a:pt x="65" y="96"/>
                          </a:cubicBezTo>
                          <a:cubicBezTo>
                            <a:pt x="53" y="100"/>
                            <a:pt x="42" y="106"/>
                            <a:pt x="32" y="114"/>
                          </a:cubicBezTo>
                          <a:cubicBezTo>
                            <a:pt x="22" y="122"/>
                            <a:pt x="10" y="129"/>
                            <a:pt x="5" y="144"/>
                          </a:cubicBezTo>
                          <a:cubicBezTo>
                            <a:pt x="0" y="159"/>
                            <a:pt x="2" y="186"/>
                            <a:pt x="2" y="207"/>
                          </a:cubicBezTo>
                          <a:cubicBezTo>
                            <a:pt x="2" y="228"/>
                            <a:pt x="5" y="259"/>
                            <a:pt x="5" y="273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12373" name="Line 213"/>
                  <p:cNvSpPr/>
                  <p:nvPr/>
                </p:nvSpPr>
                <p:spPr>
                  <a:xfrm>
                    <a:off x="7342" y="14364"/>
                    <a:ext cx="439" cy="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</p:grpSp>
            <p:sp>
              <p:nvSpPr>
                <p:cNvPr id="12336" name="Freeform 211" descr="横虚线"/>
                <p:cNvSpPr/>
                <p:nvPr/>
              </p:nvSpPr>
              <p:spPr>
                <a:xfrm>
                  <a:off x="8136" y="13704"/>
                  <a:ext cx="474" cy="625"/>
                </a:xfrm>
                <a:custGeom>
                  <a:avLst/>
                  <a:gdLst>
                    <a:gd name="txL" fmla="*/ 0 w 474"/>
                    <a:gd name="txT" fmla="*/ 0 h 625"/>
                    <a:gd name="txR" fmla="*/ 474 w 474"/>
                    <a:gd name="txB" fmla="*/ 625 h 625"/>
                  </a:gdLst>
                  <a:ahLst/>
                  <a:cxnLst>
                    <a:cxn ang="0">
                      <a:pos x="0" y="0"/>
                    </a:cxn>
                    <a:cxn ang="0">
                      <a:pos x="474" y="2"/>
                    </a:cxn>
                    <a:cxn ang="0">
                      <a:pos x="467" y="617"/>
                    </a:cxn>
                    <a:cxn ang="0">
                      <a:pos x="9" y="625"/>
                    </a:cxn>
                    <a:cxn ang="0">
                      <a:pos x="9" y="55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74" h="625">
                      <a:moveTo>
                        <a:pt x="0" y="0"/>
                      </a:moveTo>
                      <a:lnTo>
                        <a:pt x="474" y="2"/>
                      </a:lnTo>
                      <a:lnTo>
                        <a:pt x="467" y="617"/>
                      </a:lnTo>
                      <a:lnTo>
                        <a:pt x="9" y="625"/>
                      </a:lnTo>
                      <a:lnTo>
                        <a:pt x="9" y="5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pattFill prst="dashHorz">
                  <a:fgClr>
                    <a:srgbClr val="000000">
                      <a:alpha val="100000"/>
                    </a:srgbClr>
                  </a:fgClr>
                  <a:bgClr>
                    <a:srgbClr val="FFFFFF">
                      <a:alpha val="100000"/>
                    </a:srgbClr>
                  </a:bgClr>
                </a:patt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grpSp>
              <p:nvGrpSpPr>
                <p:cNvPr id="12337" name="Group 177"/>
                <p:cNvGrpSpPr/>
                <p:nvPr/>
              </p:nvGrpSpPr>
              <p:grpSpPr>
                <a:xfrm>
                  <a:off x="7925" y="13096"/>
                  <a:ext cx="916" cy="1160"/>
                  <a:chOff x="7925" y="13096"/>
                  <a:chExt cx="916" cy="1160"/>
                </a:xfrm>
              </p:grpSpPr>
              <p:grpSp>
                <p:nvGrpSpPr>
                  <p:cNvPr id="12339" name="Group 205"/>
                  <p:cNvGrpSpPr/>
                  <p:nvPr/>
                </p:nvGrpSpPr>
                <p:grpSpPr>
                  <a:xfrm>
                    <a:off x="7925" y="13096"/>
                    <a:ext cx="437" cy="1160"/>
                    <a:chOff x="8346" y="11588"/>
                    <a:chExt cx="437" cy="1160"/>
                  </a:xfrm>
                </p:grpSpPr>
                <p:sp>
                  <p:nvSpPr>
                    <p:cNvPr id="12367" name="Rectangle 210"/>
                    <p:cNvSpPr>
                      <a:spLocks noChangeAspect="1"/>
                    </p:cNvSpPr>
                    <p:nvPr/>
                  </p:nvSpPr>
                  <p:spPr>
                    <a:xfrm flipH="1">
                      <a:off x="8346" y="11632"/>
                      <a:ext cx="340" cy="49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368" name="Rectangle 209"/>
                    <p:cNvSpPr/>
                    <p:nvPr/>
                  </p:nvSpPr>
                  <p:spPr>
                    <a:xfrm flipH="1">
                      <a:off x="8725" y="11722"/>
                      <a:ext cx="49" cy="1026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369" name="Rectangle 208"/>
                    <p:cNvSpPr>
                      <a:spLocks noChangeAspect="1"/>
                    </p:cNvSpPr>
                    <p:nvPr/>
                  </p:nvSpPr>
                  <p:spPr>
                    <a:xfrm flipH="1">
                      <a:off x="8671" y="11588"/>
                      <a:ext cx="112" cy="146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</a:ln>
                  </p:spPr>
                  <p:txBody>
                    <a:bodyPr/>
                    <a:p>
                      <a:endParaRPr lang="zh-CN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370" name="Arc 207"/>
                    <p:cNvSpPr>
                      <a:spLocks noChangeAspect="1"/>
                    </p:cNvSpPr>
                    <p:nvPr/>
                  </p:nvSpPr>
                  <p:spPr>
                    <a:xfrm>
                      <a:off x="8671" y="11632"/>
                      <a:ext cx="102" cy="101"/>
                    </a:xfrm>
                    <a:custGeom>
                      <a:avLst/>
                      <a:gdLst>
                        <a:gd name="txL" fmla="*/ 0 w 21600"/>
                        <a:gd name="txT" fmla="*/ 0 h 21600"/>
                        <a:gd name="txR" fmla="*/ 21600 w 21600"/>
                        <a:gd name="txB" fmla="*/ 21600 h 21600"/>
                      </a:gdLst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txL" t="txT" r="txR" b="txB"/>
                      <a:pathLst>
                        <a:path w="21600" h="21600" fill="none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2371" name="Arc 206"/>
                    <p:cNvSpPr>
                      <a:spLocks noChangeAspect="1"/>
                    </p:cNvSpPr>
                    <p:nvPr/>
                  </p:nvSpPr>
                  <p:spPr>
                    <a:xfrm>
                      <a:off x="8671" y="11681"/>
                      <a:ext cx="53" cy="54"/>
                    </a:xfrm>
                    <a:custGeom>
                      <a:avLst/>
                      <a:gdLst>
                        <a:gd name="txL" fmla="*/ 0 w 21600"/>
                        <a:gd name="txT" fmla="*/ 0 h 21600"/>
                        <a:gd name="txR" fmla="*/ 21600 w 21600"/>
                        <a:gd name="txB" fmla="*/ 21600 h 21600"/>
                      </a:gdLst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txL" t="txT" r="txR" b="txB"/>
                      <a:pathLst>
                        <a:path w="21600" h="21600" fill="none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2340" name="Group 199"/>
                  <p:cNvGrpSpPr>
                    <a:grpSpLocks noChangeAspect="1"/>
                  </p:cNvGrpSpPr>
                  <p:nvPr/>
                </p:nvGrpSpPr>
                <p:grpSpPr>
                  <a:xfrm>
                    <a:off x="8410" y="13109"/>
                    <a:ext cx="431" cy="497"/>
                    <a:chOff x="5311" y="5212"/>
                    <a:chExt cx="505" cy="581"/>
                  </a:xfrm>
                </p:grpSpPr>
                <p:sp>
                  <p:nvSpPr>
                    <p:cNvPr id="12362" name="Rectangle 204"/>
                    <p:cNvSpPr>
                      <a:spLocks noChangeAspect="1"/>
                    </p:cNvSpPr>
                    <p:nvPr/>
                  </p:nvSpPr>
                  <p:spPr>
                    <a:xfrm>
                      <a:off x="5425" y="5263"/>
                      <a:ext cx="391" cy="57"/>
                    </a:xfrm>
                    <a:prstGeom prst="rect">
                      <a:avLst/>
                    </a:prstGeom>
                    <a:noFill/>
                    <a:ln w="9525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363" name="Rectangle 203"/>
                    <p:cNvSpPr>
                      <a:spLocks noChangeAspect="1"/>
                    </p:cNvSpPr>
                    <p:nvPr/>
                  </p:nvSpPr>
                  <p:spPr>
                    <a:xfrm>
                      <a:off x="5322" y="5368"/>
                      <a:ext cx="57" cy="425"/>
                    </a:xfrm>
                    <a:prstGeom prst="rect">
                      <a:avLst/>
                    </a:prstGeom>
                    <a:noFill/>
                    <a:ln w="9525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364" name="Rectangle 202"/>
                    <p:cNvSpPr>
                      <a:spLocks noChangeAspect="1"/>
                    </p:cNvSpPr>
                    <p:nvPr/>
                  </p:nvSpPr>
                  <p:spPr>
                    <a:xfrm>
                      <a:off x="5311" y="5212"/>
                      <a:ext cx="131" cy="17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</a:ln>
                  </p:spPr>
                  <p:txBody>
                    <a:bodyPr/>
                    <a:p>
                      <a:endParaRPr lang="zh-CN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365" name="Arc 201"/>
                    <p:cNvSpPr>
                      <a:spLocks noChangeAspect="1"/>
                    </p:cNvSpPr>
                    <p:nvPr/>
                  </p:nvSpPr>
                  <p:spPr>
                    <a:xfrm flipH="1">
                      <a:off x="5323" y="5263"/>
                      <a:ext cx="119" cy="118"/>
                    </a:xfrm>
                    <a:custGeom>
                      <a:avLst/>
                      <a:gdLst>
                        <a:gd name="txL" fmla="*/ 0 w 21600"/>
                        <a:gd name="txT" fmla="*/ 0 h 21600"/>
                        <a:gd name="txR" fmla="*/ 21600 w 21600"/>
                        <a:gd name="txB" fmla="*/ 21600 h 21600"/>
                      </a:gdLst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txL" t="txT" r="txR" b="txB"/>
                      <a:pathLst>
                        <a:path w="21600" h="21600" fill="none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2366" name="Arc 200"/>
                    <p:cNvSpPr>
                      <a:spLocks noChangeAspect="1"/>
                    </p:cNvSpPr>
                    <p:nvPr/>
                  </p:nvSpPr>
                  <p:spPr>
                    <a:xfrm flipH="1">
                      <a:off x="5380" y="5321"/>
                      <a:ext cx="62" cy="62"/>
                    </a:xfrm>
                    <a:custGeom>
                      <a:avLst/>
                      <a:gdLst>
                        <a:gd name="txL" fmla="*/ 0 w 21600"/>
                        <a:gd name="txT" fmla="*/ 0 h 21600"/>
                        <a:gd name="txR" fmla="*/ 21600 w 21600"/>
                        <a:gd name="txB" fmla="*/ 21600 h 21600"/>
                      </a:gdLst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txL" t="txT" r="txR" b="txB"/>
                      <a:pathLst>
                        <a:path w="21600" h="21600" fill="none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2341" name="Group 178"/>
                  <p:cNvGrpSpPr/>
                  <p:nvPr/>
                </p:nvGrpSpPr>
                <p:grpSpPr>
                  <a:xfrm>
                    <a:off x="8200" y="13311"/>
                    <a:ext cx="351" cy="201"/>
                    <a:chOff x="2017" y="1701"/>
                    <a:chExt cx="439" cy="251"/>
                  </a:xfrm>
                </p:grpSpPr>
                <p:grpSp>
                  <p:nvGrpSpPr>
                    <p:cNvPr id="12342" name="Group 180"/>
                    <p:cNvGrpSpPr/>
                    <p:nvPr/>
                  </p:nvGrpSpPr>
                  <p:grpSpPr>
                    <a:xfrm>
                      <a:off x="2017" y="1701"/>
                      <a:ext cx="439" cy="251"/>
                      <a:chOff x="2290" y="1689"/>
                      <a:chExt cx="439" cy="251"/>
                    </a:xfrm>
                  </p:grpSpPr>
                  <p:sp>
                    <p:nvSpPr>
                      <p:cNvPr id="12344" name="AutoShape 198"/>
                      <p:cNvSpPr/>
                      <p:nvPr/>
                    </p:nvSpPr>
                    <p:spPr>
                      <a:xfrm>
                        <a:off x="2316" y="1689"/>
                        <a:ext cx="402" cy="251"/>
                      </a:xfrm>
                      <a:custGeom>
                        <a:avLst/>
                        <a:gdLst>
                          <a:gd name="txL" fmla="*/ 2364 w 21600"/>
                          <a:gd name="txT" fmla="*/ 2410 h 21600"/>
                          <a:gd name="txR" fmla="*/ 19236 w 21600"/>
                          <a:gd name="txB" fmla="*/ 19190 h 21600"/>
                        </a:gdLst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txL" t="txT" r="txR" b="txB"/>
                        <a:pathLst>
                          <a:path w="21600" h="21600">
                            <a:moveTo>
                              <a:pt x="0" y="0"/>
                            </a:moveTo>
                            <a:lnTo>
                              <a:pt x="1182" y="21600"/>
                            </a:lnTo>
                            <a:lnTo>
                              <a:pt x="20418" y="21600"/>
                            </a:lnTo>
                            <a:lnTo>
                              <a:pt x="21600" y="0"/>
                            </a:lnTo>
                            <a:close/>
                          </a:path>
                        </a:pathLst>
                      </a:custGeom>
                      <a:solidFill>
                        <a:srgbClr val="FFFFFF">
                          <a:alpha val="100000"/>
                        </a:srgbClr>
                      </a:solidFill>
                      <a:ln w="9525" cap="flat" cmpd="sng">
                        <a:solidFill>
                          <a:srgbClr val="000000">
                            <a:alpha val="100000"/>
                          </a:srgb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</p:spPr>
                    <p:txBody>
                      <a:bodyPr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345" name="Line 197"/>
                      <p:cNvSpPr/>
                      <p:nvPr/>
                    </p:nvSpPr>
                    <p:spPr>
                      <a:xfrm rot="1800000">
                        <a:off x="2521" y="1743"/>
                        <a:ext cx="198" cy="0"/>
                      </a:xfrm>
                      <a:prstGeom prst="line">
                        <a:avLst/>
                      </a:prstGeom>
                      <a:ln w="6350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346" name="Line 196"/>
                      <p:cNvSpPr/>
                      <p:nvPr/>
                    </p:nvSpPr>
                    <p:spPr>
                      <a:xfrm rot="1800000">
                        <a:off x="2475" y="1751"/>
                        <a:ext cx="244" cy="0"/>
                      </a:xfrm>
                      <a:prstGeom prst="line">
                        <a:avLst/>
                      </a:prstGeom>
                      <a:ln w="6350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347" name="Line 195"/>
                      <p:cNvSpPr/>
                      <p:nvPr/>
                    </p:nvSpPr>
                    <p:spPr>
                      <a:xfrm rot="1800000" flipV="1">
                        <a:off x="2429" y="1765"/>
                        <a:ext cx="300" cy="1"/>
                      </a:xfrm>
                      <a:prstGeom prst="line">
                        <a:avLst/>
                      </a:prstGeom>
                      <a:ln w="6350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348" name="Line 194"/>
                      <p:cNvSpPr/>
                      <p:nvPr/>
                    </p:nvSpPr>
                    <p:spPr>
                      <a:xfrm rot="1800000">
                        <a:off x="2380" y="1775"/>
                        <a:ext cx="340" cy="0"/>
                      </a:xfrm>
                      <a:prstGeom prst="line">
                        <a:avLst/>
                      </a:prstGeom>
                      <a:ln w="6350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349" name="Line 193"/>
                      <p:cNvSpPr/>
                      <p:nvPr/>
                    </p:nvSpPr>
                    <p:spPr>
                      <a:xfrm rot="1800000">
                        <a:off x="2298" y="1853"/>
                        <a:ext cx="340" cy="0"/>
                      </a:xfrm>
                      <a:prstGeom prst="line">
                        <a:avLst/>
                      </a:prstGeom>
                      <a:ln w="6350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350" name="Line 192"/>
                      <p:cNvSpPr/>
                      <p:nvPr/>
                    </p:nvSpPr>
                    <p:spPr>
                      <a:xfrm rot="1800000">
                        <a:off x="2305" y="1863"/>
                        <a:ext cx="283" cy="0"/>
                      </a:xfrm>
                      <a:prstGeom prst="line">
                        <a:avLst/>
                      </a:prstGeom>
                      <a:ln w="6350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351" name="Line 191"/>
                      <p:cNvSpPr/>
                      <p:nvPr/>
                    </p:nvSpPr>
                    <p:spPr>
                      <a:xfrm rot="1800000">
                        <a:off x="2314" y="1880"/>
                        <a:ext cx="238" cy="0"/>
                      </a:xfrm>
                      <a:prstGeom prst="line">
                        <a:avLst/>
                      </a:prstGeom>
                      <a:ln w="6350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352" name="Line 190"/>
                      <p:cNvSpPr/>
                      <p:nvPr/>
                    </p:nvSpPr>
                    <p:spPr>
                      <a:xfrm rot="1800000">
                        <a:off x="2319" y="1892"/>
                        <a:ext cx="193" cy="0"/>
                      </a:xfrm>
                      <a:prstGeom prst="line">
                        <a:avLst/>
                      </a:prstGeom>
                      <a:ln w="6350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353" name="Line 189"/>
                      <p:cNvSpPr/>
                      <p:nvPr/>
                    </p:nvSpPr>
                    <p:spPr>
                      <a:xfrm rot="1800000">
                        <a:off x="2330" y="1904"/>
                        <a:ext cx="119" cy="0"/>
                      </a:xfrm>
                      <a:prstGeom prst="line">
                        <a:avLst/>
                      </a:prstGeom>
                      <a:ln w="6350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354" name="Line 188"/>
                      <p:cNvSpPr/>
                      <p:nvPr/>
                    </p:nvSpPr>
                    <p:spPr>
                      <a:xfrm rot="1800000" flipV="1">
                        <a:off x="2338" y="1921"/>
                        <a:ext cx="74" cy="2"/>
                      </a:xfrm>
                      <a:prstGeom prst="line">
                        <a:avLst/>
                      </a:prstGeom>
                      <a:ln w="6350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355" name="Line 187"/>
                      <p:cNvSpPr/>
                      <p:nvPr/>
                    </p:nvSpPr>
                    <p:spPr>
                      <a:xfrm rot="1800000" flipV="1">
                        <a:off x="2604" y="1716"/>
                        <a:ext cx="119" cy="1"/>
                      </a:xfrm>
                      <a:prstGeom prst="line">
                        <a:avLst/>
                      </a:prstGeom>
                      <a:ln w="6350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356" name="Line 186"/>
                      <p:cNvSpPr/>
                      <p:nvPr/>
                    </p:nvSpPr>
                    <p:spPr>
                      <a:xfrm rot="1800000" flipV="1">
                        <a:off x="2650" y="1702"/>
                        <a:ext cx="74" cy="2"/>
                      </a:xfrm>
                      <a:prstGeom prst="line">
                        <a:avLst/>
                      </a:prstGeom>
                      <a:ln w="6350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357" name="Line 185"/>
                      <p:cNvSpPr/>
                      <p:nvPr/>
                    </p:nvSpPr>
                    <p:spPr>
                      <a:xfrm rot="1800000">
                        <a:off x="2562" y="1727"/>
                        <a:ext cx="153" cy="0"/>
                      </a:xfrm>
                      <a:prstGeom prst="line">
                        <a:avLst/>
                      </a:prstGeom>
                      <a:ln w="6350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358" name="Line 184"/>
                      <p:cNvSpPr/>
                      <p:nvPr/>
                    </p:nvSpPr>
                    <p:spPr>
                      <a:xfrm rot="1800000">
                        <a:off x="2294" y="1843"/>
                        <a:ext cx="397" cy="0"/>
                      </a:xfrm>
                      <a:prstGeom prst="line">
                        <a:avLst/>
                      </a:prstGeom>
                      <a:ln w="6350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359" name="Line 183"/>
                      <p:cNvSpPr/>
                      <p:nvPr/>
                    </p:nvSpPr>
                    <p:spPr>
                      <a:xfrm rot="1800000">
                        <a:off x="2294" y="1824"/>
                        <a:ext cx="425" cy="0"/>
                      </a:xfrm>
                      <a:prstGeom prst="line">
                        <a:avLst/>
                      </a:prstGeom>
                      <a:ln w="6350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360" name="Line 182"/>
                      <p:cNvSpPr/>
                      <p:nvPr/>
                    </p:nvSpPr>
                    <p:spPr>
                      <a:xfrm rot="1800000">
                        <a:off x="2290" y="1800"/>
                        <a:ext cx="437" cy="0"/>
                      </a:xfrm>
                      <a:prstGeom prst="line">
                        <a:avLst/>
                      </a:prstGeom>
                      <a:ln w="6350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12361" name="Line 181"/>
                      <p:cNvSpPr/>
                      <p:nvPr/>
                    </p:nvSpPr>
                    <p:spPr>
                      <a:xfrm rot="1800000" flipV="1">
                        <a:off x="2331" y="1789"/>
                        <a:ext cx="397" cy="1"/>
                      </a:xfrm>
                      <a:prstGeom prst="line">
                        <a:avLst/>
                      </a:prstGeom>
                      <a:ln w="6350" cap="flat" cmpd="sng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none" w="med" len="med"/>
                      </a:ln>
                    </p:spPr>
                  </p:sp>
                </p:grpSp>
                <p:sp>
                  <p:nvSpPr>
                    <p:cNvPr id="12343" name="AutoShape 179"/>
                    <p:cNvSpPr/>
                    <p:nvPr/>
                  </p:nvSpPr>
                  <p:spPr>
                    <a:xfrm>
                      <a:off x="2028" y="1829"/>
                      <a:ext cx="425" cy="28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FFFFFF"/>
                    </a:solidFill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12338" name="Line 176"/>
                <p:cNvSpPr/>
                <p:nvPr/>
              </p:nvSpPr>
              <p:spPr>
                <a:xfrm>
                  <a:off x="8128" y="13696"/>
                  <a:ext cx="499" cy="1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2330" name="Group 170"/>
              <p:cNvGrpSpPr/>
              <p:nvPr/>
            </p:nvGrpSpPr>
            <p:grpSpPr>
              <a:xfrm>
                <a:off x="7316" y="9600"/>
                <a:ext cx="314" cy="68"/>
                <a:chOff x="6920" y="9357"/>
                <a:chExt cx="314" cy="68"/>
              </a:xfrm>
            </p:grpSpPr>
            <p:sp>
              <p:nvSpPr>
                <p:cNvPr id="12331" name="Rectangle 174"/>
                <p:cNvSpPr/>
                <p:nvPr/>
              </p:nvSpPr>
              <p:spPr>
                <a:xfrm>
                  <a:off x="6963" y="9368"/>
                  <a:ext cx="115" cy="46"/>
                </a:xfrm>
                <a:prstGeom prst="rect">
                  <a:avLst/>
                </a:pr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332" name="AutoShape 173"/>
                <p:cNvSpPr/>
                <p:nvPr/>
              </p:nvSpPr>
              <p:spPr>
                <a:xfrm>
                  <a:off x="6920" y="9357"/>
                  <a:ext cx="91" cy="68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333" name="Rectangle 172"/>
                <p:cNvSpPr/>
                <p:nvPr/>
              </p:nvSpPr>
              <p:spPr>
                <a:xfrm flipH="1">
                  <a:off x="7076" y="9368"/>
                  <a:ext cx="115" cy="46"/>
                </a:xfrm>
                <a:prstGeom prst="rect">
                  <a:avLst/>
                </a:pr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334" name="AutoShape 171"/>
                <p:cNvSpPr/>
                <p:nvPr/>
              </p:nvSpPr>
              <p:spPr>
                <a:xfrm flipH="1">
                  <a:off x="7143" y="9357"/>
                  <a:ext cx="91" cy="68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2321" name="Group 164"/>
            <p:cNvGrpSpPr/>
            <p:nvPr/>
          </p:nvGrpSpPr>
          <p:grpSpPr>
            <a:xfrm>
              <a:off x="6426" y="8498"/>
              <a:ext cx="314" cy="68"/>
              <a:chOff x="6920" y="9357"/>
              <a:chExt cx="314" cy="68"/>
            </a:xfrm>
          </p:grpSpPr>
          <p:sp>
            <p:nvSpPr>
              <p:cNvPr id="12322" name="Rectangle 168"/>
              <p:cNvSpPr/>
              <p:nvPr/>
            </p:nvSpPr>
            <p:spPr>
              <a:xfrm>
                <a:off x="6963" y="9368"/>
                <a:ext cx="115" cy="46"/>
              </a:xfrm>
              <a:prstGeom prst="rect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2323" name="AutoShape 167"/>
              <p:cNvSpPr/>
              <p:nvPr/>
            </p:nvSpPr>
            <p:spPr>
              <a:xfrm>
                <a:off x="6920" y="9357"/>
                <a:ext cx="91" cy="68"/>
              </a:xfrm>
              <a:prstGeom prst="roundRect">
                <a:avLst>
                  <a:gd name="adj" fmla="val 16667"/>
                </a:avLst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2324" name="Rectangle 166"/>
              <p:cNvSpPr/>
              <p:nvPr/>
            </p:nvSpPr>
            <p:spPr>
              <a:xfrm flipH="1">
                <a:off x="7076" y="9368"/>
                <a:ext cx="115" cy="46"/>
              </a:xfrm>
              <a:prstGeom prst="rect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2325" name="AutoShape 165"/>
              <p:cNvSpPr/>
              <p:nvPr/>
            </p:nvSpPr>
            <p:spPr>
              <a:xfrm flipH="1">
                <a:off x="7143" y="9357"/>
                <a:ext cx="91" cy="68"/>
              </a:xfrm>
              <a:prstGeom prst="roundRect">
                <a:avLst>
                  <a:gd name="adj" fmla="val 16667"/>
                </a:avLst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2294" name="Rectangle 726"/>
          <p:cNvSpPr/>
          <p:nvPr/>
        </p:nvSpPr>
        <p:spPr>
          <a:xfrm>
            <a:off x="0" y="-185737"/>
            <a:ext cx="187325" cy="371475"/>
          </a:xfrm>
          <a:prstGeom prst="rect">
            <a:avLst/>
          </a:prstGeom>
          <a:noFill/>
          <a:ln w="9525">
            <a:noFill/>
          </a:ln>
        </p:spPr>
        <p:txBody>
          <a:bodyPr wrap="none" lIns="92784" tIns="46392" rIns="92784" bIns="46392" anchor="ctr">
            <a:spAutoFit/>
          </a:bodyPr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2295" name="Rectangle 807"/>
          <p:cNvSpPr/>
          <p:nvPr/>
        </p:nvSpPr>
        <p:spPr>
          <a:xfrm>
            <a:off x="0" y="-185737"/>
            <a:ext cx="187325" cy="371475"/>
          </a:xfrm>
          <a:prstGeom prst="rect">
            <a:avLst/>
          </a:prstGeom>
          <a:noFill/>
          <a:ln w="9525">
            <a:noFill/>
          </a:ln>
        </p:spPr>
        <p:txBody>
          <a:bodyPr wrap="none" lIns="92784" tIns="46392" rIns="92784" bIns="46392" anchor="ctr">
            <a:spAutoFit/>
          </a:bodyPr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2537" name="TextBox 19"/>
          <p:cNvSpPr txBox="1"/>
          <p:nvPr/>
        </p:nvSpPr>
        <p:spPr>
          <a:xfrm>
            <a:off x="4032250" y="1422400"/>
            <a:ext cx="4832350" cy="739775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400" b="1" i="1" dirty="0">
                <a:solidFill>
                  <a:srgbClr val="FF0000"/>
                </a:solidFill>
                <a:latin typeface="Arial" panose="020B0604020202020204" pitchFamily="34" charset="0"/>
              </a:rPr>
              <a:t>思考？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：</a:t>
            </a:r>
            <a:r>
              <a:rPr lang="zh-CN" altLang="en-US" sz="2000" b="1" dirty="0">
                <a:latin typeface="Arial" panose="020B0604020202020204" pitchFamily="34" charset="0"/>
              </a:rPr>
              <a:t>气体制备</a:t>
            </a:r>
            <a:r>
              <a:rPr lang="zh-CN" altLang="en-US" sz="2000" b="1" dirty="0">
                <a:latin typeface="楷体_GB2312"/>
                <a:ea typeface="楷体_GB2312"/>
              </a:rPr>
              <a:t>实验操作的一般顺序</a:t>
            </a:r>
            <a:r>
              <a:rPr lang="en-US" altLang="zh-CN" sz="2000" b="1" dirty="0">
                <a:latin typeface="楷体_GB2312"/>
                <a:ea typeface="楷体_GB2312"/>
              </a:rPr>
              <a:t>:</a:t>
            </a:r>
            <a:endParaRPr lang="zh-CN" altLang="en-US" sz="2000" dirty="0">
              <a:latin typeface="Arial" panose="020B0604020202020204" pitchFamily="34" charset="0"/>
              <a:ea typeface="楷体_GB2312"/>
            </a:endParaRPr>
          </a:p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2297" name="TextBox 2"/>
          <p:cNvSpPr txBox="1"/>
          <p:nvPr/>
        </p:nvSpPr>
        <p:spPr>
          <a:xfrm>
            <a:off x="2193925" y="4872038"/>
            <a:ext cx="877888" cy="461962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en-US" altLang="zh-CN" sz="2400" b="1" dirty="0">
                <a:latin typeface="Arial" panose="020B0604020202020204" pitchFamily="34" charset="0"/>
              </a:rPr>
              <a:t>A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12298" name="TextBox 3"/>
          <p:cNvSpPr txBox="1"/>
          <p:nvPr/>
        </p:nvSpPr>
        <p:spPr>
          <a:xfrm>
            <a:off x="3657600" y="4799013"/>
            <a:ext cx="1023938" cy="46355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en-US" altLang="zh-CN" sz="2400" b="1" dirty="0">
                <a:latin typeface="Arial" panose="020B0604020202020204" pitchFamily="34" charset="0"/>
              </a:rPr>
              <a:t>B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12299" name="TextBox 4"/>
          <p:cNvSpPr txBox="1"/>
          <p:nvPr/>
        </p:nvSpPr>
        <p:spPr>
          <a:xfrm>
            <a:off x="5119688" y="4799013"/>
            <a:ext cx="1096962" cy="46355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en-US" altLang="zh-CN" sz="2400" b="1" dirty="0">
                <a:latin typeface="Arial" panose="020B0604020202020204" pitchFamily="34" charset="0"/>
              </a:rPr>
              <a:t>C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12300" name="TextBox 6"/>
          <p:cNvSpPr txBox="1"/>
          <p:nvPr/>
        </p:nvSpPr>
        <p:spPr>
          <a:xfrm>
            <a:off x="6435725" y="4872038"/>
            <a:ext cx="950913" cy="461962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en-US" altLang="zh-CN" sz="2400" b="1" dirty="0">
                <a:latin typeface="Arial" panose="020B0604020202020204" pitchFamily="34" charset="0"/>
              </a:rPr>
              <a:t>D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12301" name="TextBox 5"/>
          <p:cNvSpPr txBox="1"/>
          <p:nvPr/>
        </p:nvSpPr>
        <p:spPr>
          <a:xfrm>
            <a:off x="7751763" y="4872038"/>
            <a:ext cx="877887" cy="461962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en-US" altLang="zh-CN" sz="2400" dirty="0">
                <a:latin typeface="Arial" panose="020B0604020202020204" pitchFamily="34" charset="0"/>
              </a:rPr>
              <a:t>E</a:t>
            </a:r>
            <a:endParaRPr lang="zh-CN" altLang="en-US" sz="2400" dirty="0">
              <a:latin typeface="Arial" panose="020B0604020202020204" pitchFamily="34" charset="0"/>
            </a:endParaRPr>
          </a:p>
        </p:txBody>
      </p:sp>
      <p:sp>
        <p:nvSpPr>
          <p:cNvPr id="12302" name="TextBox 10"/>
          <p:cNvSpPr txBox="1"/>
          <p:nvPr/>
        </p:nvSpPr>
        <p:spPr>
          <a:xfrm>
            <a:off x="2706688" y="2794000"/>
            <a:ext cx="1243012" cy="401638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en-US" altLang="zh-CN" sz="2000" b="1" dirty="0">
                <a:latin typeface="Arial" panose="020B0604020202020204" pitchFamily="34" charset="0"/>
              </a:rPr>
              <a:t>MnO</a:t>
            </a:r>
            <a:r>
              <a:rPr lang="en-US" altLang="zh-CN" sz="2000" b="1" baseline="-25000" dirty="0">
                <a:latin typeface="Arial" panose="020B0604020202020204" pitchFamily="34" charset="0"/>
              </a:rPr>
              <a:t>2</a:t>
            </a:r>
            <a:endParaRPr lang="zh-CN" altLang="en-US" sz="2000" b="1" baseline="-25000" dirty="0">
              <a:latin typeface="Arial" panose="020B0604020202020204" pitchFamily="34" charset="0"/>
            </a:endParaRPr>
          </a:p>
        </p:txBody>
      </p:sp>
      <p:sp>
        <p:nvSpPr>
          <p:cNvPr id="12303" name="TextBox 12"/>
          <p:cNvSpPr txBox="1"/>
          <p:nvPr/>
        </p:nvSpPr>
        <p:spPr>
          <a:xfrm>
            <a:off x="2633663" y="1146175"/>
            <a:ext cx="1681162" cy="371475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b="1" dirty="0">
                <a:latin typeface="Arial" panose="020B0604020202020204" pitchFamily="34" charset="0"/>
              </a:rPr>
              <a:t>浓盐酸</a:t>
            </a:r>
            <a:endParaRPr lang="zh-CN" altLang="en-US" b="1" dirty="0">
              <a:latin typeface="Arial" panose="020B0604020202020204" pitchFamily="34" charset="0"/>
            </a:endParaRPr>
          </a:p>
        </p:txBody>
      </p:sp>
      <p:sp>
        <p:nvSpPr>
          <p:cNvPr id="12304" name="TextBox 8"/>
          <p:cNvSpPr txBox="1"/>
          <p:nvPr/>
        </p:nvSpPr>
        <p:spPr>
          <a:xfrm>
            <a:off x="4176713" y="3652838"/>
            <a:ext cx="465137" cy="1576387"/>
          </a:xfrm>
          <a:prstGeom prst="rect">
            <a:avLst/>
          </a:prstGeom>
          <a:noFill/>
          <a:ln w="9525">
            <a:noFill/>
          </a:ln>
        </p:spPr>
        <p:txBody>
          <a:bodyPr vert="eaVert" lIns="92784" tIns="46392" rIns="92784" bIns="46392">
            <a:spAutoFit/>
          </a:bodyPr>
          <a:p>
            <a:r>
              <a:rPr lang="zh-CN" altLang="en-US" b="1" dirty="0">
                <a:latin typeface="Arial" panose="020B0604020202020204" pitchFamily="34" charset="0"/>
              </a:rPr>
              <a:t>饱和食盐水</a:t>
            </a:r>
            <a:endParaRPr lang="zh-CN" altLang="en-US" b="1" dirty="0">
              <a:latin typeface="Arial" panose="020B0604020202020204" pitchFamily="34" charset="0"/>
            </a:endParaRPr>
          </a:p>
        </p:txBody>
      </p:sp>
      <p:sp>
        <p:nvSpPr>
          <p:cNvPr id="12305" name="TextBox 20"/>
          <p:cNvSpPr txBox="1"/>
          <p:nvPr/>
        </p:nvSpPr>
        <p:spPr>
          <a:xfrm>
            <a:off x="3384550" y="5167313"/>
            <a:ext cx="1023938" cy="40005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000" b="1" dirty="0">
                <a:latin typeface="Arial" panose="020B0604020202020204" pitchFamily="34" charset="0"/>
              </a:rPr>
              <a:t>除</a:t>
            </a:r>
            <a:r>
              <a:rPr lang="en-US" altLang="zh-CN" sz="2000" b="1" dirty="0">
                <a:latin typeface="Arial" panose="020B0604020202020204" pitchFamily="34" charset="0"/>
              </a:rPr>
              <a:t>HCl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sp>
        <p:nvSpPr>
          <p:cNvPr id="12306" name="TextBox 21"/>
          <p:cNvSpPr txBox="1"/>
          <p:nvPr/>
        </p:nvSpPr>
        <p:spPr>
          <a:xfrm>
            <a:off x="4824413" y="5094288"/>
            <a:ext cx="1023937" cy="401637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000" b="1" dirty="0">
                <a:latin typeface="Arial" panose="020B0604020202020204" pitchFamily="34" charset="0"/>
              </a:rPr>
              <a:t>除</a:t>
            </a:r>
            <a:r>
              <a:rPr lang="en-US" altLang="zh-CN" sz="2000" b="1" dirty="0">
                <a:latin typeface="Arial" panose="020B0604020202020204" pitchFamily="34" charset="0"/>
              </a:rPr>
              <a:t>H</a:t>
            </a:r>
            <a:r>
              <a:rPr lang="en-US" altLang="zh-CN" sz="2000" b="1" baseline="-25000" dirty="0">
                <a:latin typeface="Arial" panose="020B0604020202020204" pitchFamily="34" charset="0"/>
              </a:rPr>
              <a:t>2</a:t>
            </a:r>
            <a:r>
              <a:rPr lang="en-US" altLang="zh-CN" sz="2000" b="1" dirty="0">
                <a:latin typeface="Arial" panose="020B0604020202020204" pitchFamily="34" charset="0"/>
              </a:rPr>
              <a:t>O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sp>
        <p:nvSpPr>
          <p:cNvPr id="12307" name="TextBox 14"/>
          <p:cNvSpPr txBox="1"/>
          <p:nvPr/>
        </p:nvSpPr>
        <p:spPr>
          <a:xfrm>
            <a:off x="7129463" y="5167313"/>
            <a:ext cx="2851150" cy="40005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000" b="1" dirty="0">
                <a:latin typeface="Arial" panose="020B0604020202020204" pitchFamily="34" charset="0"/>
              </a:rPr>
              <a:t>除去多余的氯气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sp>
        <p:nvSpPr>
          <p:cNvPr id="12308" name="TextBox 13"/>
          <p:cNvSpPr txBox="1"/>
          <p:nvPr/>
        </p:nvSpPr>
        <p:spPr>
          <a:xfrm>
            <a:off x="8337550" y="4370388"/>
            <a:ext cx="2047875" cy="369887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en-US" altLang="zh-CN" b="1" dirty="0">
                <a:latin typeface="Arial" panose="020B0604020202020204" pitchFamily="34" charset="0"/>
              </a:rPr>
              <a:t>NaOH</a:t>
            </a:r>
            <a:r>
              <a:rPr lang="zh-CN" altLang="en-US" b="1" dirty="0">
                <a:latin typeface="Arial" panose="020B0604020202020204" pitchFamily="34" charset="0"/>
              </a:rPr>
              <a:t>溶液</a:t>
            </a:r>
            <a:endParaRPr lang="zh-CN" altLang="en-US" b="1" dirty="0">
              <a:latin typeface="Arial" panose="020B0604020202020204" pitchFamily="34" charset="0"/>
            </a:endParaRPr>
          </a:p>
        </p:txBody>
      </p:sp>
      <p:sp>
        <p:nvSpPr>
          <p:cNvPr id="12309" name="TextBox 823"/>
          <p:cNvSpPr txBox="1"/>
          <p:nvPr/>
        </p:nvSpPr>
        <p:spPr>
          <a:xfrm>
            <a:off x="5567363" y="3797300"/>
            <a:ext cx="463550" cy="1360488"/>
          </a:xfrm>
          <a:prstGeom prst="rect">
            <a:avLst/>
          </a:prstGeom>
          <a:noFill/>
          <a:ln w="9525">
            <a:noFill/>
          </a:ln>
        </p:spPr>
        <p:txBody>
          <a:bodyPr vert="eaVert" lIns="92784" tIns="46392" rIns="92784" bIns="46392">
            <a:spAutoFit/>
          </a:bodyPr>
          <a:p>
            <a:r>
              <a:rPr lang="zh-CN" altLang="en-US" b="1" dirty="0">
                <a:latin typeface="Arial" panose="020B0604020202020204" pitchFamily="34" charset="0"/>
              </a:rPr>
              <a:t>浓硫酸</a:t>
            </a:r>
            <a:endParaRPr lang="zh-CN" altLang="en-US" b="1" dirty="0">
              <a:latin typeface="Arial" panose="020B0604020202020204" pitchFamily="34" charset="0"/>
            </a:endParaRPr>
          </a:p>
        </p:txBody>
      </p:sp>
      <p:sp>
        <p:nvSpPr>
          <p:cNvPr id="12310" name="TextBox 15"/>
          <p:cNvSpPr txBox="1"/>
          <p:nvPr/>
        </p:nvSpPr>
        <p:spPr>
          <a:xfrm>
            <a:off x="1008063" y="5454650"/>
            <a:ext cx="2339975" cy="46355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发生装置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2311" name="TextBox 16"/>
          <p:cNvSpPr txBox="1"/>
          <p:nvPr/>
        </p:nvSpPr>
        <p:spPr>
          <a:xfrm>
            <a:off x="3889375" y="5454650"/>
            <a:ext cx="2339975" cy="46355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净化装置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2312" name="TextBox 17"/>
          <p:cNvSpPr txBox="1"/>
          <p:nvPr/>
        </p:nvSpPr>
        <p:spPr>
          <a:xfrm>
            <a:off x="5905500" y="5383213"/>
            <a:ext cx="2266950" cy="46355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收集装置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2313" name="TextBox 18"/>
          <p:cNvSpPr txBox="1"/>
          <p:nvPr/>
        </p:nvSpPr>
        <p:spPr>
          <a:xfrm>
            <a:off x="7416800" y="5454650"/>
            <a:ext cx="2487613" cy="46355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尾气处理装置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2314" name="TextBox 578"/>
          <p:cNvSpPr txBox="1"/>
          <p:nvPr/>
        </p:nvSpPr>
        <p:spPr>
          <a:xfrm>
            <a:off x="3600450" y="558800"/>
            <a:ext cx="4095750" cy="46355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氯气的实验室制法装置图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: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13340" name="矩形 579"/>
          <p:cNvSpPr/>
          <p:nvPr/>
        </p:nvSpPr>
        <p:spPr>
          <a:xfrm>
            <a:off x="4105275" y="1998663"/>
            <a:ext cx="4967288" cy="922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dirty="0">
                <a:solidFill>
                  <a:srgbClr val="000000"/>
                </a:solidFill>
                <a:latin typeface="楷体_GB2312"/>
                <a:ea typeface="楷体_GB2312"/>
              </a:rPr>
              <a:t>连接装置→</a:t>
            </a:r>
            <a:r>
              <a:rPr lang="zh-CN" altLang="en-US" b="1" dirty="0">
                <a:solidFill>
                  <a:srgbClr val="C00000"/>
                </a:solidFill>
                <a:latin typeface="楷体_GB2312"/>
                <a:ea typeface="楷体_GB2312"/>
              </a:rPr>
              <a:t>检查装置气密性</a:t>
            </a:r>
            <a:r>
              <a:rPr lang="zh-CN" altLang="en-US" b="1" dirty="0">
                <a:solidFill>
                  <a:srgbClr val="000000"/>
                </a:solidFill>
                <a:latin typeface="楷体_GB2312"/>
                <a:ea typeface="楷体_GB2312"/>
              </a:rPr>
              <a:t>→装药品（先加固体药品，后加液体药品）→开始实验</a:t>
            </a:r>
            <a:r>
              <a:rPr lang="en-US" altLang="zh-CN" b="1" dirty="0">
                <a:solidFill>
                  <a:srgbClr val="000000"/>
                </a:solidFill>
                <a:latin typeface="楷体_GB2312"/>
                <a:ea typeface="楷体_GB2312"/>
              </a:rPr>
              <a:t>→</a:t>
            </a:r>
            <a:r>
              <a:rPr lang="zh-CN" altLang="en-US" b="1" dirty="0">
                <a:solidFill>
                  <a:srgbClr val="000000"/>
                </a:solidFill>
                <a:latin typeface="楷体_GB2312"/>
                <a:ea typeface="楷体_GB2312"/>
              </a:rPr>
              <a:t>拆卸仪器→其他处理等</a:t>
            </a:r>
            <a:endParaRPr lang="zh-CN" altLang="en-US" dirty="0">
              <a:latin typeface="Arial" panose="020B0604020202020204" pitchFamily="34" charset="0"/>
              <a:ea typeface="楷体_GB2312"/>
            </a:endParaRPr>
          </a:p>
        </p:txBody>
      </p:sp>
      <p:cxnSp>
        <p:nvCxnSpPr>
          <p:cNvPr id="581" name="直接连接符 580"/>
          <p:cNvCxnSpPr>
            <a:stCxn id="12449" idx="2"/>
          </p:cNvCxnSpPr>
          <p:nvPr/>
        </p:nvCxnSpPr>
        <p:spPr>
          <a:xfrm>
            <a:off x="7915275" y="3444875"/>
            <a:ext cx="6350" cy="1146175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3" name="直接连接符 582"/>
          <p:cNvCxnSpPr/>
          <p:nvPr/>
        </p:nvCxnSpPr>
        <p:spPr>
          <a:xfrm>
            <a:off x="7993063" y="3438525"/>
            <a:ext cx="6350" cy="1165225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7" grpId="0"/>
      <p:bldP spid="133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Text Box 2"/>
          <p:cNvSpPr txBox="1"/>
          <p:nvPr/>
        </p:nvSpPr>
        <p:spPr>
          <a:xfrm>
            <a:off x="511175" y="715963"/>
            <a:ext cx="8359775" cy="833437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某中学化学兴趣小组想制取饱和氯水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,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并进行氯气的性质实验。他们使用如图装置制取较多量的饱和氯水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,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请回答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:</a:t>
            </a:r>
            <a:endParaRPr lang="en-US" altLang="zh-CN" sz="24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3315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9063" y="1576388"/>
            <a:ext cx="5632450" cy="2722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6" name="TextBox 5"/>
          <p:cNvSpPr txBox="1"/>
          <p:nvPr/>
        </p:nvSpPr>
        <p:spPr>
          <a:xfrm>
            <a:off x="3354388" y="0"/>
            <a:ext cx="4257675" cy="585788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3200" b="1" dirty="0">
                <a:latin typeface="Arial" panose="020B0604020202020204" pitchFamily="34" charset="0"/>
              </a:rPr>
              <a:t>巩固练习</a:t>
            </a:r>
            <a:endParaRPr lang="zh-CN" altLang="en-US" sz="3200" b="1" dirty="0">
              <a:latin typeface="Arial" panose="020B0604020202020204" pitchFamily="34" charset="0"/>
            </a:endParaRPr>
          </a:p>
        </p:txBody>
      </p:sp>
      <p:sp>
        <p:nvSpPr>
          <p:cNvPr id="13317" name="Text Box 2"/>
          <p:cNvSpPr txBox="1"/>
          <p:nvPr/>
        </p:nvSpPr>
        <p:spPr>
          <a:xfrm>
            <a:off x="731838" y="4298950"/>
            <a:ext cx="8005762" cy="2314575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(1)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写出仪器的名称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:A</a:t>
            </a:r>
            <a:r>
              <a:rPr lang="zh-CN" altLang="en-US" sz="2400" u="sng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　　　　　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,     B</a:t>
            </a:r>
            <a:r>
              <a:rPr lang="zh-CN" altLang="en-US" sz="2400" b="1" u="sng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　  </a:t>
            </a:r>
            <a:r>
              <a:rPr lang="zh-CN" altLang="en-US" sz="2400" u="sng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　　</a:t>
            </a:r>
            <a:r>
              <a:rPr lang="zh-CN" altLang="en-US" sz="2400" b="1" u="sng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     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。</a:t>
            </a:r>
            <a:endParaRPr lang="zh-CN" altLang="en-US" sz="2400" b="1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(2)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写出丙、丁装置中发生反应的离子方程式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:</a:t>
            </a:r>
            <a:endParaRPr lang="en-US" altLang="zh-CN" sz="2400" b="1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sz="2400" b="1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丙</a:t>
            </a:r>
            <a:r>
              <a:rPr lang="zh-CN" altLang="en-US" sz="2400" b="1" u="sng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　                    </a:t>
            </a:r>
            <a:r>
              <a:rPr lang="zh-CN" altLang="en-US" sz="2400" u="sng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　　　</a:t>
            </a:r>
            <a:r>
              <a:rPr lang="zh-CN" altLang="en-US" sz="2400" b="1" u="sng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                 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。</a:t>
            </a:r>
            <a:endParaRPr lang="zh-CN" altLang="en-US" sz="2400" b="1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sz="2400" b="1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丁</a:t>
            </a:r>
            <a:r>
              <a:rPr lang="zh-CN" altLang="en-US" sz="2400" b="1" u="sng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　                         </a:t>
            </a:r>
            <a:r>
              <a:rPr lang="zh-CN" altLang="en-US" sz="2400" u="sng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　　　</a:t>
            </a:r>
            <a:r>
              <a:rPr lang="zh-CN" altLang="en-US" sz="2400" b="1" u="sng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            </a:t>
            </a:r>
            <a:r>
              <a:rPr lang="zh-CN" altLang="en-US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。</a:t>
            </a:r>
            <a:endParaRPr lang="zh-CN" altLang="en-US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43013" y="5300663"/>
            <a:ext cx="5021262" cy="525462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en-US" altLang="zh-CN" sz="2800" b="1" dirty="0">
                <a:solidFill>
                  <a:srgbClr val="FF0000"/>
                </a:solidFill>
                <a:latin typeface="楷体_GB2312"/>
                <a:ea typeface="楷体_GB2312"/>
              </a:rPr>
              <a:t>Cl</a:t>
            </a:r>
            <a:r>
              <a:rPr lang="en-US" altLang="zh-CN" sz="2800" b="1" baseline="-30000" dirty="0">
                <a:solidFill>
                  <a:srgbClr val="FF0000"/>
                </a:solidFill>
                <a:latin typeface="楷体_GB2312"/>
                <a:ea typeface="楷体_GB2312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楷体_GB2312"/>
                <a:ea typeface="楷体_GB2312"/>
              </a:rPr>
              <a:t>+H</a:t>
            </a:r>
            <a:r>
              <a:rPr lang="en-US" altLang="zh-CN" sz="2800" b="1" baseline="-30000" dirty="0">
                <a:solidFill>
                  <a:srgbClr val="FF0000"/>
                </a:solidFill>
                <a:latin typeface="楷体_GB2312"/>
                <a:ea typeface="楷体_GB2312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楷体_GB2312"/>
                <a:ea typeface="楷体_GB2312"/>
              </a:rPr>
              <a:t>O       H</a:t>
            </a:r>
            <a:r>
              <a:rPr lang="en-US" altLang="zh-CN" sz="2800" b="1" baseline="30000" dirty="0">
                <a:solidFill>
                  <a:srgbClr val="FF0000"/>
                </a:solidFill>
                <a:latin typeface="楷体_GB2312"/>
                <a:ea typeface="楷体_GB2312"/>
              </a:rPr>
              <a:t>+</a:t>
            </a:r>
            <a:r>
              <a:rPr lang="en-US" altLang="zh-CN" sz="2800" b="1" dirty="0">
                <a:solidFill>
                  <a:srgbClr val="FF0000"/>
                </a:solidFill>
                <a:latin typeface="楷体_GB2312"/>
                <a:ea typeface="楷体_GB2312"/>
              </a:rPr>
              <a:t>+Cl</a:t>
            </a:r>
            <a:r>
              <a:rPr lang="en-US" altLang="zh-CN" sz="2800" b="1" baseline="30000" dirty="0">
                <a:solidFill>
                  <a:srgbClr val="FF0000"/>
                </a:solidFill>
                <a:latin typeface="楷体_GB2312"/>
                <a:ea typeface="楷体_GB2312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楷体_GB2312"/>
                <a:ea typeface="楷体_GB2312"/>
              </a:rPr>
              <a:t>+HClO</a:t>
            </a:r>
            <a:endParaRPr lang="zh-CN" altLang="en-US" sz="2800" dirty="0">
              <a:solidFill>
                <a:srgbClr val="FF0000"/>
              </a:solidFill>
              <a:latin typeface="Arial" panose="020B0604020202020204" pitchFamily="34" charset="0"/>
              <a:ea typeface="楷体_GB231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9988" y="5873750"/>
            <a:ext cx="5454650" cy="803275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en-US" altLang="zh-CN" sz="2800" b="1" dirty="0">
                <a:solidFill>
                  <a:srgbClr val="FF0000"/>
                </a:solidFill>
                <a:latin typeface="楷体_GB2312"/>
                <a:ea typeface="楷体_GB2312"/>
              </a:rPr>
              <a:t>Cl</a:t>
            </a:r>
            <a:r>
              <a:rPr lang="en-US" altLang="zh-CN" sz="2800" b="1" baseline="-30000" dirty="0">
                <a:solidFill>
                  <a:srgbClr val="FF0000"/>
                </a:solidFill>
                <a:latin typeface="楷体_GB2312"/>
                <a:ea typeface="楷体_GB2312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楷体_GB2312"/>
                <a:ea typeface="楷体_GB2312"/>
              </a:rPr>
              <a:t>+2OH</a:t>
            </a:r>
            <a:r>
              <a:rPr lang="en-US" altLang="zh-CN" sz="2800" b="1" baseline="30000" dirty="0">
                <a:solidFill>
                  <a:srgbClr val="FF0000"/>
                </a:solidFill>
                <a:latin typeface="楷体_GB2312"/>
                <a:ea typeface="楷体_GB2312"/>
              </a:rPr>
              <a:t>-  ==   </a:t>
            </a:r>
            <a:r>
              <a:rPr lang="en-US" altLang="zh-CN" sz="2800" b="1" dirty="0">
                <a:solidFill>
                  <a:srgbClr val="FF0000"/>
                </a:solidFill>
                <a:latin typeface="楷体_GB2312"/>
                <a:ea typeface="楷体_GB2312"/>
              </a:rPr>
              <a:t>Cl</a:t>
            </a:r>
            <a:r>
              <a:rPr lang="en-US" altLang="zh-CN" sz="2800" b="1" baseline="30000" dirty="0">
                <a:solidFill>
                  <a:srgbClr val="FF0000"/>
                </a:solidFill>
                <a:latin typeface="楷体_GB2312"/>
                <a:ea typeface="楷体_GB2312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楷体_GB2312"/>
                <a:ea typeface="楷体_GB2312"/>
              </a:rPr>
              <a:t>+ClO</a:t>
            </a:r>
            <a:r>
              <a:rPr lang="en-US" altLang="zh-CN" sz="2800" b="1" baseline="30000" dirty="0">
                <a:solidFill>
                  <a:srgbClr val="FF0000"/>
                </a:solidFill>
                <a:latin typeface="楷体_GB2312"/>
                <a:ea typeface="楷体_GB2312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楷体_GB2312"/>
                <a:ea typeface="楷体_GB2312"/>
              </a:rPr>
              <a:t>+H</a:t>
            </a:r>
            <a:r>
              <a:rPr lang="en-US" altLang="zh-CN" sz="2800" b="1" baseline="-30000" dirty="0">
                <a:solidFill>
                  <a:srgbClr val="FF0000"/>
                </a:solidFill>
                <a:latin typeface="楷体_GB2312"/>
                <a:ea typeface="楷体_GB2312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楷体_GB2312"/>
                <a:ea typeface="楷体_GB2312"/>
              </a:rPr>
              <a:t>O</a:t>
            </a:r>
            <a:endParaRPr lang="en-US" altLang="zh-CN" sz="2800" b="1" dirty="0">
              <a:solidFill>
                <a:srgbClr val="FF0000"/>
              </a:solidFill>
              <a:latin typeface="楷体_GB2312"/>
              <a:ea typeface="楷体_GB2312"/>
            </a:endParaRPr>
          </a:p>
          <a:p>
            <a:endParaRPr lang="zh-CN" altLang="en-US" dirty="0">
              <a:latin typeface="Arial" panose="020B0604020202020204" pitchFamily="34" charset="0"/>
              <a:ea typeface="楷体_GB231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03650" y="4225925"/>
            <a:ext cx="2568575" cy="46355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400" b="1" dirty="0">
                <a:solidFill>
                  <a:srgbClr val="FF0000"/>
                </a:solidFill>
                <a:latin typeface="楷体_GB2312"/>
                <a:ea typeface="楷体_GB2312"/>
              </a:rPr>
              <a:t>分液漏斗   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  <a:ea typeface="楷体_GB231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97575" y="4298950"/>
            <a:ext cx="2857500" cy="461963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400" b="1" dirty="0">
                <a:solidFill>
                  <a:srgbClr val="FF0000"/>
                </a:solidFill>
                <a:latin typeface="楷体_GB2312"/>
                <a:ea typeface="楷体_GB2312"/>
              </a:rPr>
              <a:t>圆底烧瓶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  <a:ea typeface="楷体_GB2312"/>
            </a:endParaRPr>
          </a:p>
        </p:txBody>
      </p:sp>
      <p:pic>
        <p:nvPicPr>
          <p:cNvPr id="10" name="Picture 3"/>
          <p:cNvPicPr>
            <a:picLocks noChangeAspect="1"/>
          </p:cNvPicPr>
          <p:nvPr/>
        </p:nvPicPr>
        <p:blipFill>
          <a:blip r:embed="rId2"/>
          <a:srcRect t="17262" b="16667"/>
          <a:stretch>
            <a:fillRect/>
          </a:stretch>
        </p:blipFill>
        <p:spPr>
          <a:xfrm>
            <a:off x="2952750" y="5454650"/>
            <a:ext cx="584200" cy="2127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338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150" y="3295650"/>
            <a:ext cx="7753350" cy="3079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39" name="Text Box 2"/>
          <p:cNvSpPr txBox="1"/>
          <p:nvPr/>
        </p:nvSpPr>
        <p:spPr>
          <a:xfrm>
            <a:off x="292100" y="1003300"/>
            <a:ext cx="8864600" cy="2684463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）如图所示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若把产生的氯气依次通过下列装置，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A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中盛放浓硫酸，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B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中是干燥的红色布条，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中是潮湿的红色布条，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中是石蕊溶液，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E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中是淀粉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KI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溶液，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F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中是铁粉，则</a:t>
            </a:r>
            <a:endParaRPr lang="en-US" altLang="zh-CN" sz="2400" b="1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① 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B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E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中的现象分别是？</a:t>
            </a:r>
            <a:endParaRPr lang="en-US" altLang="zh-CN" sz="2400" b="1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②写出 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F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中发生的化学方程式；</a:t>
            </a:r>
            <a:endParaRPr lang="en-US" altLang="zh-CN" sz="2400" b="1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③ 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G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中应放什么溶液？作用是什么？</a:t>
            </a:r>
            <a:endParaRPr lang="en-US" altLang="zh-CN" sz="2400" b="1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④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此装置存在一个安全隐患，应怎样改正？</a:t>
            </a:r>
            <a:endParaRPr lang="en-US" altLang="zh-CN" sz="24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362" name="Picture 2" descr="H:\背景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4463" y="0"/>
            <a:ext cx="9361487" cy="6877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3" name="TextBox 556"/>
          <p:cNvSpPr txBox="1"/>
          <p:nvPr/>
        </p:nvSpPr>
        <p:spPr>
          <a:xfrm>
            <a:off x="431800" y="1925638"/>
            <a:ext cx="8424863" cy="4064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latin typeface="Arial" panose="020B0604020202020204" pitchFamily="34" charset="0"/>
              </a:rPr>
              <a:t>判断正误（高考节选）</a:t>
            </a:r>
            <a:endParaRPr lang="en-US" altLang="zh-CN" sz="2400" b="1" dirty="0">
              <a:latin typeface="Arial" panose="020B0604020202020204" pitchFamily="34" charset="0"/>
            </a:endParaRPr>
          </a:p>
          <a:p>
            <a:r>
              <a:rPr lang="en-US" altLang="zh-CN" sz="2400" b="1" dirty="0">
                <a:latin typeface="Arial" panose="020B0604020202020204" pitchFamily="34" charset="0"/>
              </a:rPr>
              <a:t>1</a:t>
            </a:r>
            <a:r>
              <a:rPr lang="zh-CN" altLang="en-US" sz="2400" b="1" dirty="0">
                <a:latin typeface="Arial" panose="020B0604020202020204" pitchFamily="34" charset="0"/>
              </a:rPr>
              <a:t>、</a:t>
            </a:r>
            <a:r>
              <a:rPr lang="en-US" altLang="zh-CN" sz="2400" b="1" dirty="0">
                <a:latin typeface="Arial" panose="020B0604020202020204" pitchFamily="34" charset="0"/>
              </a:rPr>
              <a:t>0.4mol</a:t>
            </a:r>
            <a:r>
              <a:rPr lang="zh-CN" altLang="en-US" sz="2400" b="1" dirty="0">
                <a:latin typeface="Arial" panose="020B0604020202020204" pitchFamily="34" charset="0"/>
              </a:rPr>
              <a:t>的浓盐酸与足量</a:t>
            </a:r>
            <a:r>
              <a:rPr lang="en-US" altLang="zh-CN" sz="2400" b="1" dirty="0">
                <a:latin typeface="Arial" panose="020B0604020202020204" pitchFamily="34" charset="0"/>
              </a:rPr>
              <a:t>MnO</a:t>
            </a:r>
            <a:r>
              <a:rPr lang="en-US" altLang="zh-CN" sz="2400" b="1" baseline="-25000" dirty="0">
                <a:latin typeface="Arial" panose="020B0604020202020204" pitchFamily="34" charset="0"/>
              </a:rPr>
              <a:t>2</a:t>
            </a:r>
            <a:r>
              <a:rPr lang="zh-CN" altLang="en-US" sz="2400" b="1" dirty="0">
                <a:latin typeface="Arial" panose="020B0604020202020204" pitchFamily="34" charset="0"/>
              </a:rPr>
              <a:t>共热充分反应后，生成</a:t>
            </a:r>
            <a:r>
              <a:rPr lang="en-US" altLang="zh-CN" sz="2400" b="1" dirty="0">
                <a:latin typeface="Arial" panose="020B0604020202020204" pitchFamily="34" charset="0"/>
              </a:rPr>
              <a:t>Cl</a:t>
            </a:r>
            <a:r>
              <a:rPr lang="en-US" altLang="zh-CN" sz="2400" b="1" baseline="-25000" dirty="0">
                <a:latin typeface="Arial" panose="020B0604020202020204" pitchFamily="34" charset="0"/>
              </a:rPr>
              <a:t>2</a:t>
            </a:r>
            <a:r>
              <a:rPr lang="zh-CN" altLang="en-US" sz="2400" b="1" dirty="0">
                <a:latin typeface="Arial" panose="020B0604020202020204" pitchFamily="34" charset="0"/>
              </a:rPr>
              <a:t>分子数为</a:t>
            </a:r>
            <a:r>
              <a:rPr lang="en-US" altLang="zh-CN" sz="2400" b="1" dirty="0">
                <a:latin typeface="Arial" panose="020B0604020202020204" pitchFamily="34" charset="0"/>
              </a:rPr>
              <a:t>0.1N</a:t>
            </a:r>
            <a:r>
              <a:rPr lang="en-US" altLang="zh-CN" sz="2400" b="1" baseline="-25000" dirty="0">
                <a:latin typeface="Arial" panose="020B0604020202020204" pitchFamily="34" charset="0"/>
              </a:rPr>
              <a:t>A</a:t>
            </a:r>
            <a:r>
              <a:rPr lang="zh-CN" altLang="en-US" sz="2400" b="1" dirty="0">
                <a:latin typeface="Arial" panose="020B0604020202020204" pitchFamily="34" charset="0"/>
              </a:rPr>
              <a:t>（     ）</a:t>
            </a:r>
            <a:endParaRPr lang="en-US" altLang="zh-CN" sz="2400" b="1" dirty="0">
              <a:latin typeface="Arial" panose="020B0604020202020204" pitchFamily="34" charset="0"/>
            </a:endParaRPr>
          </a:p>
          <a:p>
            <a:endParaRPr lang="en-US" altLang="zh-CN" sz="2400" b="1" dirty="0">
              <a:latin typeface="Arial" panose="020B0604020202020204" pitchFamily="34" charset="0"/>
            </a:endParaRPr>
          </a:p>
          <a:p>
            <a:r>
              <a:rPr lang="en-US" altLang="zh-CN" sz="2400" b="1" dirty="0">
                <a:latin typeface="Arial" panose="020B0604020202020204" pitchFamily="34" charset="0"/>
              </a:rPr>
              <a:t>2</a:t>
            </a:r>
            <a:r>
              <a:rPr lang="zh-CN" altLang="en-US" sz="2400" b="1" dirty="0">
                <a:latin typeface="Arial" panose="020B0604020202020204" pitchFamily="34" charset="0"/>
              </a:rPr>
              <a:t>、酸性高锰酸钾可用盐酸酸化。（      ）</a:t>
            </a:r>
            <a:endParaRPr lang="en-US" altLang="zh-CN" sz="2400" b="1" dirty="0">
              <a:latin typeface="Arial" panose="020B0604020202020204" pitchFamily="34" charset="0"/>
            </a:endParaRPr>
          </a:p>
          <a:p>
            <a:endParaRPr lang="en-US" altLang="zh-CN" sz="2400" b="1" dirty="0">
              <a:latin typeface="Arial" panose="020B0604020202020204" pitchFamily="34" charset="0"/>
            </a:endParaRPr>
          </a:p>
          <a:p>
            <a:r>
              <a:rPr lang="en-US" altLang="zh-CN" sz="2400" b="1" dirty="0">
                <a:latin typeface="Arial" panose="020B0604020202020204" pitchFamily="34" charset="0"/>
              </a:rPr>
              <a:t>3</a:t>
            </a:r>
            <a:r>
              <a:rPr lang="zh-CN" altLang="en-US" sz="2400" b="1" dirty="0">
                <a:latin typeface="Arial" panose="020B0604020202020204" pitchFamily="34" charset="0"/>
              </a:rPr>
              <a:t>、可用饱和</a:t>
            </a:r>
            <a:r>
              <a:rPr lang="en-US" altLang="zh-CN" sz="2400" b="1" dirty="0">
                <a:latin typeface="Arial" panose="020B0604020202020204" pitchFamily="34" charset="0"/>
              </a:rPr>
              <a:t>NaHCO</a:t>
            </a:r>
            <a:r>
              <a:rPr lang="en-US" altLang="zh-CN" sz="2400" b="1" baseline="-25000" dirty="0">
                <a:latin typeface="Arial" panose="020B0604020202020204" pitchFamily="34" charset="0"/>
              </a:rPr>
              <a:t>3</a:t>
            </a:r>
            <a:r>
              <a:rPr lang="zh-CN" altLang="en-US" sz="2400" b="1" dirty="0">
                <a:latin typeface="Arial" panose="020B0604020202020204" pitchFamily="34" charset="0"/>
              </a:rPr>
              <a:t>溶液除去</a:t>
            </a:r>
            <a:r>
              <a:rPr lang="en-US" altLang="zh-CN" sz="2400" b="1" dirty="0">
                <a:latin typeface="Arial" panose="020B0604020202020204" pitchFamily="34" charset="0"/>
              </a:rPr>
              <a:t>Cl</a:t>
            </a:r>
            <a:r>
              <a:rPr lang="en-US" altLang="zh-CN" sz="2400" b="1" baseline="-25000" dirty="0">
                <a:latin typeface="Arial" panose="020B0604020202020204" pitchFamily="34" charset="0"/>
              </a:rPr>
              <a:t>2 </a:t>
            </a:r>
            <a:r>
              <a:rPr lang="zh-CN" altLang="en-US" sz="2400" b="1" dirty="0">
                <a:latin typeface="Arial" panose="020B0604020202020204" pitchFamily="34" charset="0"/>
              </a:rPr>
              <a:t>中混有的</a:t>
            </a:r>
            <a:r>
              <a:rPr lang="en-US" altLang="zh-CN" sz="2400" b="1" dirty="0">
                <a:latin typeface="Arial" panose="020B0604020202020204" pitchFamily="34" charset="0"/>
              </a:rPr>
              <a:t>HCl</a:t>
            </a:r>
            <a:r>
              <a:rPr lang="zh-CN" altLang="en-US" sz="2400" b="1" dirty="0">
                <a:latin typeface="Arial" panose="020B0604020202020204" pitchFamily="34" charset="0"/>
              </a:rPr>
              <a:t>。（     ）</a:t>
            </a:r>
            <a:endParaRPr lang="en-US" altLang="zh-CN" sz="2400" b="1" dirty="0">
              <a:latin typeface="Arial" panose="020B0604020202020204" pitchFamily="34" charset="0"/>
            </a:endParaRPr>
          </a:p>
          <a:p>
            <a:endParaRPr lang="en-US" altLang="zh-CN" sz="2400" b="1" dirty="0">
              <a:latin typeface="Arial" panose="020B0604020202020204" pitchFamily="34" charset="0"/>
            </a:endParaRPr>
          </a:p>
          <a:p>
            <a:r>
              <a:rPr lang="en-US" altLang="zh-CN" sz="2400" b="1" dirty="0">
                <a:latin typeface="Arial" panose="020B0604020202020204" pitchFamily="34" charset="0"/>
              </a:rPr>
              <a:t>4</a:t>
            </a:r>
            <a:r>
              <a:rPr lang="zh-CN" altLang="en-US" sz="2400" b="1" dirty="0">
                <a:latin typeface="Arial" panose="020B0604020202020204" pitchFamily="34" charset="0"/>
              </a:rPr>
              <a:t>、将</a:t>
            </a:r>
            <a:r>
              <a:rPr lang="en-US" altLang="zh-CN" sz="2400" b="1" dirty="0">
                <a:latin typeface="Arial" panose="020B0604020202020204" pitchFamily="34" charset="0"/>
              </a:rPr>
              <a:t>Cl</a:t>
            </a:r>
            <a:r>
              <a:rPr lang="en-US" altLang="zh-CN" sz="2400" b="1" baseline="-25000" dirty="0">
                <a:latin typeface="Arial" panose="020B0604020202020204" pitchFamily="34" charset="0"/>
              </a:rPr>
              <a:t>2 </a:t>
            </a:r>
            <a:r>
              <a:rPr lang="zh-CN" altLang="en-US" sz="2400" b="1" dirty="0">
                <a:latin typeface="Arial" panose="020B0604020202020204" pitchFamily="34" charset="0"/>
              </a:rPr>
              <a:t>与</a:t>
            </a:r>
            <a:r>
              <a:rPr lang="en-US" altLang="zh-CN" sz="2400" b="1" dirty="0">
                <a:latin typeface="Arial" panose="020B0604020202020204" pitchFamily="34" charset="0"/>
              </a:rPr>
              <a:t>HCl</a:t>
            </a:r>
            <a:r>
              <a:rPr lang="zh-CN" altLang="en-US" sz="2400" b="1" dirty="0">
                <a:latin typeface="Arial" panose="020B0604020202020204" pitchFamily="34" charset="0"/>
              </a:rPr>
              <a:t>混合气体通过饱和食盐水可得到纯净的</a:t>
            </a:r>
            <a:r>
              <a:rPr lang="en-US" altLang="zh-CN" sz="2400" b="1" dirty="0">
                <a:latin typeface="Arial" panose="020B0604020202020204" pitchFamily="34" charset="0"/>
              </a:rPr>
              <a:t>Cl</a:t>
            </a:r>
            <a:r>
              <a:rPr lang="en-US" altLang="zh-CN" sz="2400" b="1" baseline="-25000" dirty="0">
                <a:latin typeface="Arial" panose="020B0604020202020204" pitchFamily="34" charset="0"/>
              </a:rPr>
              <a:t>2 </a:t>
            </a:r>
            <a:r>
              <a:rPr lang="zh-CN" altLang="en-US" sz="2400" b="1" dirty="0">
                <a:latin typeface="Arial" panose="020B0604020202020204" pitchFamily="34" charset="0"/>
              </a:rPr>
              <a:t>（    ）</a:t>
            </a:r>
            <a:endParaRPr lang="en-US" altLang="zh-CN" sz="2400" b="1" dirty="0">
              <a:latin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Text Box 2"/>
          <p:cNvSpPr txBox="1"/>
          <p:nvPr/>
        </p:nvSpPr>
        <p:spPr>
          <a:xfrm>
            <a:off x="438150" y="644525"/>
            <a:ext cx="9582150" cy="4352925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                        氯气实验室制法课堂小结</a:t>
            </a:r>
            <a:endParaRPr lang="zh-CN" altLang="en-US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(1)</a:t>
            </a:r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反应原理</a:t>
            </a:r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:__________________________</a:t>
            </a:r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(2)</a:t>
            </a:r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装置类型：</a:t>
            </a:r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__________________________</a:t>
            </a:r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(3)</a:t>
            </a:r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除杂方法：</a:t>
            </a:r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___________________________________</a:t>
            </a:r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(4)</a:t>
            </a:r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收集方法：</a:t>
            </a:r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__________________________</a:t>
            </a:r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(5)</a:t>
            </a:r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尾气处理方法：</a:t>
            </a:r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__________________________</a:t>
            </a:r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b="1" dirty="0">
              <a:latin typeface="Arial" panose="020B0604020202020204" pitchFamily="34" charset="0"/>
            </a:endParaRPr>
          </a:p>
        </p:txBody>
      </p:sp>
      <p:grpSp>
        <p:nvGrpSpPr>
          <p:cNvPr id="2" name="Group 12"/>
          <p:cNvGrpSpPr/>
          <p:nvPr/>
        </p:nvGrpSpPr>
        <p:grpSpPr>
          <a:xfrm>
            <a:off x="1755775" y="931863"/>
            <a:ext cx="7605713" cy="533400"/>
            <a:chOff x="1649" y="1001"/>
            <a:chExt cx="3296" cy="279"/>
          </a:xfrm>
        </p:grpSpPr>
        <p:grpSp>
          <p:nvGrpSpPr>
            <p:cNvPr id="16401" name="Group 3"/>
            <p:cNvGrpSpPr/>
            <p:nvPr/>
          </p:nvGrpSpPr>
          <p:grpSpPr>
            <a:xfrm>
              <a:off x="3012" y="1001"/>
              <a:ext cx="624" cy="279"/>
              <a:chOff x="652" y="630"/>
              <a:chExt cx="624" cy="279"/>
            </a:xfrm>
          </p:grpSpPr>
          <p:sp>
            <p:nvSpPr>
              <p:cNvPr id="16403" name="Rectangle 4"/>
              <p:cNvSpPr/>
              <p:nvPr/>
            </p:nvSpPr>
            <p:spPr>
              <a:xfrm>
                <a:off x="740" y="630"/>
                <a:ext cx="181" cy="19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p>
                <a:r>
                  <a:rPr lang="en-US" altLang="zh-CN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△</a:t>
                </a:r>
                <a:endParaRPr lang="en-US" altLang="zh-CN" b="1" dirty="0">
                  <a:solidFill>
                    <a:srgbClr val="FF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6404" name="Text Box 5"/>
              <p:cNvSpPr txBox="1"/>
              <p:nvPr/>
            </p:nvSpPr>
            <p:spPr>
              <a:xfrm>
                <a:off x="652" y="667"/>
                <a:ext cx="624" cy="2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4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====</a:t>
                </a:r>
                <a:endPara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6402" name="Text Box 10"/>
            <p:cNvSpPr txBox="1"/>
            <p:nvPr/>
          </p:nvSpPr>
          <p:spPr>
            <a:xfrm>
              <a:off x="1649" y="1010"/>
              <a:ext cx="3296" cy="24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b" anchorCtr="1">
              <a:spAutoFit/>
            </a:bodyPr>
            <a:p>
              <a:r>
                <a: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MnO</a:t>
              </a:r>
              <a:r>
                <a:rPr lang="en-US" altLang="zh-CN" sz="2400" b="1" baseline="-30000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+4HCl(</a:t>
              </a:r>
              <a:r>
                <a:rPr lang="zh-CN" altLang="en-US" sz="2400" b="1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浓</a:t>
              </a:r>
              <a:r>
                <a: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)           MnCl</a:t>
              </a:r>
              <a:r>
                <a:rPr lang="en-US" altLang="zh-CN" sz="2400" b="1" baseline="-30000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+Cl</a:t>
              </a:r>
              <a:r>
                <a:rPr lang="en-US" altLang="zh-CN" sz="2400" b="1" baseline="-30000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↑+2H</a:t>
              </a:r>
              <a:r>
                <a:rPr lang="en-US" altLang="zh-CN" sz="2400" b="1" baseline="-30000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O</a:t>
              </a:r>
              <a:endPara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486025" y="3079750"/>
            <a:ext cx="5286375" cy="46355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向上排空气法或排饱和食盐水法</a:t>
            </a:r>
            <a:endParaRPr lang="zh-CN" altLang="en-US" sz="2400" dirty="0">
              <a:latin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71813" y="3868738"/>
            <a:ext cx="4792662" cy="46355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用</a:t>
            </a:r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NaOH</a:t>
            </a:r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溶液吸收</a:t>
            </a:r>
            <a:endParaRPr lang="zh-CN" altLang="en-US" sz="2400" dirty="0">
              <a:latin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13000" y="2363788"/>
            <a:ext cx="6948488" cy="46355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400" b="1" dirty="0">
                <a:latin typeface="Arial" panose="020B0604020202020204" pitchFamily="34" charset="0"/>
              </a:rPr>
              <a:t>用饱和食盐水除</a:t>
            </a:r>
            <a:r>
              <a:rPr lang="en-US" altLang="zh-CN" sz="2400" b="1" dirty="0">
                <a:latin typeface="Arial" panose="020B0604020202020204" pitchFamily="34" charset="0"/>
              </a:rPr>
              <a:t>HCl</a:t>
            </a:r>
            <a:r>
              <a:rPr lang="zh-CN" altLang="en-US" sz="2400" b="1" dirty="0">
                <a:latin typeface="Arial" panose="020B0604020202020204" pitchFamily="34" charset="0"/>
              </a:rPr>
              <a:t>气体，用浓</a:t>
            </a:r>
            <a:r>
              <a:rPr lang="en-US" altLang="zh-CN" sz="2400" b="1" dirty="0">
                <a:latin typeface="Arial" panose="020B0604020202020204" pitchFamily="34" charset="0"/>
              </a:rPr>
              <a:t>H</a:t>
            </a:r>
            <a:r>
              <a:rPr lang="en-US" altLang="zh-CN" sz="2400" b="1" baseline="-25000" dirty="0">
                <a:latin typeface="Arial" panose="020B0604020202020204" pitchFamily="34" charset="0"/>
              </a:rPr>
              <a:t>2</a:t>
            </a:r>
            <a:r>
              <a:rPr lang="en-US" altLang="zh-CN" sz="2400" b="1" dirty="0">
                <a:latin typeface="Arial" panose="020B0604020202020204" pitchFamily="34" charset="0"/>
              </a:rPr>
              <a:t>SO</a:t>
            </a:r>
            <a:r>
              <a:rPr lang="en-US" altLang="zh-CN" sz="2400" b="1" baseline="-25000" dirty="0">
                <a:latin typeface="Arial" panose="020B0604020202020204" pitchFamily="34" charset="0"/>
              </a:rPr>
              <a:t>4</a:t>
            </a:r>
            <a:r>
              <a:rPr lang="zh-CN" altLang="en-US" sz="2400" b="1" dirty="0">
                <a:latin typeface="Arial" panose="020B0604020202020204" pitchFamily="34" charset="0"/>
              </a:rPr>
              <a:t>除去水蒸汽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cxnSp>
        <p:nvCxnSpPr>
          <p:cNvPr id="17" name="直接箭头连接符 16"/>
          <p:cNvCxnSpPr/>
          <p:nvPr/>
        </p:nvCxnSpPr>
        <p:spPr>
          <a:xfrm>
            <a:off x="4241800" y="1790700"/>
            <a:ext cx="838200" cy="1588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等腰三角形 17"/>
          <p:cNvSpPr/>
          <p:nvPr/>
        </p:nvSpPr>
        <p:spPr>
          <a:xfrm>
            <a:off x="4533900" y="1504950"/>
            <a:ext cx="255588" cy="19843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784" tIns="46392" rIns="92784" bIns="46392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86025" y="1576388"/>
            <a:ext cx="6249988" cy="463550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固体</a:t>
            </a:r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+</a:t>
            </a:r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液体               气体</a:t>
            </a:r>
            <a:endParaRPr lang="zh-CN" altLang="en-US" sz="2400" dirty="0">
              <a:latin typeface="Arial" panose="020B0604020202020204" pitchFamily="34" charset="0"/>
            </a:endParaRPr>
          </a:p>
        </p:txBody>
      </p:sp>
      <p:sp>
        <p:nvSpPr>
          <p:cNvPr id="16394" name="矩形 1"/>
          <p:cNvSpPr/>
          <p:nvPr/>
        </p:nvSpPr>
        <p:spPr>
          <a:xfrm>
            <a:off x="431800" y="4446588"/>
            <a:ext cx="8118475" cy="1201737"/>
          </a:xfrm>
          <a:prstGeom prst="rect">
            <a:avLst/>
          </a:prstGeom>
          <a:noFill/>
          <a:ln w="9525">
            <a:noFill/>
          </a:ln>
        </p:spPr>
        <p:txBody>
          <a:bodyPr lIns="92784" tIns="46392" rIns="92784" bIns="46392">
            <a:spAutoFit/>
          </a:bodyPr>
          <a:p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工业制法</a:t>
            </a:r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:    </a:t>
            </a:r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氯碱工业</a:t>
            </a:r>
            <a:r>
              <a:rPr lang="en-US" altLang="zh-CN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——</a:t>
            </a:r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电解饱和食盐水</a:t>
            </a:r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altLang="zh-CN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zh-CN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化学方程式</a:t>
            </a:r>
            <a:r>
              <a:rPr lang="en-US" altLang="zh-CN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:   _______________________________</a:t>
            </a:r>
            <a:endParaRPr lang="zh-CN" altLang="en-US" sz="2400" dirty="0">
              <a:latin typeface="Arial" panose="020B0604020202020204" pitchFamily="34" charset="0"/>
            </a:endParaRPr>
          </a:p>
        </p:txBody>
      </p:sp>
      <p:grpSp>
        <p:nvGrpSpPr>
          <p:cNvPr id="4" name="Group 13"/>
          <p:cNvGrpSpPr/>
          <p:nvPr/>
        </p:nvGrpSpPr>
        <p:grpSpPr>
          <a:xfrm>
            <a:off x="2016125" y="4806950"/>
            <a:ext cx="7021513" cy="750888"/>
            <a:chOff x="1429" y="2659"/>
            <a:chExt cx="3220" cy="392"/>
          </a:xfrm>
        </p:grpSpPr>
        <p:grpSp>
          <p:nvGrpSpPr>
            <p:cNvPr id="16397" name="Group 7"/>
            <p:cNvGrpSpPr/>
            <p:nvPr/>
          </p:nvGrpSpPr>
          <p:grpSpPr>
            <a:xfrm>
              <a:off x="2670" y="2659"/>
              <a:ext cx="706" cy="392"/>
              <a:chOff x="1651" y="1344"/>
              <a:chExt cx="706" cy="392"/>
            </a:xfrm>
          </p:grpSpPr>
          <p:sp>
            <p:nvSpPr>
              <p:cNvPr id="16399" name="Rectangle 8"/>
              <p:cNvSpPr/>
              <p:nvPr/>
            </p:nvSpPr>
            <p:spPr>
              <a:xfrm>
                <a:off x="1685" y="1344"/>
                <a:ext cx="672" cy="2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zh-CN" altLang="en-US" sz="24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通电</a:t>
                </a:r>
                <a:endParaRPr lang="zh-CN" altLang="en-US" sz="2400" b="1" dirty="0">
                  <a:solidFill>
                    <a:srgbClr val="FF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6400" name="Text Box 9"/>
              <p:cNvSpPr txBox="1"/>
              <p:nvPr/>
            </p:nvSpPr>
            <p:spPr>
              <a:xfrm>
                <a:off x="1651" y="1494"/>
                <a:ext cx="609" cy="2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4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====</a:t>
                </a:r>
                <a:endPara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6398" name="Text Box 11"/>
            <p:cNvSpPr txBox="1"/>
            <p:nvPr/>
          </p:nvSpPr>
          <p:spPr>
            <a:xfrm>
              <a:off x="1429" y="2809"/>
              <a:ext cx="3220" cy="24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b" anchorCtr="1">
              <a:spAutoFit/>
            </a:bodyPr>
            <a:p>
              <a:r>
                <a: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2NaCl+2H</a:t>
              </a:r>
              <a:r>
                <a:rPr lang="en-US" altLang="zh-CN" sz="2400" b="1" baseline="-30000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O             2NaOH+H</a:t>
              </a:r>
              <a:r>
                <a:rPr lang="en-US" altLang="zh-CN" sz="2400" b="1" baseline="-30000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↑+Cl</a:t>
              </a:r>
              <a:r>
                <a:rPr lang="en-US" altLang="zh-CN" sz="2400" b="1" baseline="-30000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2</a:t>
              </a:r>
              <a:r>
                <a: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↑</a:t>
              </a:r>
              <a:endPara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</p:grpSp>
      <p:pic>
        <p:nvPicPr>
          <p:cNvPr id="16396" name="Picture 21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395538" cy="7937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2" grpId="0"/>
      <p:bldP spid="18" grpId="0" animBg="1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Group 23"/>
          <p:cNvGrpSpPr/>
          <p:nvPr/>
        </p:nvGrpSpPr>
        <p:grpSpPr>
          <a:xfrm>
            <a:off x="4422775" y="3151188"/>
            <a:ext cx="1843088" cy="1460500"/>
            <a:chOff x="1610" y="698"/>
            <a:chExt cx="1134" cy="918"/>
          </a:xfrm>
        </p:grpSpPr>
        <p:sp>
          <p:nvSpPr>
            <p:cNvPr id="3" name="Cloud"/>
            <p:cNvSpPr>
              <a:spLocks noChangeAspect="1" noEditPoints="1" noChangeArrowheads="1"/>
            </p:cNvSpPr>
            <p:nvPr/>
          </p:nvSpPr>
          <p:spPr bwMode="auto">
            <a:xfrm>
              <a:off x="1915" y="1008"/>
              <a:ext cx="829" cy="463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Cloud"/>
            <p:cNvSpPr>
              <a:spLocks noChangeAspect="1" noEditPoints="1" noChangeArrowheads="1"/>
            </p:cNvSpPr>
            <p:nvPr/>
          </p:nvSpPr>
          <p:spPr bwMode="auto">
            <a:xfrm>
              <a:off x="1610" y="1062"/>
              <a:ext cx="829" cy="464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Cloud"/>
            <p:cNvSpPr>
              <a:spLocks noChangeAspect="1" noEditPoints="1" noChangeArrowheads="1"/>
            </p:cNvSpPr>
            <p:nvPr/>
          </p:nvSpPr>
          <p:spPr bwMode="auto">
            <a:xfrm>
              <a:off x="1915" y="1152"/>
              <a:ext cx="829" cy="464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Cloud"/>
            <p:cNvSpPr>
              <a:spLocks noChangeAspect="1" noEditPoints="1" noChangeArrowheads="1"/>
            </p:cNvSpPr>
            <p:nvPr/>
          </p:nvSpPr>
          <p:spPr bwMode="auto">
            <a:xfrm>
              <a:off x="1837" y="845"/>
              <a:ext cx="651" cy="463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Cloud"/>
            <p:cNvSpPr>
              <a:spLocks noChangeAspect="1" noEditPoints="1" noChangeArrowheads="1"/>
            </p:cNvSpPr>
            <p:nvPr/>
          </p:nvSpPr>
          <p:spPr bwMode="auto">
            <a:xfrm>
              <a:off x="2018" y="698"/>
              <a:ext cx="360" cy="555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7411" name="Freeform 4"/>
          <p:cNvSpPr/>
          <p:nvPr/>
        </p:nvSpPr>
        <p:spPr>
          <a:xfrm>
            <a:off x="-38100" y="2860675"/>
            <a:ext cx="9445625" cy="2481263"/>
          </a:xfrm>
          <a:custGeom>
            <a:avLst/>
            <a:gdLst>
              <a:gd name="txL" fmla="*/ 0 w 5811"/>
              <a:gd name="txT" fmla="*/ 0 h 1558"/>
              <a:gd name="txR" fmla="*/ 5811 w 5811"/>
              <a:gd name="txB" fmla="*/ 1558 h 155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11" h="1558">
                <a:moveTo>
                  <a:pt x="23" y="583"/>
                </a:moveTo>
                <a:cubicBezTo>
                  <a:pt x="342" y="689"/>
                  <a:pt x="488" y="937"/>
                  <a:pt x="635" y="953"/>
                </a:cubicBezTo>
                <a:cubicBezTo>
                  <a:pt x="782" y="969"/>
                  <a:pt x="819" y="706"/>
                  <a:pt x="907" y="681"/>
                </a:cubicBezTo>
                <a:cubicBezTo>
                  <a:pt x="995" y="656"/>
                  <a:pt x="1052" y="861"/>
                  <a:pt x="1166" y="800"/>
                </a:cubicBezTo>
                <a:cubicBezTo>
                  <a:pt x="1280" y="739"/>
                  <a:pt x="1451" y="321"/>
                  <a:pt x="1588" y="318"/>
                </a:cubicBezTo>
                <a:cubicBezTo>
                  <a:pt x="1751" y="431"/>
                  <a:pt x="1987" y="781"/>
                  <a:pt x="1987" y="781"/>
                </a:cubicBezTo>
                <a:cubicBezTo>
                  <a:pt x="2100" y="819"/>
                  <a:pt x="2115" y="538"/>
                  <a:pt x="2268" y="544"/>
                </a:cubicBezTo>
                <a:cubicBezTo>
                  <a:pt x="2516" y="809"/>
                  <a:pt x="2903" y="817"/>
                  <a:pt x="2903" y="817"/>
                </a:cubicBezTo>
                <a:cubicBezTo>
                  <a:pt x="3144" y="728"/>
                  <a:pt x="3630" y="30"/>
                  <a:pt x="3715" y="7"/>
                </a:cubicBezTo>
                <a:cubicBezTo>
                  <a:pt x="3809" y="16"/>
                  <a:pt x="3931" y="137"/>
                  <a:pt x="3992" y="136"/>
                </a:cubicBezTo>
                <a:cubicBezTo>
                  <a:pt x="4053" y="135"/>
                  <a:pt x="4008" y="35"/>
                  <a:pt x="4082" y="0"/>
                </a:cubicBezTo>
                <a:cubicBezTo>
                  <a:pt x="4112" y="25"/>
                  <a:pt x="4355" y="227"/>
                  <a:pt x="4355" y="227"/>
                </a:cubicBezTo>
                <a:cubicBezTo>
                  <a:pt x="4437" y="241"/>
                  <a:pt x="4489" y="35"/>
                  <a:pt x="4574" y="82"/>
                </a:cubicBezTo>
                <a:cubicBezTo>
                  <a:pt x="4659" y="129"/>
                  <a:pt x="4967" y="681"/>
                  <a:pt x="5171" y="726"/>
                </a:cubicBezTo>
                <a:cubicBezTo>
                  <a:pt x="5632" y="715"/>
                  <a:pt x="5699" y="44"/>
                  <a:pt x="5802" y="346"/>
                </a:cubicBezTo>
                <a:cubicBezTo>
                  <a:pt x="5811" y="658"/>
                  <a:pt x="5798" y="462"/>
                  <a:pt x="5798" y="1416"/>
                </a:cubicBezTo>
                <a:cubicBezTo>
                  <a:pt x="4656" y="1435"/>
                  <a:pt x="1477" y="1381"/>
                  <a:pt x="23" y="1371"/>
                </a:cubicBezTo>
                <a:cubicBezTo>
                  <a:pt x="41" y="1060"/>
                  <a:pt x="0" y="1558"/>
                  <a:pt x="23" y="583"/>
                </a:cubicBezTo>
                <a:close/>
              </a:path>
            </a:pathLst>
          </a:custGeom>
          <a:gradFill rotWithShape="1">
            <a:gsLst>
              <a:gs pos="0">
                <a:srgbClr val="9BDA07">
                  <a:alpha val="100000"/>
                </a:srgbClr>
              </a:gs>
              <a:gs pos="100000">
                <a:srgbClr val="44B817">
                  <a:alpha val="100000"/>
                </a:srgbClr>
              </a:gs>
            </a:gsLst>
            <a:lin ang="5400000" scaled="1"/>
            <a:tileRect/>
          </a:gra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17412" name="Group 1970"/>
          <p:cNvGrpSpPr/>
          <p:nvPr/>
        </p:nvGrpSpPr>
        <p:grpSpPr>
          <a:xfrm rot="735887">
            <a:off x="3598863" y="4300538"/>
            <a:ext cx="1325562" cy="639762"/>
            <a:chOff x="4177" y="4065"/>
            <a:chExt cx="1606" cy="272"/>
          </a:xfrm>
        </p:grpSpPr>
        <p:sp>
          <p:nvSpPr>
            <p:cNvPr id="19016" name="Freeform 1971"/>
            <p:cNvSpPr/>
            <p:nvPr/>
          </p:nvSpPr>
          <p:spPr>
            <a:xfrm>
              <a:off x="5266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17" name="Freeform 1972"/>
            <p:cNvSpPr/>
            <p:nvPr/>
          </p:nvSpPr>
          <p:spPr>
            <a:xfrm>
              <a:off x="4948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18" name="Freeform 1973"/>
            <p:cNvSpPr/>
            <p:nvPr/>
          </p:nvSpPr>
          <p:spPr>
            <a:xfrm>
              <a:off x="4540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19" name="Freeform 1974"/>
            <p:cNvSpPr/>
            <p:nvPr/>
          </p:nvSpPr>
          <p:spPr>
            <a:xfrm>
              <a:off x="4177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7413" name="Group 155"/>
          <p:cNvGrpSpPr/>
          <p:nvPr/>
        </p:nvGrpSpPr>
        <p:grpSpPr>
          <a:xfrm rot="1183816">
            <a:off x="7042150" y="4508500"/>
            <a:ext cx="1400175" cy="639763"/>
            <a:chOff x="4177" y="4065"/>
            <a:chExt cx="1606" cy="272"/>
          </a:xfrm>
        </p:grpSpPr>
        <p:sp>
          <p:nvSpPr>
            <p:cNvPr id="19012" name="Freeform 156"/>
            <p:cNvSpPr/>
            <p:nvPr/>
          </p:nvSpPr>
          <p:spPr>
            <a:xfrm>
              <a:off x="5266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13" name="Freeform 157"/>
            <p:cNvSpPr/>
            <p:nvPr/>
          </p:nvSpPr>
          <p:spPr>
            <a:xfrm>
              <a:off x="4948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14" name="Freeform 158"/>
            <p:cNvSpPr/>
            <p:nvPr/>
          </p:nvSpPr>
          <p:spPr>
            <a:xfrm>
              <a:off x="4540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15" name="Freeform 159"/>
            <p:cNvSpPr/>
            <p:nvPr/>
          </p:nvSpPr>
          <p:spPr>
            <a:xfrm>
              <a:off x="4177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7414" name="Group 145"/>
          <p:cNvGrpSpPr/>
          <p:nvPr/>
        </p:nvGrpSpPr>
        <p:grpSpPr>
          <a:xfrm rot="-758645">
            <a:off x="2322513" y="4316413"/>
            <a:ext cx="1325562" cy="855662"/>
            <a:chOff x="4177" y="4065"/>
            <a:chExt cx="1606" cy="272"/>
          </a:xfrm>
        </p:grpSpPr>
        <p:sp>
          <p:nvSpPr>
            <p:cNvPr id="19008" name="Freeform 146"/>
            <p:cNvSpPr/>
            <p:nvPr/>
          </p:nvSpPr>
          <p:spPr>
            <a:xfrm>
              <a:off x="5266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09" name="Freeform 147"/>
            <p:cNvSpPr/>
            <p:nvPr/>
          </p:nvSpPr>
          <p:spPr>
            <a:xfrm>
              <a:off x="4948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10" name="Freeform 148"/>
            <p:cNvSpPr/>
            <p:nvPr/>
          </p:nvSpPr>
          <p:spPr>
            <a:xfrm>
              <a:off x="4540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11" name="Freeform 149"/>
            <p:cNvSpPr/>
            <p:nvPr/>
          </p:nvSpPr>
          <p:spPr>
            <a:xfrm>
              <a:off x="4177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7415" name="Group 150"/>
          <p:cNvGrpSpPr/>
          <p:nvPr/>
        </p:nvGrpSpPr>
        <p:grpSpPr>
          <a:xfrm>
            <a:off x="5049838" y="4241800"/>
            <a:ext cx="2211387" cy="639763"/>
            <a:chOff x="4177" y="4065"/>
            <a:chExt cx="1606" cy="272"/>
          </a:xfrm>
        </p:grpSpPr>
        <p:sp>
          <p:nvSpPr>
            <p:cNvPr id="19004" name="Freeform 151"/>
            <p:cNvSpPr/>
            <p:nvPr/>
          </p:nvSpPr>
          <p:spPr>
            <a:xfrm>
              <a:off x="5266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05" name="Freeform 152"/>
            <p:cNvSpPr/>
            <p:nvPr/>
          </p:nvSpPr>
          <p:spPr>
            <a:xfrm>
              <a:off x="4948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06" name="Freeform 153"/>
            <p:cNvSpPr/>
            <p:nvPr/>
          </p:nvSpPr>
          <p:spPr>
            <a:xfrm>
              <a:off x="4540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07" name="Freeform 154"/>
            <p:cNvSpPr/>
            <p:nvPr/>
          </p:nvSpPr>
          <p:spPr>
            <a:xfrm>
              <a:off x="4177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7416" name="Group 140"/>
          <p:cNvGrpSpPr/>
          <p:nvPr/>
        </p:nvGrpSpPr>
        <p:grpSpPr>
          <a:xfrm rot="326938">
            <a:off x="-1587" y="4611688"/>
            <a:ext cx="2395537" cy="639762"/>
            <a:chOff x="4177" y="4065"/>
            <a:chExt cx="1606" cy="272"/>
          </a:xfrm>
        </p:grpSpPr>
        <p:sp>
          <p:nvSpPr>
            <p:cNvPr id="19000" name="Freeform 141"/>
            <p:cNvSpPr/>
            <p:nvPr/>
          </p:nvSpPr>
          <p:spPr>
            <a:xfrm>
              <a:off x="5266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01" name="Freeform 142"/>
            <p:cNvSpPr/>
            <p:nvPr/>
          </p:nvSpPr>
          <p:spPr>
            <a:xfrm>
              <a:off x="4948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02" name="Freeform 143"/>
            <p:cNvSpPr/>
            <p:nvPr/>
          </p:nvSpPr>
          <p:spPr>
            <a:xfrm>
              <a:off x="4540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003" name="Freeform 144"/>
            <p:cNvSpPr/>
            <p:nvPr/>
          </p:nvSpPr>
          <p:spPr>
            <a:xfrm>
              <a:off x="4177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7417" name="Freeform 5"/>
          <p:cNvSpPr/>
          <p:nvPr/>
        </p:nvSpPr>
        <p:spPr>
          <a:xfrm>
            <a:off x="-550862" y="4376738"/>
            <a:ext cx="10814050" cy="1662112"/>
          </a:xfrm>
          <a:custGeom>
            <a:avLst/>
            <a:gdLst>
              <a:gd name="txL" fmla="*/ 0 w 6654"/>
              <a:gd name="txT" fmla="*/ 0 h 466"/>
              <a:gd name="txR" fmla="*/ 6654 w 6654"/>
              <a:gd name="txB" fmla="*/ 466 h 46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654" h="466">
                <a:moveTo>
                  <a:pt x="323" y="466"/>
                </a:moveTo>
                <a:cubicBezTo>
                  <a:pt x="0" y="396"/>
                  <a:pt x="3133" y="20"/>
                  <a:pt x="4082" y="15"/>
                </a:cubicBezTo>
                <a:cubicBezTo>
                  <a:pt x="5035" y="0"/>
                  <a:pt x="6654" y="358"/>
                  <a:pt x="6019" y="434"/>
                </a:cubicBezTo>
                <a:lnTo>
                  <a:pt x="323" y="466"/>
                </a:lnTo>
                <a:close/>
              </a:path>
            </a:pathLst>
          </a:custGeom>
          <a:gradFill rotWithShape="1">
            <a:gsLst>
              <a:gs pos="0">
                <a:srgbClr val="CCFF33">
                  <a:alpha val="100000"/>
                </a:srgbClr>
              </a:gs>
              <a:gs pos="100000">
                <a:srgbClr val="009900">
                  <a:alpha val="100000"/>
                </a:srgbClr>
              </a:gs>
            </a:gsLst>
            <a:lin ang="5400000" scaled="1"/>
            <a:tileRect/>
          </a:gra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7418" name="Freeform 6"/>
          <p:cNvSpPr/>
          <p:nvPr/>
        </p:nvSpPr>
        <p:spPr>
          <a:xfrm>
            <a:off x="-479425" y="4376738"/>
            <a:ext cx="7262813" cy="1635125"/>
          </a:xfrm>
          <a:custGeom>
            <a:avLst/>
            <a:gdLst>
              <a:gd name="txL" fmla="*/ 0 w 4469"/>
              <a:gd name="txT" fmla="*/ 0 h 1026"/>
              <a:gd name="txR" fmla="*/ 4469 w 4469"/>
              <a:gd name="txB" fmla="*/ 1026 h 102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469" h="1026">
                <a:moveTo>
                  <a:pt x="242" y="1026"/>
                </a:moveTo>
                <a:cubicBezTo>
                  <a:pt x="0" y="890"/>
                  <a:pt x="1917" y="73"/>
                  <a:pt x="2543" y="46"/>
                </a:cubicBezTo>
                <a:cubicBezTo>
                  <a:pt x="3256" y="0"/>
                  <a:pt x="4469" y="706"/>
                  <a:pt x="3997" y="863"/>
                </a:cubicBezTo>
                <a:lnTo>
                  <a:pt x="242" y="1026"/>
                </a:lnTo>
                <a:close/>
              </a:path>
            </a:pathLst>
          </a:custGeom>
          <a:gradFill rotWithShape="1">
            <a:gsLst>
              <a:gs pos="0">
                <a:srgbClr val="CCFF33">
                  <a:alpha val="100000"/>
                </a:srgbClr>
              </a:gs>
              <a:gs pos="100000">
                <a:srgbClr val="99FF33">
                  <a:alpha val="100000"/>
                </a:srgbClr>
              </a:gs>
            </a:gsLst>
            <a:lin ang="5400000" scaled="1"/>
            <a:tileRect/>
          </a:gra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13" name="Group 31"/>
          <p:cNvGrpSpPr/>
          <p:nvPr/>
        </p:nvGrpSpPr>
        <p:grpSpPr>
          <a:xfrm>
            <a:off x="2579688" y="2066925"/>
            <a:ext cx="1620837" cy="928688"/>
            <a:chOff x="567" y="442"/>
            <a:chExt cx="1464" cy="1003"/>
          </a:xfrm>
        </p:grpSpPr>
        <p:sp>
          <p:nvSpPr>
            <p:cNvPr id="15" name="Cloud"/>
            <p:cNvSpPr>
              <a:spLocks noChangeAspect="1" noEditPoints="1" noChangeArrowheads="1"/>
            </p:cNvSpPr>
            <p:nvPr/>
          </p:nvSpPr>
          <p:spPr bwMode="auto">
            <a:xfrm>
              <a:off x="690" y="792"/>
              <a:ext cx="829" cy="463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Cloud"/>
            <p:cNvSpPr>
              <a:spLocks noChangeAspect="1" noEditPoints="1" noChangeArrowheads="1"/>
            </p:cNvSpPr>
            <p:nvPr/>
          </p:nvSpPr>
          <p:spPr bwMode="auto">
            <a:xfrm>
              <a:off x="567" y="847"/>
              <a:ext cx="829" cy="463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Cloud"/>
            <p:cNvSpPr>
              <a:spLocks noChangeAspect="1" noEditPoints="1" noChangeArrowheads="1"/>
            </p:cNvSpPr>
            <p:nvPr/>
          </p:nvSpPr>
          <p:spPr bwMode="auto">
            <a:xfrm>
              <a:off x="1202" y="889"/>
              <a:ext cx="829" cy="465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Cloud"/>
            <p:cNvSpPr>
              <a:spLocks noChangeAspect="1" noEditPoints="1" noChangeArrowheads="1"/>
            </p:cNvSpPr>
            <p:nvPr/>
          </p:nvSpPr>
          <p:spPr bwMode="auto">
            <a:xfrm>
              <a:off x="611" y="629"/>
              <a:ext cx="648" cy="463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Cloud"/>
            <p:cNvSpPr>
              <a:spLocks noChangeAspect="1" noEditPoints="1" noChangeArrowheads="1"/>
            </p:cNvSpPr>
            <p:nvPr/>
          </p:nvSpPr>
          <p:spPr bwMode="auto">
            <a:xfrm>
              <a:off x="611" y="442"/>
              <a:ext cx="499" cy="689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Cloud"/>
            <p:cNvSpPr>
              <a:spLocks noChangeAspect="1" noEditPoints="1" noChangeArrowheads="1"/>
            </p:cNvSpPr>
            <p:nvPr/>
          </p:nvSpPr>
          <p:spPr bwMode="auto">
            <a:xfrm>
              <a:off x="703" y="980"/>
              <a:ext cx="829" cy="465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4" name="Group 32"/>
          <p:cNvGrpSpPr/>
          <p:nvPr/>
        </p:nvGrpSpPr>
        <p:grpSpPr>
          <a:xfrm>
            <a:off x="8256588" y="1706563"/>
            <a:ext cx="958850" cy="577850"/>
            <a:chOff x="567" y="442"/>
            <a:chExt cx="1464" cy="1003"/>
          </a:xfrm>
        </p:grpSpPr>
        <p:sp>
          <p:nvSpPr>
            <p:cNvPr id="21" name="Cloud"/>
            <p:cNvSpPr>
              <a:spLocks noChangeAspect="1" noEditPoints="1" noChangeArrowheads="1"/>
            </p:cNvSpPr>
            <p:nvPr/>
          </p:nvSpPr>
          <p:spPr bwMode="auto">
            <a:xfrm>
              <a:off x="691" y="792"/>
              <a:ext cx="829" cy="463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Cloud"/>
            <p:cNvSpPr>
              <a:spLocks noChangeAspect="1" noEditPoints="1" noChangeArrowheads="1"/>
            </p:cNvSpPr>
            <p:nvPr/>
          </p:nvSpPr>
          <p:spPr bwMode="auto">
            <a:xfrm>
              <a:off x="567" y="844"/>
              <a:ext cx="829" cy="466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Cloud"/>
            <p:cNvSpPr>
              <a:spLocks noChangeAspect="1" noEditPoints="1" noChangeArrowheads="1"/>
            </p:cNvSpPr>
            <p:nvPr/>
          </p:nvSpPr>
          <p:spPr bwMode="auto">
            <a:xfrm>
              <a:off x="1202" y="891"/>
              <a:ext cx="829" cy="463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Cloud"/>
            <p:cNvSpPr>
              <a:spLocks noChangeAspect="1" noEditPoints="1" noChangeArrowheads="1"/>
            </p:cNvSpPr>
            <p:nvPr/>
          </p:nvSpPr>
          <p:spPr bwMode="auto">
            <a:xfrm>
              <a:off x="613" y="629"/>
              <a:ext cx="647" cy="463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Cloud"/>
            <p:cNvSpPr>
              <a:spLocks noChangeAspect="1" noEditPoints="1" noChangeArrowheads="1"/>
            </p:cNvSpPr>
            <p:nvPr/>
          </p:nvSpPr>
          <p:spPr bwMode="auto">
            <a:xfrm>
              <a:off x="613" y="442"/>
              <a:ext cx="497" cy="692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Cloud"/>
            <p:cNvSpPr>
              <a:spLocks noChangeAspect="1" noEditPoints="1" noChangeArrowheads="1"/>
            </p:cNvSpPr>
            <p:nvPr/>
          </p:nvSpPr>
          <p:spPr bwMode="auto">
            <a:xfrm>
              <a:off x="703" y="982"/>
              <a:ext cx="829" cy="463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tint val="0"/>
                    <a:invGamma/>
                    <a:alpha val="20000"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7421" name="AutoShape 41"/>
          <p:cNvSpPr>
            <a:spLocks noChangeAspect="1" noTextEdit="1"/>
          </p:cNvSpPr>
          <p:nvPr/>
        </p:nvSpPr>
        <p:spPr>
          <a:xfrm>
            <a:off x="3943350" y="477838"/>
            <a:ext cx="1871663" cy="1855787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17422" name="Group 134"/>
          <p:cNvGrpSpPr/>
          <p:nvPr/>
        </p:nvGrpSpPr>
        <p:grpSpPr>
          <a:xfrm rot="930165">
            <a:off x="1819275" y="4822825"/>
            <a:ext cx="2541588" cy="741363"/>
            <a:chOff x="4177" y="4065"/>
            <a:chExt cx="1606" cy="272"/>
          </a:xfrm>
        </p:grpSpPr>
        <p:sp>
          <p:nvSpPr>
            <p:cNvPr id="18984" name="Freeform 135"/>
            <p:cNvSpPr/>
            <p:nvPr/>
          </p:nvSpPr>
          <p:spPr>
            <a:xfrm>
              <a:off x="5266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85" name="Freeform 136"/>
            <p:cNvSpPr/>
            <p:nvPr/>
          </p:nvSpPr>
          <p:spPr>
            <a:xfrm>
              <a:off x="4948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86" name="Freeform 137"/>
            <p:cNvSpPr/>
            <p:nvPr/>
          </p:nvSpPr>
          <p:spPr>
            <a:xfrm>
              <a:off x="4540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87" name="Freeform 138"/>
            <p:cNvSpPr/>
            <p:nvPr/>
          </p:nvSpPr>
          <p:spPr>
            <a:xfrm>
              <a:off x="4177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7423" name="Freeform 7"/>
          <p:cNvSpPr/>
          <p:nvPr/>
        </p:nvSpPr>
        <p:spPr>
          <a:xfrm>
            <a:off x="0" y="4799013"/>
            <a:ext cx="7812088" cy="2078037"/>
          </a:xfrm>
          <a:custGeom>
            <a:avLst/>
            <a:gdLst>
              <a:gd name="txL" fmla="*/ 0 w 4807"/>
              <a:gd name="txT" fmla="*/ 0 h 1306"/>
              <a:gd name="txR" fmla="*/ 4807 w 4807"/>
              <a:gd name="txB" fmla="*/ 1306 h 1306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4807" h="1306">
                <a:moveTo>
                  <a:pt x="0" y="106"/>
                </a:moveTo>
                <a:lnTo>
                  <a:pt x="16" y="1306"/>
                </a:lnTo>
                <a:lnTo>
                  <a:pt x="4289" y="1291"/>
                </a:lnTo>
                <a:cubicBezTo>
                  <a:pt x="4807" y="1172"/>
                  <a:pt x="3572" y="776"/>
                  <a:pt x="3124" y="590"/>
                </a:cubicBezTo>
                <a:cubicBezTo>
                  <a:pt x="2676" y="404"/>
                  <a:pt x="2125" y="255"/>
                  <a:pt x="1604" y="174"/>
                </a:cubicBezTo>
                <a:cubicBezTo>
                  <a:pt x="893" y="0"/>
                  <a:pt x="0" y="106"/>
                  <a:pt x="0" y="106"/>
                </a:cubicBezTo>
                <a:close/>
              </a:path>
            </a:pathLst>
          </a:custGeom>
          <a:gradFill rotWithShape="1">
            <a:gsLst>
              <a:gs pos="0">
                <a:srgbClr val="009900">
                  <a:alpha val="100000"/>
                </a:srgbClr>
              </a:gs>
              <a:gs pos="100000">
                <a:srgbClr val="CCFF33">
                  <a:alpha val="100000"/>
                </a:srgbClr>
              </a:gs>
            </a:gsLst>
            <a:lin ang="18900000" scaled="1"/>
            <a:tileRect/>
          </a:gra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17424" name="Group 70"/>
          <p:cNvGrpSpPr/>
          <p:nvPr/>
        </p:nvGrpSpPr>
        <p:grpSpPr>
          <a:xfrm>
            <a:off x="-38100" y="6253163"/>
            <a:ext cx="2611438" cy="650875"/>
            <a:chOff x="4177" y="4065"/>
            <a:chExt cx="1606" cy="272"/>
          </a:xfrm>
        </p:grpSpPr>
        <p:sp>
          <p:nvSpPr>
            <p:cNvPr id="18980" name="Freeform 71"/>
            <p:cNvSpPr/>
            <p:nvPr/>
          </p:nvSpPr>
          <p:spPr>
            <a:xfrm>
              <a:off x="5266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81" name="Freeform 72"/>
            <p:cNvSpPr/>
            <p:nvPr/>
          </p:nvSpPr>
          <p:spPr>
            <a:xfrm>
              <a:off x="4948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82" name="Freeform 73"/>
            <p:cNvSpPr/>
            <p:nvPr/>
          </p:nvSpPr>
          <p:spPr>
            <a:xfrm>
              <a:off x="4540" y="4071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983" name="Freeform 74"/>
            <p:cNvSpPr/>
            <p:nvPr/>
          </p:nvSpPr>
          <p:spPr>
            <a:xfrm>
              <a:off x="4177" y="4065"/>
              <a:ext cx="517" cy="266"/>
            </a:xfrm>
            <a:custGeom>
              <a:avLst/>
              <a:gdLst>
                <a:gd name="txL" fmla="*/ 0 w 2304"/>
                <a:gd name="txT" fmla="*/ 0 h 1077"/>
                <a:gd name="txR" fmla="*/ 2304 w 2304"/>
                <a:gd name="txB" fmla="*/ 1077 h 107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4" h="1077">
                  <a:moveTo>
                    <a:pt x="2127" y="132"/>
                  </a:moveTo>
                  <a:lnTo>
                    <a:pt x="2122" y="173"/>
                  </a:lnTo>
                  <a:lnTo>
                    <a:pt x="2123" y="214"/>
                  </a:lnTo>
                  <a:lnTo>
                    <a:pt x="2129" y="255"/>
                  </a:lnTo>
                  <a:lnTo>
                    <a:pt x="2137" y="295"/>
                  </a:lnTo>
                  <a:lnTo>
                    <a:pt x="2146" y="335"/>
                  </a:lnTo>
                  <a:lnTo>
                    <a:pt x="2155" y="376"/>
                  </a:lnTo>
                  <a:lnTo>
                    <a:pt x="2163" y="416"/>
                  </a:lnTo>
                  <a:lnTo>
                    <a:pt x="2168" y="457"/>
                  </a:lnTo>
                  <a:lnTo>
                    <a:pt x="2168" y="524"/>
                  </a:lnTo>
                  <a:lnTo>
                    <a:pt x="2168" y="592"/>
                  </a:lnTo>
                  <a:lnTo>
                    <a:pt x="2168" y="659"/>
                  </a:lnTo>
                  <a:lnTo>
                    <a:pt x="2168" y="727"/>
                  </a:lnTo>
                  <a:lnTo>
                    <a:pt x="2167" y="682"/>
                  </a:lnTo>
                  <a:lnTo>
                    <a:pt x="2162" y="637"/>
                  </a:lnTo>
                  <a:lnTo>
                    <a:pt x="2155" y="593"/>
                  </a:lnTo>
                  <a:lnTo>
                    <a:pt x="2145" y="550"/>
                  </a:lnTo>
                  <a:lnTo>
                    <a:pt x="2134" y="507"/>
                  </a:lnTo>
                  <a:lnTo>
                    <a:pt x="2120" y="464"/>
                  </a:lnTo>
                  <a:lnTo>
                    <a:pt x="2104" y="422"/>
                  </a:lnTo>
                  <a:lnTo>
                    <a:pt x="2086" y="380"/>
                  </a:lnTo>
                  <a:lnTo>
                    <a:pt x="2067" y="340"/>
                  </a:lnTo>
                  <a:lnTo>
                    <a:pt x="2046" y="300"/>
                  </a:lnTo>
                  <a:lnTo>
                    <a:pt x="2024" y="259"/>
                  </a:lnTo>
                  <a:lnTo>
                    <a:pt x="2002" y="220"/>
                  </a:lnTo>
                  <a:lnTo>
                    <a:pt x="1978" y="181"/>
                  </a:lnTo>
                  <a:lnTo>
                    <a:pt x="1955" y="143"/>
                  </a:lnTo>
                  <a:lnTo>
                    <a:pt x="1930" y="106"/>
                  </a:lnTo>
                  <a:lnTo>
                    <a:pt x="1905" y="69"/>
                  </a:lnTo>
                  <a:lnTo>
                    <a:pt x="1911" y="126"/>
                  </a:lnTo>
                  <a:lnTo>
                    <a:pt x="1920" y="180"/>
                  </a:lnTo>
                  <a:lnTo>
                    <a:pt x="1933" y="234"/>
                  </a:lnTo>
                  <a:lnTo>
                    <a:pt x="1947" y="287"/>
                  </a:lnTo>
                  <a:lnTo>
                    <a:pt x="1961" y="341"/>
                  </a:lnTo>
                  <a:lnTo>
                    <a:pt x="1973" y="395"/>
                  </a:lnTo>
                  <a:lnTo>
                    <a:pt x="1983" y="449"/>
                  </a:lnTo>
                  <a:lnTo>
                    <a:pt x="1988" y="506"/>
                  </a:lnTo>
                  <a:lnTo>
                    <a:pt x="1988" y="545"/>
                  </a:lnTo>
                  <a:lnTo>
                    <a:pt x="1988" y="585"/>
                  </a:lnTo>
                  <a:lnTo>
                    <a:pt x="1988" y="627"/>
                  </a:lnTo>
                  <a:lnTo>
                    <a:pt x="1988" y="667"/>
                  </a:lnTo>
                  <a:lnTo>
                    <a:pt x="1986" y="627"/>
                  </a:lnTo>
                  <a:lnTo>
                    <a:pt x="1983" y="586"/>
                  </a:lnTo>
                  <a:lnTo>
                    <a:pt x="1978" y="547"/>
                  </a:lnTo>
                  <a:lnTo>
                    <a:pt x="1971" y="508"/>
                  </a:lnTo>
                  <a:lnTo>
                    <a:pt x="1962" y="469"/>
                  </a:lnTo>
                  <a:lnTo>
                    <a:pt x="1953" y="431"/>
                  </a:lnTo>
                  <a:lnTo>
                    <a:pt x="1941" y="393"/>
                  </a:lnTo>
                  <a:lnTo>
                    <a:pt x="1928" y="355"/>
                  </a:lnTo>
                  <a:lnTo>
                    <a:pt x="1915" y="317"/>
                  </a:lnTo>
                  <a:lnTo>
                    <a:pt x="1898" y="280"/>
                  </a:lnTo>
                  <a:lnTo>
                    <a:pt x="1882" y="244"/>
                  </a:lnTo>
                  <a:lnTo>
                    <a:pt x="1865" y="209"/>
                  </a:lnTo>
                  <a:lnTo>
                    <a:pt x="1846" y="173"/>
                  </a:lnTo>
                  <a:lnTo>
                    <a:pt x="1826" y="137"/>
                  </a:lnTo>
                  <a:lnTo>
                    <a:pt x="1804" y="103"/>
                  </a:lnTo>
                  <a:lnTo>
                    <a:pt x="1782" y="69"/>
                  </a:lnTo>
                  <a:lnTo>
                    <a:pt x="1784" y="165"/>
                  </a:lnTo>
                  <a:lnTo>
                    <a:pt x="1789" y="261"/>
                  </a:lnTo>
                  <a:lnTo>
                    <a:pt x="1796" y="356"/>
                  </a:lnTo>
                  <a:lnTo>
                    <a:pt x="1803" y="451"/>
                  </a:lnTo>
                  <a:lnTo>
                    <a:pt x="1807" y="545"/>
                  </a:lnTo>
                  <a:lnTo>
                    <a:pt x="1810" y="639"/>
                  </a:lnTo>
                  <a:lnTo>
                    <a:pt x="1809" y="735"/>
                  </a:lnTo>
                  <a:lnTo>
                    <a:pt x="1802" y="831"/>
                  </a:lnTo>
                  <a:lnTo>
                    <a:pt x="1798" y="786"/>
                  </a:lnTo>
                  <a:lnTo>
                    <a:pt x="1793" y="740"/>
                  </a:lnTo>
                  <a:lnTo>
                    <a:pt x="1787" y="695"/>
                  </a:lnTo>
                  <a:lnTo>
                    <a:pt x="1781" y="650"/>
                  </a:lnTo>
                  <a:lnTo>
                    <a:pt x="1773" y="605"/>
                  </a:lnTo>
                  <a:lnTo>
                    <a:pt x="1765" y="560"/>
                  </a:lnTo>
                  <a:lnTo>
                    <a:pt x="1754" y="516"/>
                  </a:lnTo>
                  <a:lnTo>
                    <a:pt x="1744" y="472"/>
                  </a:lnTo>
                  <a:lnTo>
                    <a:pt x="1731" y="429"/>
                  </a:lnTo>
                  <a:lnTo>
                    <a:pt x="1718" y="385"/>
                  </a:lnTo>
                  <a:lnTo>
                    <a:pt x="1703" y="342"/>
                  </a:lnTo>
                  <a:lnTo>
                    <a:pt x="1687" y="301"/>
                  </a:lnTo>
                  <a:lnTo>
                    <a:pt x="1668" y="259"/>
                  </a:lnTo>
                  <a:lnTo>
                    <a:pt x="1647" y="218"/>
                  </a:lnTo>
                  <a:lnTo>
                    <a:pt x="1627" y="178"/>
                  </a:lnTo>
                  <a:lnTo>
                    <a:pt x="1602" y="138"/>
                  </a:lnTo>
                  <a:lnTo>
                    <a:pt x="1610" y="223"/>
                  </a:lnTo>
                  <a:lnTo>
                    <a:pt x="1615" y="307"/>
                  </a:lnTo>
                  <a:lnTo>
                    <a:pt x="1615" y="391"/>
                  </a:lnTo>
                  <a:lnTo>
                    <a:pt x="1612" y="475"/>
                  </a:lnTo>
                  <a:lnTo>
                    <a:pt x="1606" y="559"/>
                  </a:lnTo>
                  <a:lnTo>
                    <a:pt x="1598" y="643"/>
                  </a:lnTo>
                  <a:lnTo>
                    <a:pt x="1587" y="727"/>
                  </a:lnTo>
                  <a:lnTo>
                    <a:pt x="1575" y="810"/>
                  </a:lnTo>
                  <a:lnTo>
                    <a:pt x="1574" y="717"/>
                  </a:lnTo>
                  <a:lnTo>
                    <a:pt x="1568" y="623"/>
                  </a:lnTo>
                  <a:lnTo>
                    <a:pt x="1559" y="531"/>
                  </a:lnTo>
                  <a:lnTo>
                    <a:pt x="1546" y="438"/>
                  </a:lnTo>
                  <a:lnTo>
                    <a:pt x="1528" y="347"/>
                  </a:lnTo>
                  <a:lnTo>
                    <a:pt x="1505" y="256"/>
                  </a:lnTo>
                  <a:lnTo>
                    <a:pt x="1477" y="165"/>
                  </a:lnTo>
                  <a:lnTo>
                    <a:pt x="1443" y="76"/>
                  </a:lnTo>
                  <a:lnTo>
                    <a:pt x="1438" y="66"/>
                  </a:lnTo>
                  <a:lnTo>
                    <a:pt x="1432" y="56"/>
                  </a:lnTo>
                  <a:lnTo>
                    <a:pt x="1425" y="45"/>
                  </a:lnTo>
                  <a:lnTo>
                    <a:pt x="1418" y="36"/>
                  </a:lnTo>
                  <a:lnTo>
                    <a:pt x="1409" y="26"/>
                  </a:lnTo>
                  <a:lnTo>
                    <a:pt x="1401" y="18"/>
                  </a:lnTo>
                  <a:lnTo>
                    <a:pt x="1392" y="8"/>
                  </a:lnTo>
                  <a:lnTo>
                    <a:pt x="1381" y="0"/>
                  </a:lnTo>
                  <a:lnTo>
                    <a:pt x="1399" y="58"/>
                  </a:lnTo>
                  <a:lnTo>
                    <a:pt x="1412" y="114"/>
                  </a:lnTo>
                  <a:lnTo>
                    <a:pt x="1424" y="172"/>
                  </a:lnTo>
                  <a:lnTo>
                    <a:pt x="1433" y="229"/>
                  </a:lnTo>
                  <a:lnTo>
                    <a:pt x="1440" y="288"/>
                  </a:lnTo>
                  <a:lnTo>
                    <a:pt x="1443" y="346"/>
                  </a:lnTo>
                  <a:lnTo>
                    <a:pt x="1445" y="404"/>
                  </a:lnTo>
                  <a:lnTo>
                    <a:pt x="1443" y="464"/>
                  </a:lnTo>
                  <a:lnTo>
                    <a:pt x="1439" y="505"/>
                  </a:lnTo>
                  <a:lnTo>
                    <a:pt x="1433" y="545"/>
                  </a:lnTo>
                  <a:lnTo>
                    <a:pt x="1425" y="584"/>
                  </a:lnTo>
                  <a:lnTo>
                    <a:pt x="1416" y="623"/>
                  </a:lnTo>
                  <a:lnTo>
                    <a:pt x="1407" y="662"/>
                  </a:lnTo>
                  <a:lnTo>
                    <a:pt x="1399" y="702"/>
                  </a:lnTo>
                  <a:lnTo>
                    <a:pt x="1393" y="742"/>
                  </a:lnTo>
                  <a:lnTo>
                    <a:pt x="1388" y="782"/>
                  </a:lnTo>
                  <a:lnTo>
                    <a:pt x="1385" y="712"/>
                  </a:lnTo>
                  <a:lnTo>
                    <a:pt x="1380" y="641"/>
                  </a:lnTo>
                  <a:lnTo>
                    <a:pt x="1372" y="570"/>
                  </a:lnTo>
                  <a:lnTo>
                    <a:pt x="1359" y="500"/>
                  </a:lnTo>
                  <a:lnTo>
                    <a:pt x="1340" y="433"/>
                  </a:lnTo>
                  <a:lnTo>
                    <a:pt x="1314" y="369"/>
                  </a:lnTo>
                  <a:lnTo>
                    <a:pt x="1280" y="307"/>
                  </a:lnTo>
                  <a:lnTo>
                    <a:pt x="1236" y="250"/>
                  </a:lnTo>
                  <a:lnTo>
                    <a:pt x="1240" y="316"/>
                  </a:lnTo>
                  <a:lnTo>
                    <a:pt x="1244" y="381"/>
                  </a:lnTo>
                  <a:lnTo>
                    <a:pt x="1249" y="449"/>
                  </a:lnTo>
                  <a:lnTo>
                    <a:pt x="1252" y="516"/>
                  </a:lnTo>
                  <a:lnTo>
                    <a:pt x="1252" y="583"/>
                  </a:lnTo>
                  <a:lnTo>
                    <a:pt x="1249" y="651"/>
                  </a:lnTo>
                  <a:lnTo>
                    <a:pt x="1240" y="717"/>
                  </a:lnTo>
                  <a:lnTo>
                    <a:pt x="1222" y="782"/>
                  </a:lnTo>
                  <a:lnTo>
                    <a:pt x="1219" y="735"/>
                  </a:lnTo>
                  <a:lnTo>
                    <a:pt x="1214" y="688"/>
                  </a:lnTo>
                  <a:lnTo>
                    <a:pt x="1207" y="641"/>
                  </a:lnTo>
                  <a:lnTo>
                    <a:pt x="1199" y="593"/>
                  </a:lnTo>
                  <a:lnTo>
                    <a:pt x="1190" y="546"/>
                  </a:lnTo>
                  <a:lnTo>
                    <a:pt x="1178" y="500"/>
                  </a:lnTo>
                  <a:lnTo>
                    <a:pt x="1165" y="454"/>
                  </a:lnTo>
                  <a:lnTo>
                    <a:pt x="1149" y="408"/>
                  </a:lnTo>
                  <a:lnTo>
                    <a:pt x="1131" y="363"/>
                  </a:lnTo>
                  <a:lnTo>
                    <a:pt x="1112" y="320"/>
                  </a:lnTo>
                  <a:lnTo>
                    <a:pt x="1090" y="278"/>
                  </a:lnTo>
                  <a:lnTo>
                    <a:pt x="1066" y="236"/>
                  </a:lnTo>
                  <a:lnTo>
                    <a:pt x="1039" y="197"/>
                  </a:lnTo>
                  <a:lnTo>
                    <a:pt x="1010" y="159"/>
                  </a:lnTo>
                  <a:lnTo>
                    <a:pt x="979" y="123"/>
                  </a:lnTo>
                  <a:lnTo>
                    <a:pt x="946" y="90"/>
                  </a:lnTo>
                  <a:lnTo>
                    <a:pt x="960" y="175"/>
                  </a:lnTo>
                  <a:lnTo>
                    <a:pt x="977" y="261"/>
                  </a:lnTo>
                  <a:lnTo>
                    <a:pt x="993" y="346"/>
                  </a:lnTo>
                  <a:lnTo>
                    <a:pt x="1009" y="430"/>
                  </a:lnTo>
                  <a:lnTo>
                    <a:pt x="1023" y="514"/>
                  </a:lnTo>
                  <a:lnTo>
                    <a:pt x="1032" y="598"/>
                  </a:lnTo>
                  <a:lnTo>
                    <a:pt x="1037" y="683"/>
                  </a:lnTo>
                  <a:lnTo>
                    <a:pt x="1036" y="768"/>
                  </a:lnTo>
                  <a:lnTo>
                    <a:pt x="1024" y="729"/>
                  </a:lnTo>
                  <a:lnTo>
                    <a:pt x="1008" y="691"/>
                  </a:lnTo>
                  <a:lnTo>
                    <a:pt x="991" y="654"/>
                  </a:lnTo>
                  <a:lnTo>
                    <a:pt x="969" y="619"/>
                  </a:lnTo>
                  <a:lnTo>
                    <a:pt x="946" y="585"/>
                  </a:lnTo>
                  <a:lnTo>
                    <a:pt x="919" y="553"/>
                  </a:lnTo>
                  <a:lnTo>
                    <a:pt x="892" y="523"/>
                  </a:lnTo>
                  <a:lnTo>
                    <a:pt x="862" y="494"/>
                  </a:lnTo>
                  <a:lnTo>
                    <a:pt x="829" y="468"/>
                  </a:lnTo>
                  <a:lnTo>
                    <a:pt x="796" y="444"/>
                  </a:lnTo>
                  <a:lnTo>
                    <a:pt x="760" y="421"/>
                  </a:lnTo>
                  <a:lnTo>
                    <a:pt x="725" y="400"/>
                  </a:lnTo>
                  <a:lnTo>
                    <a:pt x="688" y="381"/>
                  </a:lnTo>
                  <a:lnTo>
                    <a:pt x="650" y="365"/>
                  </a:lnTo>
                  <a:lnTo>
                    <a:pt x="612" y="351"/>
                  </a:lnTo>
                  <a:lnTo>
                    <a:pt x="573" y="340"/>
                  </a:lnTo>
                  <a:lnTo>
                    <a:pt x="596" y="358"/>
                  </a:lnTo>
                  <a:lnTo>
                    <a:pt x="616" y="379"/>
                  </a:lnTo>
                  <a:lnTo>
                    <a:pt x="637" y="401"/>
                  </a:lnTo>
                  <a:lnTo>
                    <a:pt x="655" y="424"/>
                  </a:lnTo>
                  <a:lnTo>
                    <a:pt x="673" y="448"/>
                  </a:lnTo>
                  <a:lnTo>
                    <a:pt x="689" y="474"/>
                  </a:lnTo>
                  <a:lnTo>
                    <a:pt x="703" y="500"/>
                  </a:lnTo>
                  <a:lnTo>
                    <a:pt x="717" y="527"/>
                  </a:lnTo>
                  <a:lnTo>
                    <a:pt x="728" y="554"/>
                  </a:lnTo>
                  <a:lnTo>
                    <a:pt x="737" y="582"/>
                  </a:lnTo>
                  <a:lnTo>
                    <a:pt x="746" y="611"/>
                  </a:lnTo>
                  <a:lnTo>
                    <a:pt x="753" y="639"/>
                  </a:lnTo>
                  <a:lnTo>
                    <a:pt x="759" y="668"/>
                  </a:lnTo>
                  <a:lnTo>
                    <a:pt x="763" y="697"/>
                  </a:lnTo>
                  <a:lnTo>
                    <a:pt x="765" y="726"/>
                  </a:lnTo>
                  <a:lnTo>
                    <a:pt x="766" y="755"/>
                  </a:lnTo>
                  <a:lnTo>
                    <a:pt x="753" y="736"/>
                  </a:lnTo>
                  <a:lnTo>
                    <a:pt x="740" y="718"/>
                  </a:lnTo>
                  <a:lnTo>
                    <a:pt x="727" y="700"/>
                  </a:lnTo>
                  <a:lnTo>
                    <a:pt x="714" y="684"/>
                  </a:lnTo>
                  <a:lnTo>
                    <a:pt x="700" y="668"/>
                  </a:lnTo>
                  <a:lnTo>
                    <a:pt x="687" y="653"/>
                  </a:lnTo>
                  <a:lnTo>
                    <a:pt x="673" y="638"/>
                  </a:lnTo>
                  <a:lnTo>
                    <a:pt x="658" y="624"/>
                  </a:lnTo>
                  <a:lnTo>
                    <a:pt x="643" y="611"/>
                  </a:lnTo>
                  <a:lnTo>
                    <a:pt x="628" y="597"/>
                  </a:lnTo>
                  <a:lnTo>
                    <a:pt x="613" y="584"/>
                  </a:lnTo>
                  <a:lnTo>
                    <a:pt x="596" y="571"/>
                  </a:lnTo>
                  <a:lnTo>
                    <a:pt x="579" y="558"/>
                  </a:lnTo>
                  <a:lnTo>
                    <a:pt x="561" y="545"/>
                  </a:lnTo>
                  <a:lnTo>
                    <a:pt x="544" y="532"/>
                  </a:lnTo>
                  <a:lnTo>
                    <a:pt x="524" y="520"/>
                  </a:lnTo>
                  <a:lnTo>
                    <a:pt x="516" y="508"/>
                  </a:lnTo>
                  <a:lnTo>
                    <a:pt x="503" y="480"/>
                  </a:lnTo>
                  <a:lnTo>
                    <a:pt x="487" y="442"/>
                  </a:lnTo>
                  <a:lnTo>
                    <a:pt x="471" y="400"/>
                  </a:lnTo>
                  <a:lnTo>
                    <a:pt x="454" y="357"/>
                  </a:lnTo>
                  <a:lnTo>
                    <a:pt x="440" y="320"/>
                  </a:lnTo>
                  <a:lnTo>
                    <a:pt x="431" y="295"/>
                  </a:lnTo>
                  <a:lnTo>
                    <a:pt x="427" y="285"/>
                  </a:lnTo>
                  <a:lnTo>
                    <a:pt x="424" y="325"/>
                  </a:lnTo>
                  <a:lnTo>
                    <a:pt x="426" y="380"/>
                  </a:lnTo>
                  <a:lnTo>
                    <a:pt x="432" y="446"/>
                  </a:lnTo>
                  <a:lnTo>
                    <a:pt x="441" y="516"/>
                  </a:lnTo>
                  <a:lnTo>
                    <a:pt x="450" y="586"/>
                  </a:lnTo>
                  <a:lnTo>
                    <a:pt x="456" y="652"/>
                  </a:lnTo>
                  <a:lnTo>
                    <a:pt x="458" y="707"/>
                  </a:lnTo>
                  <a:lnTo>
                    <a:pt x="455" y="748"/>
                  </a:lnTo>
                  <a:lnTo>
                    <a:pt x="442" y="707"/>
                  </a:lnTo>
                  <a:lnTo>
                    <a:pt x="430" y="668"/>
                  </a:lnTo>
                  <a:lnTo>
                    <a:pt x="416" y="628"/>
                  </a:lnTo>
                  <a:lnTo>
                    <a:pt x="401" y="589"/>
                  </a:lnTo>
                  <a:lnTo>
                    <a:pt x="385" y="550"/>
                  </a:lnTo>
                  <a:lnTo>
                    <a:pt x="369" y="510"/>
                  </a:lnTo>
                  <a:lnTo>
                    <a:pt x="351" y="471"/>
                  </a:lnTo>
                  <a:lnTo>
                    <a:pt x="333" y="433"/>
                  </a:lnTo>
                  <a:lnTo>
                    <a:pt x="314" y="395"/>
                  </a:lnTo>
                  <a:lnTo>
                    <a:pt x="295" y="357"/>
                  </a:lnTo>
                  <a:lnTo>
                    <a:pt x="274" y="319"/>
                  </a:lnTo>
                  <a:lnTo>
                    <a:pt x="253" y="282"/>
                  </a:lnTo>
                  <a:lnTo>
                    <a:pt x="233" y="246"/>
                  </a:lnTo>
                  <a:lnTo>
                    <a:pt x="211" y="210"/>
                  </a:lnTo>
                  <a:lnTo>
                    <a:pt x="188" y="174"/>
                  </a:lnTo>
                  <a:lnTo>
                    <a:pt x="165" y="138"/>
                  </a:lnTo>
                  <a:lnTo>
                    <a:pt x="176" y="198"/>
                  </a:lnTo>
                  <a:lnTo>
                    <a:pt x="190" y="257"/>
                  </a:lnTo>
                  <a:lnTo>
                    <a:pt x="204" y="316"/>
                  </a:lnTo>
                  <a:lnTo>
                    <a:pt x="219" y="375"/>
                  </a:lnTo>
                  <a:lnTo>
                    <a:pt x="234" y="433"/>
                  </a:lnTo>
                  <a:lnTo>
                    <a:pt x="248" y="491"/>
                  </a:lnTo>
                  <a:lnTo>
                    <a:pt x="259" y="551"/>
                  </a:lnTo>
                  <a:lnTo>
                    <a:pt x="268" y="609"/>
                  </a:lnTo>
                  <a:lnTo>
                    <a:pt x="268" y="635"/>
                  </a:lnTo>
                  <a:lnTo>
                    <a:pt x="268" y="658"/>
                  </a:lnTo>
                  <a:lnTo>
                    <a:pt x="268" y="681"/>
                  </a:lnTo>
                  <a:lnTo>
                    <a:pt x="268" y="706"/>
                  </a:lnTo>
                  <a:lnTo>
                    <a:pt x="260" y="683"/>
                  </a:lnTo>
                  <a:lnTo>
                    <a:pt x="250" y="660"/>
                  </a:lnTo>
                  <a:lnTo>
                    <a:pt x="240" y="638"/>
                  </a:lnTo>
                  <a:lnTo>
                    <a:pt x="228" y="616"/>
                  </a:lnTo>
                  <a:lnTo>
                    <a:pt x="215" y="596"/>
                  </a:lnTo>
                  <a:lnTo>
                    <a:pt x="202" y="575"/>
                  </a:lnTo>
                  <a:lnTo>
                    <a:pt x="188" y="554"/>
                  </a:lnTo>
                  <a:lnTo>
                    <a:pt x="173" y="535"/>
                  </a:lnTo>
                  <a:lnTo>
                    <a:pt x="157" y="515"/>
                  </a:lnTo>
                  <a:lnTo>
                    <a:pt x="141" y="495"/>
                  </a:lnTo>
                  <a:lnTo>
                    <a:pt x="124" y="477"/>
                  </a:lnTo>
                  <a:lnTo>
                    <a:pt x="107" y="459"/>
                  </a:lnTo>
                  <a:lnTo>
                    <a:pt x="91" y="440"/>
                  </a:lnTo>
                  <a:lnTo>
                    <a:pt x="74" y="423"/>
                  </a:lnTo>
                  <a:lnTo>
                    <a:pt x="56" y="406"/>
                  </a:lnTo>
                  <a:lnTo>
                    <a:pt x="39" y="388"/>
                  </a:lnTo>
                  <a:lnTo>
                    <a:pt x="43" y="431"/>
                  </a:lnTo>
                  <a:lnTo>
                    <a:pt x="51" y="474"/>
                  </a:lnTo>
                  <a:lnTo>
                    <a:pt x="63" y="514"/>
                  </a:lnTo>
                  <a:lnTo>
                    <a:pt x="77" y="554"/>
                  </a:lnTo>
                  <a:lnTo>
                    <a:pt x="90" y="594"/>
                  </a:lnTo>
                  <a:lnTo>
                    <a:pt x="101" y="635"/>
                  </a:lnTo>
                  <a:lnTo>
                    <a:pt x="108" y="677"/>
                  </a:lnTo>
                  <a:lnTo>
                    <a:pt x="109" y="720"/>
                  </a:lnTo>
                  <a:lnTo>
                    <a:pt x="97" y="710"/>
                  </a:lnTo>
                  <a:lnTo>
                    <a:pt x="83" y="698"/>
                  </a:lnTo>
                  <a:lnTo>
                    <a:pt x="70" y="688"/>
                  </a:lnTo>
                  <a:lnTo>
                    <a:pt x="56" y="677"/>
                  </a:lnTo>
                  <a:lnTo>
                    <a:pt x="43" y="668"/>
                  </a:lnTo>
                  <a:lnTo>
                    <a:pt x="29" y="658"/>
                  </a:lnTo>
                  <a:lnTo>
                    <a:pt x="15" y="647"/>
                  </a:lnTo>
                  <a:lnTo>
                    <a:pt x="0" y="638"/>
                  </a:lnTo>
                  <a:lnTo>
                    <a:pt x="0" y="1077"/>
                  </a:lnTo>
                  <a:lnTo>
                    <a:pt x="2304" y="1077"/>
                  </a:lnTo>
                  <a:lnTo>
                    <a:pt x="2304" y="574"/>
                  </a:lnTo>
                  <a:lnTo>
                    <a:pt x="2294" y="522"/>
                  </a:lnTo>
                  <a:lnTo>
                    <a:pt x="2280" y="470"/>
                  </a:lnTo>
                  <a:lnTo>
                    <a:pt x="2265" y="418"/>
                  </a:lnTo>
                  <a:lnTo>
                    <a:pt x="2249" y="368"/>
                  </a:lnTo>
                  <a:lnTo>
                    <a:pt x="2230" y="317"/>
                  </a:lnTo>
                  <a:lnTo>
                    <a:pt x="2211" y="266"/>
                  </a:lnTo>
                  <a:lnTo>
                    <a:pt x="2190" y="217"/>
                  </a:lnTo>
                  <a:lnTo>
                    <a:pt x="2168" y="166"/>
                  </a:lnTo>
                  <a:lnTo>
                    <a:pt x="2162" y="160"/>
                  </a:lnTo>
                  <a:lnTo>
                    <a:pt x="2157" y="153"/>
                  </a:lnTo>
                  <a:lnTo>
                    <a:pt x="2151" y="148"/>
                  </a:lnTo>
                  <a:lnTo>
                    <a:pt x="2145" y="141"/>
                  </a:lnTo>
                  <a:lnTo>
                    <a:pt x="2139" y="136"/>
                  </a:lnTo>
                  <a:lnTo>
                    <a:pt x="2134" y="132"/>
                  </a:lnTo>
                  <a:lnTo>
                    <a:pt x="2130" y="130"/>
                  </a:lnTo>
                  <a:lnTo>
                    <a:pt x="2127" y="132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7425" name="Group 139"/>
          <p:cNvGrpSpPr/>
          <p:nvPr/>
        </p:nvGrpSpPr>
        <p:grpSpPr>
          <a:xfrm>
            <a:off x="2100263" y="4737100"/>
            <a:ext cx="7321550" cy="1449388"/>
            <a:chOff x="1278" y="2976"/>
            <a:chExt cx="4505" cy="910"/>
          </a:xfrm>
        </p:grpSpPr>
        <p:grpSp>
          <p:nvGrpSpPr>
            <p:cNvPr id="18955" name="Group 99"/>
            <p:cNvGrpSpPr/>
            <p:nvPr/>
          </p:nvGrpSpPr>
          <p:grpSpPr>
            <a:xfrm>
              <a:off x="4150" y="2976"/>
              <a:ext cx="1606" cy="408"/>
              <a:chOff x="4177" y="4065"/>
              <a:chExt cx="1606" cy="272"/>
            </a:xfrm>
          </p:grpSpPr>
          <p:sp>
            <p:nvSpPr>
              <p:cNvPr id="18976" name="Freeform 100"/>
              <p:cNvSpPr/>
              <p:nvPr/>
            </p:nvSpPr>
            <p:spPr>
              <a:xfrm>
                <a:off x="5266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77" name="Freeform 101"/>
              <p:cNvSpPr/>
              <p:nvPr/>
            </p:nvSpPr>
            <p:spPr>
              <a:xfrm>
                <a:off x="4948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78" name="Freeform 102"/>
              <p:cNvSpPr/>
              <p:nvPr/>
            </p:nvSpPr>
            <p:spPr>
              <a:xfrm>
                <a:off x="4540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79" name="Freeform 103"/>
              <p:cNvSpPr/>
              <p:nvPr/>
            </p:nvSpPr>
            <p:spPr>
              <a:xfrm>
                <a:off x="4177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8956" name="Group 104"/>
            <p:cNvGrpSpPr/>
            <p:nvPr/>
          </p:nvGrpSpPr>
          <p:grpSpPr>
            <a:xfrm rot="-1080145">
              <a:off x="1278" y="3387"/>
              <a:ext cx="2241" cy="499"/>
              <a:chOff x="4177" y="4065"/>
              <a:chExt cx="1606" cy="272"/>
            </a:xfrm>
          </p:grpSpPr>
          <p:sp>
            <p:nvSpPr>
              <p:cNvPr id="18972" name="Freeform 105"/>
              <p:cNvSpPr/>
              <p:nvPr/>
            </p:nvSpPr>
            <p:spPr>
              <a:xfrm>
                <a:off x="5266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73" name="Freeform 106"/>
              <p:cNvSpPr/>
              <p:nvPr/>
            </p:nvSpPr>
            <p:spPr>
              <a:xfrm>
                <a:off x="4948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74" name="Freeform 107"/>
              <p:cNvSpPr/>
              <p:nvPr/>
            </p:nvSpPr>
            <p:spPr>
              <a:xfrm>
                <a:off x="4540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75" name="Freeform 108"/>
              <p:cNvSpPr/>
              <p:nvPr/>
            </p:nvSpPr>
            <p:spPr>
              <a:xfrm>
                <a:off x="4177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8957" name="Group 119"/>
            <p:cNvGrpSpPr/>
            <p:nvPr/>
          </p:nvGrpSpPr>
          <p:grpSpPr>
            <a:xfrm rot="-371115">
              <a:off x="2836" y="3067"/>
              <a:ext cx="1270" cy="408"/>
              <a:chOff x="4177" y="4065"/>
              <a:chExt cx="1606" cy="272"/>
            </a:xfrm>
          </p:grpSpPr>
          <p:sp>
            <p:nvSpPr>
              <p:cNvPr id="18968" name="Freeform 120"/>
              <p:cNvSpPr/>
              <p:nvPr/>
            </p:nvSpPr>
            <p:spPr>
              <a:xfrm>
                <a:off x="5266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69" name="Freeform 121"/>
              <p:cNvSpPr/>
              <p:nvPr/>
            </p:nvSpPr>
            <p:spPr>
              <a:xfrm>
                <a:off x="4948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70" name="Freeform 122"/>
              <p:cNvSpPr/>
              <p:nvPr/>
            </p:nvSpPr>
            <p:spPr>
              <a:xfrm>
                <a:off x="4540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71" name="Freeform 123"/>
              <p:cNvSpPr/>
              <p:nvPr/>
            </p:nvSpPr>
            <p:spPr>
              <a:xfrm>
                <a:off x="4177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8958" name="Group 124"/>
            <p:cNvGrpSpPr/>
            <p:nvPr/>
          </p:nvGrpSpPr>
          <p:grpSpPr>
            <a:xfrm>
              <a:off x="3788" y="2977"/>
              <a:ext cx="1270" cy="408"/>
              <a:chOff x="4177" y="4065"/>
              <a:chExt cx="1606" cy="272"/>
            </a:xfrm>
          </p:grpSpPr>
          <p:sp>
            <p:nvSpPr>
              <p:cNvPr id="18964" name="Freeform 125"/>
              <p:cNvSpPr/>
              <p:nvPr/>
            </p:nvSpPr>
            <p:spPr>
              <a:xfrm>
                <a:off x="5266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65" name="Freeform 126"/>
              <p:cNvSpPr/>
              <p:nvPr/>
            </p:nvSpPr>
            <p:spPr>
              <a:xfrm>
                <a:off x="4948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66" name="Freeform 127"/>
              <p:cNvSpPr/>
              <p:nvPr/>
            </p:nvSpPr>
            <p:spPr>
              <a:xfrm>
                <a:off x="4540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67" name="Freeform 128"/>
              <p:cNvSpPr/>
              <p:nvPr/>
            </p:nvSpPr>
            <p:spPr>
              <a:xfrm>
                <a:off x="4177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8959" name="Group 129"/>
            <p:cNvGrpSpPr/>
            <p:nvPr/>
          </p:nvGrpSpPr>
          <p:grpSpPr>
            <a:xfrm>
              <a:off x="4513" y="2976"/>
              <a:ext cx="1270" cy="408"/>
              <a:chOff x="4177" y="4065"/>
              <a:chExt cx="1606" cy="272"/>
            </a:xfrm>
          </p:grpSpPr>
          <p:sp>
            <p:nvSpPr>
              <p:cNvPr id="18960" name="Freeform 130"/>
              <p:cNvSpPr/>
              <p:nvPr/>
            </p:nvSpPr>
            <p:spPr>
              <a:xfrm>
                <a:off x="5266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61" name="Freeform 131"/>
              <p:cNvSpPr/>
              <p:nvPr/>
            </p:nvSpPr>
            <p:spPr>
              <a:xfrm>
                <a:off x="4948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62" name="Freeform 132"/>
              <p:cNvSpPr/>
              <p:nvPr/>
            </p:nvSpPr>
            <p:spPr>
              <a:xfrm>
                <a:off x="4540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63" name="Freeform 133"/>
              <p:cNvSpPr/>
              <p:nvPr/>
            </p:nvSpPr>
            <p:spPr>
              <a:xfrm>
                <a:off x="4177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sp>
        <p:nvSpPr>
          <p:cNvPr id="17426" name="Freeform 9"/>
          <p:cNvSpPr/>
          <p:nvPr/>
        </p:nvSpPr>
        <p:spPr>
          <a:xfrm>
            <a:off x="1577975" y="5041900"/>
            <a:ext cx="7835900" cy="1860550"/>
          </a:xfrm>
          <a:custGeom>
            <a:avLst/>
            <a:gdLst>
              <a:gd name="txL" fmla="*/ 0 w 4821"/>
              <a:gd name="txT" fmla="*/ 0 h 1168"/>
              <a:gd name="txR" fmla="*/ 4821 w 4821"/>
              <a:gd name="txB" fmla="*/ 1168 h 1168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4821" h="1168">
                <a:moveTo>
                  <a:pt x="4821" y="0"/>
                </a:moveTo>
                <a:lnTo>
                  <a:pt x="4821" y="1168"/>
                </a:lnTo>
                <a:lnTo>
                  <a:pt x="469" y="1136"/>
                </a:lnTo>
                <a:cubicBezTo>
                  <a:pt x="0" y="973"/>
                  <a:pt x="1269" y="352"/>
                  <a:pt x="2005" y="192"/>
                </a:cubicBezTo>
                <a:cubicBezTo>
                  <a:pt x="2741" y="32"/>
                  <a:pt x="4821" y="0"/>
                  <a:pt x="4821" y="0"/>
                </a:cubicBezTo>
                <a:close/>
              </a:path>
            </a:pathLst>
          </a:custGeom>
          <a:gradFill rotWithShape="1">
            <a:gsLst>
              <a:gs pos="0">
                <a:srgbClr val="CCFF33">
                  <a:alpha val="100000"/>
                </a:srgbClr>
              </a:gs>
              <a:gs pos="100000">
                <a:srgbClr val="009900">
                  <a:alpha val="100000"/>
                </a:srgbClr>
              </a:gs>
            </a:gsLst>
            <a:lin ang="2700000" scaled="1"/>
            <a:tileRect/>
          </a:gra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17427" name="Group 97"/>
          <p:cNvGrpSpPr/>
          <p:nvPr/>
        </p:nvGrpSpPr>
        <p:grpSpPr>
          <a:xfrm>
            <a:off x="2100263" y="6253163"/>
            <a:ext cx="7299325" cy="650875"/>
            <a:chOff x="1292" y="3929"/>
            <a:chExt cx="4491" cy="408"/>
          </a:xfrm>
        </p:grpSpPr>
        <p:grpSp>
          <p:nvGrpSpPr>
            <p:cNvPr id="18920" name="Group 59"/>
            <p:cNvGrpSpPr/>
            <p:nvPr/>
          </p:nvGrpSpPr>
          <p:grpSpPr>
            <a:xfrm>
              <a:off x="4177" y="3929"/>
              <a:ext cx="1606" cy="408"/>
              <a:chOff x="4177" y="4065"/>
              <a:chExt cx="1606" cy="272"/>
            </a:xfrm>
          </p:grpSpPr>
          <p:sp>
            <p:nvSpPr>
              <p:cNvPr id="18951" name="Freeform 44"/>
              <p:cNvSpPr/>
              <p:nvPr/>
            </p:nvSpPr>
            <p:spPr>
              <a:xfrm>
                <a:off x="5266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52" name="Freeform 56"/>
              <p:cNvSpPr/>
              <p:nvPr/>
            </p:nvSpPr>
            <p:spPr>
              <a:xfrm>
                <a:off x="4948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53" name="Freeform 57"/>
              <p:cNvSpPr/>
              <p:nvPr/>
            </p:nvSpPr>
            <p:spPr>
              <a:xfrm>
                <a:off x="4540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54" name="Freeform 58"/>
              <p:cNvSpPr/>
              <p:nvPr/>
            </p:nvSpPr>
            <p:spPr>
              <a:xfrm>
                <a:off x="4177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8921" name="Group 60"/>
            <p:cNvGrpSpPr/>
            <p:nvPr/>
          </p:nvGrpSpPr>
          <p:grpSpPr>
            <a:xfrm>
              <a:off x="2562" y="3929"/>
              <a:ext cx="1606" cy="408"/>
              <a:chOff x="4177" y="4065"/>
              <a:chExt cx="1606" cy="272"/>
            </a:xfrm>
          </p:grpSpPr>
          <p:sp>
            <p:nvSpPr>
              <p:cNvPr id="18947" name="Freeform 61"/>
              <p:cNvSpPr/>
              <p:nvPr/>
            </p:nvSpPr>
            <p:spPr>
              <a:xfrm>
                <a:off x="5266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48" name="Freeform 62"/>
              <p:cNvSpPr/>
              <p:nvPr/>
            </p:nvSpPr>
            <p:spPr>
              <a:xfrm>
                <a:off x="4948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49" name="Freeform 63"/>
              <p:cNvSpPr/>
              <p:nvPr/>
            </p:nvSpPr>
            <p:spPr>
              <a:xfrm>
                <a:off x="4540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50" name="Freeform 64"/>
              <p:cNvSpPr/>
              <p:nvPr/>
            </p:nvSpPr>
            <p:spPr>
              <a:xfrm>
                <a:off x="4177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8922" name="Group 65"/>
            <p:cNvGrpSpPr/>
            <p:nvPr/>
          </p:nvGrpSpPr>
          <p:grpSpPr>
            <a:xfrm>
              <a:off x="1592" y="3929"/>
              <a:ext cx="1606" cy="408"/>
              <a:chOff x="4177" y="4065"/>
              <a:chExt cx="1606" cy="272"/>
            </a:xfrm>
          </p:grpSpPr>
          <p:sp>
            <p:nvSpPr>
              <p:cNvPr id="18943" name="Freeform 66"/>
              <p:cNvSpPr/>
              <p:nvPr/>
            </p:nvSpPr>
            <p:spPr>
              <a:xfrm>
                <a:off x="5266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44" name="Freeform 67"/>
              <p:cNvSpPr/>
              <p:nvPr/>
            </p:nvSpPr>
            <p:spPr>
              <a:xfrm>
                <a:off x="4948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45" name="Freeform 68"/>
              <p:cNvSpPr/>
              <p:nvPr/>
            </p:nvSpPr>
            <p:spPr>
              <a:xfrm>
                <a:off x="4540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46" name="Freeform 69"/>
              <p:cNvSpPr/>
              <p:nvPr/>
            </p:nvSpPr>
            <p:spPr>
              <a:xfrm>
                <a:off x="4177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8923" name="Group 77"/>
            <p:cNvGrpSpPr/>
            <p:nvPr/>
          </p:nvGrpSpPr>
          <p:grpSpPr>
            <a:xfrm>
              <a:off x="1292" y="3929"/>
              <a:ext cx="1270" cy="408"/>
              <a:chOff x="4177" y="4065"/>
              <a:chExt cx="1606" cy="272"/>
            </a:xfrm>
          </p:grpSpPr>
          <p:sp>
            <p:nvSpPr>
              <p:cNvPr id="18939" name="Freeform 78"/>
              <p:cNvSpPr/>
              <p:nvPr/>
            </p:nvSpPr>
            <p:spPr>
              <a:xfrm>
                <a:off x="5266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40" name="Freeform 79"/>
              <p:cNvSpPr/>
              <p:nvPr/>
            </p:nvSpPr>
            <p:spPr>
              <a:xfrm>
                <a:off x="4948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41" name="Freeform 80"/>
              <p:cNvSpPr/>
              <p:nvPr/>
            </p:nvSpPr>
            <p:spPr>
              <a:xfrm>
                <a:off x="4540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42" name="Freeform 81"/>
              <p:cNvSpPr/>
              <p:nvPr/>
            </p:nvSpPr>
            <p:spPr>
              <a:xfrm>
                <a:off x="4177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8924" name="Group 82"/>
            <p:cNvGrpSpPr/>
            <p:nvPr/>
          </p:nvGrpSpPr>
          <p:grpSpPr>
            <a:xfrm>
              <a:off x="2699" y="3929"/>
              <a:ext cx="1270" cy="408"/>
              <a:chOff x="4177" y="4065"/>
              <a:chExt cx="1606" cy="272"/>
            </a:xfrm>
          </p:grpSpPr>
          <p:sp>
            <p:nvSpPr>
              <p:cNvPr id="18935" name="Freeform 83"/>
              <p:cNvSpPr/>
              <p:nvPr/>
            </p:nvSpPr>
            <p:spPr>
              <a:xfrm>
                <a:off x="5266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36" name="Freeform 84"/>
              <p:cNvSpPr/>
              <p:nvPr/>
            </p:nvSpPr>
            <p:spPr>
              <a:xfrm>
                <a:off x="4948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37" name="Freeform 85"/>
              <p:cNvSpPr/>
              <p:nvPr/>
            </p:nvSpPr>
            <p:spPr>
              <a:xfrm>
                <a:off x="4540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38" name="Freeform 86"/>
              <p:cNvSpPr/>
              <p:nvPr/>
            </p:nvSpPr>
            <p:spPr>
              <a:xfrm>
                <a:off x="4177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8925" name="Group 87"/>
            <p:cNvGrpSpPr/>
            <p:nvPr/>
          </p:nvGrpSpPr>
          <p:grpSpPr>
            <a:xfrm>
              <a:off x="3651" y="3929"/>
              <a:ext cx="1270" cy="408"/>
              <a:chOff x="4177" y="4065"/>
              <a:chExt cx="1606" cy="272"/>
            </a:xfrm>
          </p:grpSpPr>
          <p:sp>
            <p:nvSpPr>
              <p:cNvPr id="18931" name="Freeform 88"/>
              <p:cNvSpPr/>
              <p:nvPr/>
            </p:nvSpPr>
            <p:spPr>
              <a:xfrm>
                <a:off x="5266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32" name="Freeform 89"/>
              <p:cNvSpPr/>
              <p:nvPr/>
            </p:nvSpPr>
            <p:spPr>
              <a:xfrm>
                <a:off x="4948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33" name="Freeform 90"/>
              <p:cNvSpPr/>
              <p:nvPr/>
            </p:nvSpPr>
            <p:spPr>
              <a:xfrm>
                <a:off x="4540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34" name="Freeform 91"/>
              <p:cNvSpPr/>
              <p:nvPr/>
            </p:nvSpPr>
            <p:spPr>
              <a:xfrm>
                <a:off x="4177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8926" name="Group 92"/>
            <p:cNvGrpSpPr/>
            <p:nvPr/>
          </p:nvGrpSpPr>
          <p:grpSpPr>
            <a:xfrm>
              <a:off x="4468" y="3929"/>
              <a:ext cx="1270" cy="408"/>
              <a:chOff x="4177" y="4065"/>
              <a:chExt cx="1606" cy="272"/>
            </a:xfrm>
          </p:grpSpPr>
          <p:sp>
            <p:nvSpPr>
              <p:cNvPr id="18927" name="Freeform 93"/>
              <p:cNvSpPr/>
              <p:nvPr/>
            </p:nvSpPr>
            <p:spPr>
              <a:xfrm>
                <a:off x="5266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28" name="Freeform 94"/>
              <p:cNvSpPr/>
              <p:nvPr/>
            </p:nvSpPr>
            <p:spPr>
              <a:xfrm>
                <a:off x="4948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29" name="Freeform 95"/>
              <p:cNvSpPr/>
              <p:nvPr/>
            </p:nvSpPr>
            <p:spPr>
              <a:xfrm>
                <a:off x="4540" y="4071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8930" name="Freeform 96"/>
              <p:cNvSpPr/>
              <p:nvPr/>
            </p:nvSpPr>
            <p:spPr>
              <a:xfrm>
                <a:off x="4177" y="4065"/>
                <a:ext cx="517" cy="266"/>
              </a:xfrm>
              <a:custGeom>
                <a:avLst/>
                <a:gdLst>
                  <a:gd name="txL" fmla="*/ 0 w 2304"/>
                  <a:gd name="txT" fmla="*/ 0 h 1077"/>
                  <a:gd name="txR" fmla="*/ 2304 w 2304"/>
                  <a:gd name="txB" fmla="*/ 1077 h 10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4" h="1077">
                    <a:moveTo>
                      <a:pt x="2127" y="132"/>
                    </a:moveTo>
                    <a:lnTo>
                      <a:pt x="2122" y="173"/>
                    </a:lnTo>
                    <a:lnTo>
                      <a:pt x="2123" y="214"/>
                    </a:lnTo>
                    <a:lnTo>
                      <a:pt x="2129" y="255"/>
                    </a:lnTo>
                    <a:lnTo>
                      <a:pt x="2137" y="295"/>
                    </a:lnTo>
                    <a:lnTo>
                      <a:pt x="2146" y="335"/>
                    </a:lnTo>
                    <a:lnTo>
                      <a:pt x="2155" y="376"/>
                    </a:lnTo>
                    <a:lnTo>
                      <a:pt x="2163" y="416"/>
                    </a:lnTo>
                    <a:lnTo>
                      <a:pt x="2168" y="457"/>
                    </a:lnTo>
                    <a:lnTo>
                      <a:pt x="2168" y="524"/>
                    </a:lnTo>
                    <a:lnTo>
                      <a:pt x="2168" y="592"/>
                    </a:lnTo>
                    <a:lnTo>
                      <a:pt x="2168" y="659"/>
                    </a:lnTo>
                    <a:lnTo>
                      <a:pt x="2168" y="727"/>
                    </a:lnTo>
                    <a:lnTo>
                      <a:pt x="2167" y="682"/>
                    </a:lnTo>
                    <a:lnTo>
                      <a:pt x="2162" y="637"/>
                    </a:lnTo>
                    <a:lnTo>
                      <a:pt x="2155" y="593"/>
                    </a:lnTo>
                    <a:lnTo>
                      <a:pt x="2145" y="550"/>
                    </a:lnTo>
                    <a:lnTo>
                      <a:pt x="2134" y="507"/>
                    </a:lnTo>
                    <a:lnTo>
                      <a:pt x="2120" y="464"/>
                    </a:lnTo>
                    <a:lnTo>
                      <a:pt x="2104" y="422"/>
                    </a:lnTo>
                    <a:lnTo>
                      <a:pt x="2086" y="380"/>
                    </a:lnTo>
                    <a:lnTo>
                      <a:pt x="2067" y="340"/>
                    </a:lnTo>
                    <a:lnTo>
                      <a:pt x="2046" y="300"/>
                    </a:lnTo>
                    <a:lnTo>
                      <a:pt x="2024" y="259"/>
                    </a:lnTo>
                    <a:lnTo>
                      <a:pt x="2002" y="220"/>
                    </a:lnTo>
                    <a:lnTo>
                      <a:pt x="1978" y="181"/>
                    </a:lnTo>
                    <a:lnTo>
                      <a:pt x="1955" y="143"/>
                    </a:lnTo>
                    <a:lnTo>
                      <a:pt x="1930" y="106"/>
                    </a:lnTo>
                    <a:lnTo>
                      <a:pt x="1905" y="69"/>
                    </a:lnTo>
                    <a:lnTo>
                      <a:pt x="1911" y="126"/>
                    </a:lnTo>
                    <a:lnTo>
                      <a:pt x="1920" y="180"/>
                    </a:lnTo>
                    <a:lnTo>
                      <a:pt x="1933" y="234"/>
                    </a:lnTo>
                    <a:lnTo>
                      <a:pt x="1947" y="287"/>
                    </a:lnTo>
                    <a:lnTo>
                      <a:pt x="1961" y="341"/>
                    </a:lnTo>
                    <a:lnTo>
                      <a:pt x="1973" y="395"/>
                    </a:lnTo>
                    <a:lnTo>
                      <a:pt x="1983" y="449"/>
                    </a:lnTo>
                    <a:lnTo>
                      <a:pt x="1988" y="506"/>
                    </a:lnTo>
                    <a:lnTo>
                      <a:pt x="1988" y="545"/>
                    </a:lnTo>
                    <a:lnTo>
                      <a:pt x="1988" y="585"/>
                    </a:lnTo>
                    <a:lnTo>
                      <a:pt x="1988" y="627"/>
                    </a:lnTo>
                    <a:lnTo>
                      <a:pt x="1988" y="667"/>
                    </a:lnTo>
                    <a:lnTo>
                      <a:pt x="1986" y="627"/>
                    </a:lnTo>
                    <a:lnTo>
                      <a:pt x="1983" y="586"/>
                    </a:lnTo>
                    <a:lnTo>
                      <a:pt x="1978" y="547"/>
                    </a:lnTo>
                    <a:lnTo>
                      <a:pt x="1971" y="508"/>
                    </a:lnTo>
                    <a:lnTo>
                      <a:pt x="1962" y="469"/>
                    </a:lnTo>
                    <a:lnTo>
                      <a:pt x="1953" y="431"/>
                    </a:lnTo>
                    <a:lnTo>
                      <a:pt x="1941" y="393"/>
                    </a:lnTo>
                    <a:lnTo>
                      <a:pt x="1928" y="355"/>
                    </a:lnTo>
                    <a:lnTo>
                      <a:pt x="1915" y="317"/>
                    </a:lnTo>
                    <a:lnTo>
                      <a:pt x="1898" y="280"/>
                    </a:lnTo>
                    <a:lnTo>
                      <a:pt x="1882" y="244"/>
                    </a:lnTo>
                    <a:lnTo>
                      <a:pt x="1865" y="209"/>
                    </a:lnTo>
                    <a:lnTo>
                      <a:pt x="1846" y="173"/>
                    </a:lnTo>
                    <a:lnTo>
                      <a:pt x="1826" y="137"/>
                    </a:lnTo>
                    <a:lnTo>
                      <a:pt x="1804" y="103"/>
                    </a:lnTo>
                    <a:lnTo>
                      <a:pt x="1782" y="69"/>
                    </a:lnTo>
                    <a:lnTo>
                      <a:pt x="1784" y="165"/>
                    </a:lnTo>
                    <a:lnTo>
                      <a:pt x="1789" y="261"/>
                    </a:lnTo>
                    <a:lnTo>
                      <a:pt x="1796" y="356"/>
                    </a:lnTo>
                    <a:lnTo>
                      <a:pt x="1803" y="451"/>
                    </a:lnTo>
                    <a:lnTo>
                      <a:pt x="1807" y="545"/>
                    </a:lnTo>
                    <a:lnTo>
                      <a:pt x="1810" y="639"/>
                    </a:lnTo>
                    <a:lnTo>
                      <a:pt x="1809" y="735"/>
                    </a:lnTo>
                    <a:lnTo>
                      <a:pt x="1802" y="831"/>
                    </a:lnTo>
                    <a:lnTo>
                      <a:pt x="1798" y="786"/>
                    </a:lnTo>
                    <a:lnTo>
                      <a:pt x="1793" y="740"/>
                    </a:lnTo>
                    <a:lnTo>
                      <a:pt x="1787" y="695"/>
                    </a:lnTo>
                    <a:lnTo>
                      <a:pt x="1781" y="650"/>
                    </a:lnTo>
                    <a:lnTo>
                      <a:pt x="1773" y="605"/>
                    </a:lnTo>
                    <a:lnTo>
                      <a:pt x="1765" y="560"/>
                    </a:lnTo>
                    <a:lnTo>
                      <a:pt x="1754" y="516"/>
                    </a:lnTo>
                    <a:lnTo>
                      <a:pt x="1744" y="472"/>
                    </a:lnTo>
                    <a:lnTo>
                      <a:pt x="1731" y="429"/>
                    </a:lnTo>
                    <a:lnTo>
                      <a:pt x="1718" y="385"/>
                    </a:lnTo>
                    <a:lnTo>
                      <a:pt x="1703" y="342"/>
                    </a:lnTo>
                    <a:lnTo>
                      <a:pt x="1687" y="301"/>
                    </a:lnTo>
                    <a:lnTo>
                      <a:pt x="1668" y="259"/>
                    </a:lnTo>
                    <a:lnTo>
                      <a:pt x="1647" y="218"/>
                    </a:lnTo>
                    <a:lnTo>
                      <a:pt x="1627" y="178"/>
                    </a:lnTo>
                    <a:lnTo>
                      <a:pt x="1602" y="138"/>
                    </a:lnTo>
                    <a:lnTo>
                      <a:pt x="1610" y="223"/>
                    </a:lnTo>
                    <a:lnTo>
                      <a:pt x="1615" y="307"/>
                    </a:lnTo>
                    <a:lnTo>
                      <a:pt x="1615" y="391"/>
                    </a:lnTo>
                    <a:lnTo>
                      <a:pt x="1612" y="475"/>
                    </a:lnTo>
                    <a:lnTo>
                      <a:pt x="1606" y="559"/>
                    </a:lnTo>
                    <a:lnTo>
                      <a:pt x="1598" y="643"/>
                    </a:lnTo>
                    <a:lnTo>
                      <a:pt x="1587" y="727"/>
                    </a:lnTo>
                    <a:lnTo>
                      <a:pt x="1575" y="810"/>
                    </a:lnTo>
                    <a:lnTo>
                      <a:pt x="1574" y="717"/>
                    </a:lnTo>
                    <a:lnTo>
                      <a:pt x="1568" y="623"/>
                    </a:lnTo>
                    <a:lnTo>
                      <a:pt x="1559" y="531"/>
                    </a:lnTo>
                    <a:lnTo>
                      <a:pt x="1546" y="438"/>
                    </a:lnTo>
                    <a:lnTo>
                      <a:pt x="1528" y="347"/>
                    </a:lnTo>
                    <a:lnTo>
                      <a:pt x="1505" y="256"/>
                    </a:lnTo>
                    <a:lnTo>
                      <a:pt x="1477" y="165"/>
                    </a:lnTo>
                    <a:lnTo>
                      <a:pt x="1443" y="76"/>
                    </a:lnTo>
                    <a:lnTo>
                      <a:pt x="1438" y="66"/>
                    </a:lnTo>
                    <a:lnTo>
                      <a:pt x="1432" y="56"/>
                    </a:lnTo>
                    <a:lnTo>
                      <a:pt x="1425" y="45"/>
                    </a:lnTo>
                    <a:lnTo>
                      <a:pt x="1418" y="36"/>
                    </a:lnTo>
                    <a:lnTo>
                      <a:pt x="1409" y="26"/>
                    </a:lnTo>
                    <a:lnTo>
                      <a:pt x="1401" y="18"/>
                    </a:lnTo>
                    <a:lnTo>
                      <a:pt x="1392" y="8"/>
                    </a:lnTo>
                    <a:lnTo>
                      <a:pt x="1381" y="0"/>
                    </a:lnTo>
                    <a:lnTo>
                      <a:pt x="1399" y="58"/>
                    </a:lnTo>
                    <a:lnTo>
                      <a:pt x="1412" y="114"/>
                    </a:lnTo>
                    <a:lnTo>
                      <a:pt x="1424" y="172"/>
                    </a:lnTo>
                    <a:lnTo>
                      <a:pt x="1433" y="229"/>
                    </a:lnTo>
                    <a:lnTo>
                      <a:pt x="1440" y="288"/>
                    </a:lnTo>
                    <a:lnTo>
                      <a:pt x="1443" y="346"/>
                    </a:lnTo>
                    <a:lnTo>
                      <a:pt x="1445" y="404"/>
                    </a:lnTo>
                    <a:lnTo>
                      <a:pt x="1443" y="464"/>
                    </a:lnTo>
                    <a:lnTo>
                      <a:pt x="1439" y="505"/>
                    </a:lnTo>
                    <a:lnTo>
                      <a:pt x="1433" y="545"/>
                    </a:lnTo>
                    <a:lnTo>
                      <a:pt x="1425" y="584"/>
                    </a:lnTo>
                    <a:lnTo>
                      <a:pt x="1416" y="623"/>
                    </a:lnTo>
                    <a:lnTo>
                      <a:pt x="1407" y="662"/>
                    </a:lnTo>
                    <a:lnTo>
                      <a:pt x="1399" y="702"/>
                    </a:lnTo>
                    <a:lnTo>
                      <a:pt x="1393" y="742"/>
                    </a:lnTo>
                    <a:lnTo>
                      <a:pt x="1388" y="782"/>
                    </a:lnTo>
                    <a:lnTo>
                      <a:pt x="1385" y="712"/>
                    </a:lnTo>
                    <a:lnTo>
                      <a:pt x="1380" y="641"/>
                    </a:lnTo>
                    <a:lnTo>
                      <a:pt x="1372" y="570"/>
                    </a:lnTo>
                    <a:lnTo>
                      <a:pt x="1359" y="500"/>
                    </a:lnTo>
                    <a:lnTo>
                      <a:pt x="1340" y="433"/>
                    </a:lnTo>
                    <a:lnTo>
                      <a:pt x="1314" y="369"/>
                    </a:lnTo>
                    <a:lnTo>
                      <a:pt x="1280" y="307"/>
                    </a:lnTo>
                    <a:lnTo>
                      <a:pt x="1236" y="250"/>
                    </a:lnTo>
                    <a:lnTo>
                      <a:pt x="1240" y="316"/>
                    </a:lnTo>
                    <a:lnTo>
                      <a:pt x="1244" y="381"/>
                    </a:lnTo>
                    <a:lnTo>
                      <a:pt x="1249" y="449"/>
                    </a:lnTo>
                    <a:lnTo>
                      <a:pt x="1252" y="516"/>
                    </a:lnTo>
                    <a:lnTo>
                      <a:pt x="1252" y="583"/>
                    </a:lnTo>
                    <a:lnTo>
                      <a:pt x="1249" y="651"/>
                    </a:lnTo>
                    <a:lnTo>
                      <a:pt x="1240" y="717"/>
                    </a:lnTo>
                    <a:lnTo>
                      <a:pt x="1222" y="782"/>
                    </a:lnTo>
                    <a:lnTo>
                      <a:pt x="1219" y="735"/>
                    </a:lnTo>
                    <a:lnTo>
                      <a:pt x="1214" y="688"/>
                    </a:lnTo>
                    <a:lnTo>
                      <a:pt x="1207" y="641"/>
                    </a:lnTo>
                    <a:lnTo>
                      <a:pt x="1199" y="593"/>
                    </a:lnTo>
                    <a:lnTo>
                      <a:pt x="1190" y="546"/>
                    </a:lnTo>
                    <a:lnTo>
                      <a:pt x="1178" y="500"/>
                    </a:lnTo>
                    <a:lnTo>
                      <a:pt x="1165" y="454"/>
                    </a:lnTo>
                    <a:lnTo>
                      <a:pt x="1149" y="408"/>
                    </a:lnTo>
                    <a:lnTo>
                      <a:pt x="1131" y="363"/>
                    </a:lnTo>
                    <a:lnTo>
                      <a:pt x="1112" y="320"/>
                    </a:lnTo>
                    <a:lnTo>
                      <a:pt x="1090" y="278"/>
                    </a:lnTo>
                    <a:lnTo>
                      <a:pt x="1066" y="236"/>
                    </a:lnTo>
                    <a:lnTo>
                      <a:pt x="1039" y="197"/>
                    </a:lnTo>
                    <a:lnTo>
                      <a:pt x="1010" y="159"/>
                    </a:lnTo>
                    <a:lnTo>
                      <a:pt x="979" y="123"/>
                    </a:lnTo>
                    <a:lnTo>
                      <a:pt x="946" y="90"/>
                    </a:lnTo>
                    <a:lnTo>
                      <a:pt x="960" y="175"/>
                    </a:lnTo>
                    <a:lnTo>
                      <a:pt x="977" y="261"/>
                    </a:lnTo>
                    <a:lnTo>
                      <a:pt x="993" y="346"/>
                    </a:lnTo>
                    <a:lnTo>
                      <a:pt x="1009" y="430"/>
                    </a:lnTo>
                    <a:lnTo>
                      <a:pt x="1023" y="514"/>
                    </a:lnTo>
                    <a:lnTo>
                      <a:pt x="1032" y="598"/>
                    </a:lnTo>
                    <a:lnTo>
                      <a:pt x="1037" y="683"/>
                    </a:lnTo>
                    <a:lnTo>
                      <a:pt x="1036" y="768"/>
                    </a:lnTo>
                    <a:lnTo>
                      <a:pt x="1024" y="729"/>
                    </a:lnTo>
                    <a:lnTo>
                      <a:pt x="1008" y="691"/>
                    </a:lnTo>
                    <a:lnTo>
                      <a:pt x="991" y="654"/>
                    </a:lnTo>
                    <a:lnTo>
                      <a:pt x="969" y="619"/>
                    </a:lnTo>
                    <a:lnTo>
                      <a:pt x="946" y="585"/>
                    </a:lnTo>
                    <a:lnTo>
                      <a:pt x="919" y="553"/>
                    </a:lnTo>
                    <a:lnTo>
                      <a:pt x="892" y="523"/>
                    </a:lnTo>
                    <a:lnTo>
                      <a:pt x="862" y="494"/>
                    </a:lnTo>
                    <a:lnTo>
                      <a:pt x="829" y="468"/>
                    </a:lnTo>
                    <a:lnTo>
                      <a:pt x="796" y="444"/>
                    </a:lnTo>
                    <a:lnTo>
                      <a:pt x="760" y="421"/>
                    </a:lnTo>
                    <a:lnTo>
                      <a:pt x="725" y="400"/>
                    </a:lnTo>
                    <a:lnTo>
                      <a:pt x="688" y="381"/>
                    </a:lnTo>
                    <a:lnTo>
                      <a:pt x="650" y="365"/>
                    </a:lnTo>
                    <a:lnTo>
                      <a:pt x="612" y="351"/>
                    </a:lnTo>
                    <a:lnTo>
                      <a:pt x="573" y="340"/>
                    </a:lnTo>
                    <a:lnTo>
                      <a:pt x="596" y="358"/>
                    </a:lnTo>
                    <a:lnTo>
                      <a:pt x="616" y="379"/>
                    </a:lnTo>
                    <a:lnTo>
                      <a:pt x="637" y="401"/>
                    </a:lnTo>
                    <a:lnTo>
                      <a:pt x="655" y="424"/>
                    </a:lnTo>
                    <a:lnTo>
                      <a:pt x="673" y="448"/>
                    </a:lnTo>
                    <a:lnTo>
                      <a:pt x="689" y="474"/>
                    </a:lnTo>
                    <a:lnTo>
                      <a:pt x="703" y="500"/>
                    </a:lnTo>
                    <a:lnTo>
                      <a:pt x="717" y="527"/>
                    </a:lnTo>
                    <a:lnTo>
                      <a:pt x="728" y="554"/>
                    </a:lnTo>
                    <a:lnTo>
                      <a:pt x="737" y="582"/>
                    </a:lnTo>
                    <a:lnTo>
                      <a:pt x="746" y="611"/>
                    </a:lnTo>
                    <a:lnTo>
                      <a:pt x="753" y="639"/>
                    </a:lnTo>
                    <a:lnTo>
                      <a:pt x="759" y="668"/>
                    </a:lnTo>
                    <a:lnTo>
                      <a:pt x="763" y="697"/>
                    </a:lnTo>
                    <a:lnTo>
                      <a:pt x="765" y="726"/>
                    </a:lnTo>
                    <a:lnTo>
                      <a:pt x="766" y="755"/>
                    </a:lnTo>
                    <a:lnTo>
                      <a:pt x="753" y="736"/>
                    </a:lnTo>
                    <a:lnTo>
                      <a:pt x="740" y="718"/>
                    </a:lnTo>
                    <a:lnTo>
                      <a:pt x="727" y="700"/>
                    </a:lnTo>
                    <a:lnTo>
                      <a:pt x="714" y="684"/>
                    </a:lnTo>
                    <a:lnTo>
                      <a:pt x="700" y="668"/>
                    </a:lnTo>
                    <a:lnTo>
                      <a:pt x="687" y="653"/>
                    </a:lnTo>
                    <a:lnTo>
                      <a:pt x="673" y="638"/>
                    </a:lnTo>
                    <a:lnTo>
                      <a:pt x="658" y="624"/>
                    </a:lnTo>
                    <a:lnTo>
                      <a:pt x="643" y="611"/>
                    </a:lnTo>
                    <a:lnTo>
                      <a:pt x="628" y="597"/>
                    </a:lnTo>
                    <a:lnTo>
                      <a:pt x="613" y="584"/>
                    </a:lnTo>
                    <a:lnTo>
                      <a:pt x="596" y="571"/>
                    </a:lnTo>
                    <a:lnTo>
                      <a:pt x="579" y="558"/>
                    </a:lnTo>
                    <a:lnTo>
                      <a:pt x="561" y="545"/>
                    </a:lnTo>
                    <a:lnTo>
                      <a:pt x="544" y="532"/>
                    </a:lnTo>
                    <a:lnTo>
                      <a:pt x="524" y="520"/>
                    </a:lnTo>
                    <a:lnTo>
                      <a:pt x="516" y="508"/>
                    </a:lnTo>
                    <a:lnTo>
                      <a:pt x="503" y="480"/>
                    </a:lnTo>
                    <a:lnTo>
                      <a:pt x="487" y="442"/>
                    </a:lnTo>
                    <a:lnTo>
                      <a:pt x="471" y="400"/>
                    </a:lnTo>
                    <a:lnTo>
                      <a:pt x="454" y="357"/>
                    </a:lnTo>
                    <a:lnTo>
                      <a:pt x="440" y="320"/>
                    </a:lnTo>
                    <a:lnTo>
                      <a:pt x="431" y="295"/>
                    </a:lnTo>
                    <a:lnTo>
                      <a:pt x="427" y="285"/>
                    </a:lnTo>
                    <a:lnTo>
                      <a:pt x="424" y="325"/>
                    </a:lnTo>
                    <a:lnTo>
                      <a:pt x="426" y="380"/>
                    </a:lnTo>
                    <a:lnTo>
                      <a:pt x="432" y="446"/>
                    </a:lnTo>
                    <a:lnTo>
                      <a:pt x="441" y="516"/>
                    </a:lnTo>
                    <a:lnTo>
                      <a:pt x="450" y="586"/>
                    </a:lnTo>
                    <a:lnTo>
                      <a:pt x="456" y="652"/>
                    </a:lnTo>
                    <a:lnTo>
                      <a:pt x="458" y="707"/>
                    </a:lnTo>
                    <a:lnTo>
                      <a:pt x="455" y="748"/>
                    </a:lnTo>
                    <a:lnTo>
                      <a:pt x="442" y="707"/>
                    </a:lnTo>
                    <a:lnTo>
                      <a:pt x="430" y="668"/>
                    </a:lnTo>
                    <a:lnTo>
                      <a:pt x="416" y="628"/>
                    </a:lnTo>
                    <a:lnTo>
                      <a:pt x="401" y="589"/>
                    </a:lnTo>
                    <a:lnTo>
                      <a:pt x="385" y="550"/>
                    </a:lnTo>
                    <a:lnTo>
                      <a:pt x="369" y="510"/>
                    </a:lnTo>
                    <a:lnTo>
                      <a:pt x="351" y="471"/>
                    </a:lnTo>
                    <a:lnTo>
                      <a:pt x="333" y="433"/>
                    </a:lnTo>
                    <a:lnTo>
                      <a:pt x="314" y="395"/>
                    </a:lnTo>
                    <a:lnTo>
                      <a:pt x="295" y="357"/>
                    </a:lnTo>
                    <a:lnTo>
                      <a:pt x="274" y="319"/>
                    </a:lnTo>
                    <a:lnTo>
                      <a:pt x="253" y="282"/>
                    </a:lnTo>
                    <a:lnTo>
                      <a:pt x="233" y="246"/>
                    </a:lnTo>
                    <a:lnTo>
                      <a:pt x="211" y="210"/>
                    </a:lnTo>
                    <a:lnTo>
                      <a:pt x="188" y="174"/>
                    </a:lnTo>
                    <a:lnTo>
                      <a:pt x="165" y="138"/>
                    </a:lnTo>
                    <a:lnTo>
                      <a:pt x="176" y="198"/>
                    </a:lnTo>
                    <a:lnTo>
                      <a:pt x="190" y="257"/>
                    </a:lnTo>
                    <a:lnTo>
                      <a:pt x="204" y="316"/>
                    </a:lnTo>
                    <a:lnTo>
                      <a:pt x="219" y="375"/>
                    </a:lnTo>
                    <a:lnTo>
                      <a:pt x="234" y="433"/>
                    </a:lnTo>
                    <a:lnTo>
                      <a:pt x="248" y="491"/>
                    </a:lnTo>
                    <a:lnTo>
                      <a:pt x="259" y="551"/>
                    </a:lnTo>
                    <a:lnTo>
                      <a:pt x="268" y="609"/>
                    </a:lnTo>
                    <a:lnTo>
                      <a:pt x="268" y="635"/>
                    </a:lnTo>
                    <a:lnTo>
                      <a:pt x="268" y="658"/>
                    </a:lnTo>
                    <a:lnTo>
                      <a:pt x="268" y="681"/>
                    </a:lnTo>
                    <a:lnTo>
                      <a:pt x="268" y="706"/>
                    </a:lnTo>
                    <a:lnTo>
                      <a:pt x="260" y="683"/>
                    </a:lnTo>
                    <a:lnTo>
                      <a:pt x="250" y="660"/>
                    </a:lnTo>
                    <a:lnTo>
                      <a:pt x="240" y="638"/>
                    </a:lnTo>
                    <a:lnTo>
                      <a:pt x="228" y="616"/>
                    </a:lnTo>
                    <a:lnTo>
                      <a:pt x="215" y="596"/>
                    </a:lnTo>
                    <a:lnTo>
                      <a:pt x="202" y="575"/>
                    </a:lnTo>
                    <a:lnTo>
                      <a:pt x="188" y="554"/>
                    </a:lnTo>
                    <a:lnTo>
                      <a:pt x="173" y="535"/>
                    </a:lnTo>
                    <a:lnTo>
                      <a:pt x="157" y="515"/>
                    </a:lnTo>
                    <a:lnTo>
                      <a:pt x="141" y="495"/>
                    </a:lnTo>
                    <a:lnTo>
                      <a:pt x="124" y="477"/>
                    </a:lnTo>
                    <a:lnTo>
                      <a:pt x="107" y="459"/>
                    </a:lnTo>
                    <a:lnTo>
                      <a:pt x="91" y="440"/>
                    </a:lnTo>
                    <a:lnTo>
                      <a:pt x="74" y="423"/>
                    </a:lnTo>
                    <a:lnTo>
                      <a:pt x="56" y="406"/>
                    </a:lnTo>
                    <a:lnTo>
                      <a:pt x="39" y="388"/>
                    </a:lnTo>
                    <a:lnTo>
                      <a:pt x="43" y="431"/>
                    </a:lnTo>
                    <a:lnTo>
                      <a:pt x="51" y="474"/>
                    </a:lnTo>
                    <a:lnTo>
                      <a:pt x="63" y="514"/>
                    </a:lnTo>
                    <a:lnTo>
                      <a:pt x="77" y="554"/>
                    </a:lnTo>
                    <a:lnTo>
                      <a:pt x="90" y="594"/>
                    </a:lnTo>
                    <a:lnTo>
                      <a:pt x="101" y="635"/>
                    </a:lnTo>
                    <a:lnTo>
                      <a:pt x="108" y="677"/>
                    </a:lnTo>
                    <a:lnTo>
                      <a:pt x="109" y="720"/>
                    </a:lnTo>
                    <a:lnTo>
                      <a:pt x="97" y="710"/>
                    </a:lnTo>
                    <a:lnTo>
                      <a:pt x="83" y="698"/>
                    </a:lnTo>
                    <a:lnTo>
                      <a:pt x="70" y="688"/>
                    </a:lnTo>
                    <a:lnTo>
                      <a:pt x="56" y="677"/>
                    </a:lnTo>
                    <a:lnTo>
                      <a:pt x="43" y="668"/>
                    </a:lnTo>
                    <a:lnTo>
                      <a:pt x="29" y="658"/>
                    </a:lnTo>
                    <a:lnTo>
                      <a:pt x="15" y="647"/>
                    </a:lnTo>
                    <a:lnTo>
                      <a:pt x="0" y="638"/>
                    </a:lnTo>
                    <a:lnTo>
                      <a:pt x="0" y="1077"/>
                    </a:lnTo>
                    <a:lnTo>
                      <a:pt x="2304" y="1077"/>
                    </a:lnTo>
                    <a:lnTo>
                      <a:pt x="2304" y="574"/>
                    </a:lnTo>
                    <a:lnTo>
                      <a:pt x="2294" y="522"/>
                    </a:lnTo>
                    <a:lnTo>
                      <a:pt x="2280" y="470"/>
                    </a:lnTo>
                    <a:lnTo>
                      <a:pt x="2265" y="418"/>
                    </a:lnTo>
                    <a:lnTo>
                      <a:pt x="2249" y="368"/>
                    </a:lnTo>
                    <a:lnTo>
                      <a:pt x="2230" y="317"/>
                    </a:lnTo>
                    <a:lnTo>
                      <a:pt x="2211" y="266"/>
                    </a:lnTo>
                    <a:lnTo>
                      <a:pt x="2190" y="217"/>
                    </a:lnTo>
                    <a:lnTo>
                      <a:pt x="2168" y="166"/>
                    </a:lnTo>
                    <a:lnTo>
                      <a:pt x="2162" y="160"/>
                    </a:lnTo>
                    <a:lnTo>
                      <a:pt x="2157" y="153"/>
                    </a:lnTo>
                    <a:lnTo>
                      <a:pt x="2151" y="148"/>
                    </a:lnTo>
                    <a:lnTo>
                      <a:pt x="2145" y="141"/>
                    </a:lnTo>
                    <a:lnTo>
                      <a:pt x="2139" y="136"/>
                    </a:lnTo>
                    <a:lnTo>
                      <a:pt x="2134" y="132"/>
                    </a:lnTo>
                    <a:lnTo>
                      <a:pt x="2130" y="130"/>
                    </a:lnTo>
                    <a:lnTo>
                      <a:pt x="2127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FF33">
                      <a:alpha val="100000"/>
                    </a:srgbClr>
                  </a:gs>
                  <a:gs pos="100000">
                    <a:srgbClr val="009900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pSp>
        <p:nvGrpSpPr>
          <p:cNvPr id="17428" name="Group 160"/>
          <p:cNvGrpSpPr/>
          <p:nvPr/>
        </p:nvGrpSpPr>
        <p:grpSpPr>
          <a:xfrm>
            <a:off x="6745288" y="5172075"/>
            <a:ext cx="371475" cy="365125"/>
            <a:chOff x="4193" y="2725"/>
            <a:chExt cx="456" cy="456"/>
          </a:xfrm>
        </p:grpSpPr>
        <p:grpSp>
          <p:nvGrpSpPr>
            <p:cNvPr id="18905" name="Group 161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914" name="Group 162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918" name="Oval 16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919" name="Oval 16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915" name="Group 165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916" name="Oval 16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917" name="Oval 16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906" name="Group 168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908" name="Group 169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912" name="Oval 17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913" name="Oval 17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909" name="Group 172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910" name="Oval 17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911" name="Oval 17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907" name="Oval 175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29" name="Group 176"/>
          <p:cNvGrpSpPr/>
          <p:nvPr/>
        </p:nvGrpSpPr>
        <p:grpSpPr>
          <a:xfrm>
            <a:off x="6229350" y="5243513"/>
            <a:ext cx="373063" cy="365125"/>
            <a:chOff x="4193" y="2725"/>
            <a:chExt cx="456" cy="456"/>
          </a:xfrm>
        </p:grpSpPr>
        <p:grpSp>
          <p:nvGrpSpPr>
            <p:cNvPr id="18890" name="Group 177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899" name="Group 178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903" name="Oval 17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904" name="Oval 18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900" name="Group 181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901" name="Oval 18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902" name="Oval 18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891" name="Group 184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893" name="Group 185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897" name="Oval 18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98" name="Oval 18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894" name="Group 188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895" name="Oval 18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96" name="Oval 19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892" name="Oval 191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30" name="Group 192"/>
          <p:cNvGrpSpPr/>
          <p:nvPr/>
        </p:nvGrpSpPr>
        <p:grpSpPr>
          <a:xfrm>
            <a:off x="6818313" y="5605463"/>
            <a:ext cx="371475" cy="363537"/>
            <a:chOff x="4193" y="2725"/>
            <a:chExt cx="456" cy="456"/>
          </a:xfrm>
        </p:grpSpPr>
        <p:grpSp>
          <p:nvGrpSpPr>
            <p:cNvPr id="18875" name="Group 193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884" name="Group 194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888" name="Oval 19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89" name="Oval 19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885" name="Group 197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886" name="Oval 19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87" name="Oval 19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876" name="Group 200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878" name="Group 201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882" name="Oval 20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83" name="Oval 20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879" name="Group 204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880" name="Oval 20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81" name="Oval 20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877" name="Oval 207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31" name="Group 224"/>
          <p:cNvGrpSpPr/>
          <p:nvPr/>
        </p:nvGrpSpPr>
        <p:grpSpPr>
          <a:xfrm>
            <a:off x="7629525" y="5678488"/>
            <a:ext cx="220663" cy="215900"/>
            <a:chOff x="4193" y="2725"/>
            <a:chExt cx="456" cy="456"/>
          </a:xfrm>
        </p:grpSpPr>
        <p:grpSp>
          <p:nvGrpSpPr>
            <p:cNvPr id="18860" name="Group 225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869" name="Group 226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873" name="Oval 22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74" name="Oval 22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870" name="Group 229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871" name="Oval 23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72" name="Oval 23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861" name="Group 232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863" name="Group 233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867" name="Oval 23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68" name="Oval 23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864" name="Group 236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865" name="Oval 23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66" name="Oval 23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862" name="Oval 239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32" name="Group 240"/>
          <p:cNvGrpSpPr/>
          <p:nvPr/>
        </p:nvGrpSpPr>
        <p:grpSpPr>
          <a:xfrm>
            <a:off x="4529138" y="5387975"/>
            <a:ext cx="373062" cy="365125"/>
            <a:chOff x="4193" y="2725"/>
            <a:chExt cx="456" cy="456"/>
          </a:xfrm>
        </p:grpSpPr>
        <p:grpSp>
          <p:nvGrpSpPr>
            <p:cNvPr id="18845" name="Group 241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854" name="Group 242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858" name="Oval 24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59" name="Oval 24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855" name="Group 245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856" name="Oval 24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57" name="Oval 24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846" name="Group 248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848" name="Group 249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852" name="Oval 25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53" name="Oval 25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849" name="Group 252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850" name="Oval 25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51" name="Oval 25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847" name="Oval 255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33" name="Group 256"/>
          <p:cNvGrpSpPr/>
          <p:nvPr/>
        </p:nvGrpSpPr>
        <p:grpSpPr>
          <a:xfrm>
            <a:off x="4087813" y="5532438"/>
            <a:ext cx="371475" cy="363537"/>
            <a:chOff x="4193" y="2725"/>
            <a:chExt cx="456" cy="456"/>
          </a:xfrm>
        </p:grpSpPr>
        <p:grpSp>
          <p:nvGrpSpPr>
            <p:cNvPr id="18830" name="Group 257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839" name="Group 258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843" name="Oval 25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44" name="Oval 26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840" name="Group 261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841" name="Oval 26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42" name="Oval 26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831" name="Group 264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833" name="Group 265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837" name="Oval 26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38" name="Oval 26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834" name="Group 268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835" name="Oval 26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36" name="Oval 27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832" name="Oval 271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34" name="Group 288"/>
          <p:cNvGrpSpPr/>
          <p:nvPr/>
        </p:nvGrpSpPr>
        <p:grpSpPr>
          <a:xfrm>
            <a:off x="3795713" y="5822950"/>
            <a:ext cx="220662" cy="217488"/>
            <a:chOff x="4193" y="2725"/>
            <a:chExt cx="456" cy="456"/>
          </a:xfrm>
        </p:grpSpPr>
        <p:grpSp>
          <p:nvGrpSpPr>
            <p:cNvPr id="18815" name="Group 289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824" name="Group 290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828" name="Oval 29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29" name="Oval 29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825" name="Group 293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826" name="Oval 29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27" name="Oval 29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816" name="Group 296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818" name="Group 297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822" name="Oval 29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23" name="Oval 29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819" name="Group 300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820" name="Oval 30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21" name="Oval 30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817" name="Oval 303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35" name="Group 304"/>
          <p:cNvGrpSpPr/>
          <p:nvPr/>
        </p:nvGrpSpPr>
        <p:grpSpPr>
          <a:xfrm>
            <a:off x="8661400" y="5316538"/>
            <a:ext cx="220663" cy="217487"/>
            <a:chOff x="4193" y="2725"/>
            <a:chExt cx="456" cy="456"/>
          </a:xfrm>
        </p:grpSpPr>
        <p:grpSp>
          <p:nvGrpSpPr>
            <p:cNvPr id="18800" name="Group 305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809" name="Group 306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813" name="Oval 30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14" name="Oval 30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810" name="Group 309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811" name="Oval 31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12" name="Oval 31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801" name="Group 312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803" name="Group 313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807" name="Oval 31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08" name="Oval 31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804" name="Group 316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805" name="Oval 31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06" name="Oval 31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802" name="Oval 319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36" name="Group 320"/>
          <p:cNvGrpSpPr/>
          <p:nvPr/>
        </p:nvGrpSpPr>
        <p:grpSpPr>
          <a:xfrm>
            <a:off x="5268913" y="5462588"/>
            <a:ext cx="220662" cy="215900"/>
            <a:chOff x="4193" y="2725"/>
            <a:chExt cx="456" cy="456"/>
          </a:xfrm>
        </p:grpSpPr>
        <p:grpSp>
          <p:nvGrpSpPr>
            <p:cNvPr id="18785" name="Group 321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794" name="Group 322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798" name="Oval 32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99" name="Oval 32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795" name="Group 325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796" name="Oval 32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97" name="Oval 32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786" name="Group 328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788" name="Group 329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792" name="Oval 33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93" name="Oval 33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789" name="Group 332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790" name="Oval 33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91" name="Oval 33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787" name="Oval 335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37" name="Group 336"/>
          <p:cNvGrpSpPr/>
          <p:nvPr/>
        </p:nvGrpSpPr>
        <p:grpSpPr>
          <a:xfrm>
            <a:off x="8291513" y="5245100"/>
            <a:ext cx="222250" cy="217488"/>
            <a:chOff x="4193" y="2725"/>
            <a:chExt cx="456" cy="456"/>
          </a:xfrm>
        </p:grpSpPr>
        <p:grpSp>
          <p:nvGrpSpPr>
            <p:cNvPr id="18770" name="Group 337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779" name="Group 338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783" name="Oval 33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84" name="Oval 34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780" name="Group 341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781" name="Oval 34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82" name="Oval 34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771" name="Group 344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773" name="Group 345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777" name="Oval 34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78" name="Oval 34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774" name="Group 348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775" name="Oval 34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76" name="Oval 35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772" name="Oval 351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38" name="Group 352"/>
          <p:cNvGrpSpPr/>
          <p:nvPr/>
        </p:nvGrpSpPr>
        <p:grpSpPr>
          <a:xfrm>
            <a:off x="5786438" y="5387975"/>
            <a:ext cx="220662" cy="217488"/>
            <a:chOff x="4193" y="2725"/>
            <a:chExt cx="456" cy="456"/>
          </a:xfrm>
        </p:grpSpPr>
        <p:grpSp>
          <p:nvGrpSpPr>
            <p:cNvPr id="18755" name="Group 353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764" name="Group 354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768" name="Oval 35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69" name="Oval 35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765" name="Group 357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766" name="Oval 35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67" name="Oval 35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756" name="Group 360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758" name="Group 361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762" name="Oval 36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63" name="Oval 36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759" name="Group 364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760" name="Oval 36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61" name="Oval 36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757" name="Oval 367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39" name="Group 368"/>
          <p:cNvGrpSpPr/>
          <p:nvPr/>
        </p:nvGrpSpPr>
        <p:grpSpPr>
          <a:xfrm>
            <a:off x="7777163" y="6040438"/>
            <a:ext cx="147637" cy="144462"/>
            <a:chOff x="4193" y="2725"/>
            <a:chExt cx="456" cy="456"/>
          </a:xfrm>
        </p:grpSpPr>
        <p:grpSp>
          <p:nvGrpSpPr>
            <p:cNvPr id="18740" name="Group 369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749" name="Group 370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753" name="Oval 37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54" name="Oval 37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750" name="Group 373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751" name="Oval 37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52" name="Oval 37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741" name="Group 376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743" name="Group 377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747" name="Oval 37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48" name="Oval 37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744" name="Group 380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745" name="Oval 38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46" name="Oval 38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742" name="Oval 383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40" name="Group 384"/>
          <p:cNvGrpSpPr/>
          <p:nvPr/>
        </p:nvGrpSpPr>
        <p:grpSpPr>
          <a:xfrm>
            <a:off x="3943350" y="6184900"/>
            <a:ext cx="147638" cy="144463"/>
            <a:chOff x="4193" y="2725"/>
            <a:chExt cx="456" cy="456"/>
          </a:xfrm>
        </p:grpSpPr>
        <p:grpSp>
          <p:nvGrpSpPr>
            <p:cNvPr id="18725" name="Group 385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734" name="Group 386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738" name="Oval 38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39" name="Oval 38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735" name="Group 389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736" name="Oval 39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37" name="Oval 39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726" name="Group 392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728" name="Group 393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732" name="Oval 39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33" name="Oval 39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729" name="Group 396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730" name="Oval 39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31" name="Oval 39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727" name="Oval 399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41" name="Group 400"/>
          <p:cNvGrpSpPr/>
          <p:nvPr/>
        </p:nvGrpSpPr>
        <p:grpSpPr>
          <a:xfrm>
            <a:off x="8809038" y="5678488"/>
            <a:ext cx="147637" cy="144462"/>
            <a:chOff x="4193" y="2725"/>
            <a:chExt cx="456" cy="456"/>
          </a:xfrm>
        </p:grpSpPr>
        <p:grpSp>
          <p:nvGrpSpPr>
            <p:cNvPr id="18710" name="Group 401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719" name="Group 402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723" name="Oval 40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24" name="Oval 40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720" name="Group 405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721" name="Oval 40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22" name="Oval 40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711" name="Group 408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713" name="Group 409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717" name="Oval 41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18" name="Oval 41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714" name="Group 412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715" name="Oval 41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16" name="Oval 41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712" name="Oval 415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42" name="Group 416"/>
          <p:cNvGrpSpPr/>
          <p:nvPr/>
        </p:nvGrpSpPr>
        <p:grpSpPr>
          <a:xfrm>
            <a:off x="5416550" y="5822950"/>
            <a:ext cx="147638" cy="144463"/>
            <a:chOff x="4193" y="2725"/>
            <a:chExt cx="456" cy="456"/>
          </a:xfrm>
        </p:grpSpPr>
        <p:grpSp>
          <p:nvGrpSpPr>
            <p:cNvPr id="18695" name="Group 417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704" name="Group 418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708" name="Oval 41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09" name="Oval 42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705" name="Group 421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706" name="Oval 42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07" name="Oval 42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696" name="Group 424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698" name="Group 425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702" name="Oval 42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03" name="Oval 42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699" name="Group 428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700" name="Oval 42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01" name="Oval 43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697" name="Oval 431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43" name="Group 432"/>
          <p:cNvGrpSpPr/>
          <p:nvPr/>
        </p:nvGrpSpPr>
        <p:grpSpPr>
          <a:xfrm>
            <a:off x="8440738" y="5607050"/>
            <a:ext cx="147637" cy="144463"/>
            <a:chOff x="4193" y="2725"/>
            <a:chExt cx="456" cy="456"/>
          </a:xfrm>
        </p:grpSpPr>
        <p:grpSp>
          <p:nvGrpSpPr>
            <p:cNvPr id="18680" name="Group 433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689" name="Group 434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693" name="Oval 43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94" name="Oval 43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690" name="Group 437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691" name="Oval 43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92" name="Oval 43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681" name="Group 440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683" name="Group 441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687" name="Oval 44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88" name="Oval 44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684" name="Group 444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685" name="Oval 44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86" name="Oval 44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682" name="Oval 447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44" name="Group 448"/>
          <p:cNvGrpSpPr/>
          <p:nvPr/>
        </p:nvGrpSpPr>
        <p:grpSpPr>
          <a:xfrm>
            <a:off x="5489575" y="5462588"/>
            <a:ext cx="149225" cy="144462"/>
            <a:chOff x="4193" y="2725"/>
            <a:chExt cx="456" cy="456"/>
          </a:xfrm>
        </p:grpSpPr>
        <p:grpSp>
          <p:nvGrpSpPr>
            <p:cNvPr id="18665" name="Group 449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674" name="Group 450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678" name="Oval 45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79" name="Oval 45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675" name="Group 453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676" name="Oval 45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77" name="Oval 45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666" name="Group 456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668" name="Group 457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672" name="Oval 45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73" name="Oval 45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669" name="Group 460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670" name="Oval 46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71" name="Oval 46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667" name="Oval 463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45" name="Group 464"/>
          <p:cNvGrpSpPr/>
          <p:nvPr/>
        </p:nvGrpSpPr>
        <p:grpSpPr>
          <a:xfrm>
            <a:off x="1436688" y="5676900"/>
            <a:ext cx="371475" cy="365125"/>
            <a:chOff x="4193" y="2725"/>
            <a:chExt cx="456" cy="456"/>
          </a:xfrm>
        </p:grpSpPr>
        <p:grpSp>
          <p:nvGrpSpPr>
            <p:cNvPr id="18650" name="Group 465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659" name="Group 466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663" name="Oval 46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64" name="Oval 46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660" name="Group 469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661" name="Oval 47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62" name="Oval 47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651" name="Group 472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653" name="Group 473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657" name="Oval 47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58" name="Oval 47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654" name="Group 476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655" name="Oval 47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56" name="Oval 47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652" name="Oval 479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46" name="Group 480"/>
          <p:cNvGrpSpPr/>
          <p:nvPr/>
        </p:nvGrpSpPr>
        <p:grpSpPr>
          <a:xfrm>
            <a:off x="2247900" y="5678488"/>
            <a:ext cx="371475" cy="365125"/>
            <a:chOff x="4193" y="2725"/>
            <a:chExt cx="456" cy="456"/>
          </a:xfrm>
        </p:grpSpPr>
        <p:grpSp>
          <p:nvGrpSpPr>
            <p:cNvPr id="18635" name="Group 481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644" name="Group 482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648" name="Oval 48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49" name="Oval 48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645" name="Group 485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646" name="Oval 48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47" name="Oval 48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636" name="Group 488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638" name="Group 489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642" name="Oval 49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43" name="Oval 49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639" name="Group 492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640" name="Oval 49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41" name="Oval 49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637" name="Oval 495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47" name="Group 496"/>
          <p:cNvGrpSpPr/>
          <p:nvPr/>
        </p:nvGrpSpPr>
        <p:grpSpPr>
          <a:xfrm>
            <a:off x="1143000" y="5099050"/>
            <a:ext cx="371475" cy="365125"/>
            <a:chOff x="4193" y="2725"/>
            <a:chExt cx="456" cy="456"/>
          </a:xfrm>
        </p:grpSpPr>
        <p:grpSp>
          <p:nvGrpSpPr>
            <p:cNvPr id="18620" name="Group 497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629" name="Group 498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633" name="Oval 49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34" name="Oval 50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630" name="Group 501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631" name="Oval 50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32" name="Oval 50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621" name="Group 504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623" name="Group 505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627" name="Oval 50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28" name="Oval 50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624" name="Group 508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625" name="Oval 50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26" name="Oval 51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622" name="Oval 511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48" name="Group 528"/>
          <p:cNvGrpSpPr/>
          <p:nvPr/>
        </p:nvGrpSpPr>
        <p:grpSpPr>
          <a:xfrm>
            <a:off x="1952625" y="5316538"/>
            <a:ext cx="371475" cy="363537"/>
            <a:chOff x="4193" y="2725"/>
            <a:chExt cx="456" cy="456"/>
          </a:xfrm>
        </p:grpSpPr>
        <p:grpSp>
          <p:nvGrpSpPr>
            <p:cNvPr id="18605" name="Group 529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614" name="Group 530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618" name="Oval 53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19" name="Oval 53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615" name="Group 533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616" name="Oval 53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17" name="Oval 53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606" name="Group 536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608" name="Group 537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612" name="Oval 53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13" name="Oval 53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609" name="Group 540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610" name="Oval 54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11" name="Oval 54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607" name="Oval 543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49" name="Group 544"/>
          <p:cNvGrpSpPr/>
          <p:nvPr/>
        </p:nvGrpSpPr>
        <p:grpSpPr>
          <a:xfrm>
            <a:off x="2689225" y="5822950"/>
            <a:ext cx="222250" cy="217488"/>
            <a:chOff x="4193" y="2725"/>
            <a:chExt cx="456" cy="456"/>
          </a:xfrm>
        </p:grpSpPr>
        <p:grpSp>
          <p:nvGrpSpPr>
            <p:cNvPr id="18590" name="Group 545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599" name="Group 546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603" name="Oval 54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04" name="Oval 54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600" name="Group 549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601" name="Oval 55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02" name="Oval 55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591" name="Group 552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593" name="Group 553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597" name="Oval 55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98" name="Oval 55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594" name="Group 556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595" name="Oval 55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96" name="Oval 55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592" name="Oval 559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50" name="Group 560"/>
          <p:cNvGrpSpPr/>
          <p:nvPr/>
        </p:nvGrpSpPr>
        <p:grpSpPr>
          <a:xfrm>
            <a:off x="919163" y="5822950"/>
            <a:ext cx="222250" cy="217488"/>
            <a:chOff x="4193" y="2725"/>
            <a:chExt cx="456" cy="456"/>
          </a:xfrm>
        </p:grpSpPr>
        <p:grpSp>
          <p:nvGrpSpPr>
            <p:cNvPr id="18575" name="Group 561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584" name="Group 562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588" name="Oval 56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89" name="Oval 56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585" name="Group 565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586" name="Oval 56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87" name="Oval 56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576" name="Group 568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578" name="Group 569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582" name="Oval 57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83" name="Oval 57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579" name="Group 572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580" name="Oval 57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81" name="Oval 57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577" name="Oval 575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51" name="Group 576"/>
          <p:cNvGrpSpPr/>
          <p:nvPr/>
        </p:nvGrpSpPr>
        <p:grpSpPr>
          <a:xfrm>
            <a:off x="3279775" y="6038850"/>
            <a:ext cx="147638" cy="144463"/>
            <a:chOff x="4193" y="2725"/>
            <a:chExt cx="456" cy="456"/>
          </a:xfrm>
        </p:grpSpPr>
        <p:grpSp>
          <p:nvGrpSpPr>
            <p:cNvPr id="18560" name="Group 577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569" name="Group 578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573" name="Oval 57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74" name="Oval 58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570" name="Group 581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571" name="Oval 58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72" name="Oval 58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561" name="Group 584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563" name="Group 585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567" name="Oval 58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68" name="Oval 58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564" name="Group 588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565" name="Oval 58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66" name="Oval 59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562" name="Oval 591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52" name="Group 592"/>
          <p:cNvGrpSpPr/>
          <p:nvPr/>
        </p:nvGrpSpPr>
        <p:grpSpPr>
          <a:xfrm>
            <a:off x="2838450" y="6184900"/>
            <a:ext cx="147638" cy="144463"/>
            <a:chOff x="4193" y="2725"/>
            <a:chExt cx="456" cy="456"/>
          </a:xfrm>
        </p:grpSpPr>
        <p:grpSp>
          <p:nvGrpSpPr>
            <p:cNvPr id="18545" name="Group 593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554" name="Group 594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558" name="Oval 59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59" name="Oval 59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555" name="Group 597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556" name="Oval 59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57" name="Oval 59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546" name="Group 600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548" name="Group 601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552" name="Oval 60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53" name="Oval 60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549" name="Group 604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550" name="Oval 60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51" name="Oval 60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547" name="Oval 607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53" name="Group 608"/>
          <p:cNvGrpSpPr/>
          <p:nvPr/>
        </p:nvGrpSpPr>
        <p:grpSpPr>
          <a:xfrm>
            <a:off x="5491163" y="5964238"/>
            <a:ext cx="222250" cy="217487"/>
            <a:chOff x="4193" y="2725"/>
            <a:chExt cx="456" cy="456"/>
          </a:xfrm>
        </p:grpSpPr>
        <p:grpSp>
          <p:nvGrpSpPr>
            <p:cNvPr id="18530" name="Group 609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539" name="Group 610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543" name="Oval 61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44" name="Oval 61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540" name="Group 613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541" name="Oval 61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42" name="Oval 61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531" name="Group 616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533" name="Group 617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537" name="Oval 61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38" name="Oval 61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534" name="Group 620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535" name="Oval 62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36" name="Oval 62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532" name="Oval 623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54" name="Group 624"/>
          <p:cNvGrpSpPr/>
          <p:nvPr/>
        </p:nvGrpSpPr>
        <p:grpSpPr>
          <a:xfrm>
            <a:off x="6523038" y="5603875"/>
            <a:ext cx="222250" cy="215900"/>
            <a:chOff x="4193" y="2725"/>
            <a:chExt cx="456" cy="456"/>
          </a:xfrm>
        </p:grpSpPr>
        <p:grpSp>
          <p:nvGrpSpPr>
            <p:cNvPr id="18515" name="Group 625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524" name="Group 626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528" name="Oval 62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29" name="Oval 62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525" name="Group 629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526" name="Oval 63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27" name="Oval 63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516" name="Group 632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518" name="Group 633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522" name="Oval 63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23" name="Oval 63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519" name="Group 636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520" name="Oval 63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21" name="Oval 63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517" name="Oval 639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55" name="Group 640"/>
          <p:cNvGrpSpPr/>
          <p:nvPr/>
        </p:nvGrpSpPr>
        <p:grpSpPr>
          <a:xfrm>
            <a:off x="6154738" y="5532438"/>
            <a:ext cx="220662" cy="215900"/>
            <a:chOff x="4193" y="2725"/>
            <a:chExt cx="456" cy="456"/>
          </a:xfrm>
        </p:grpSpPr>
        <p:grpSp>
          <p:nvGrpSpPr>
            <p:cNvPr id="18500" name="Group 641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509" name="Group 642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513" name="Oval 64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14" name="Oval 64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510" name="Group 645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511" name="Oval 64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12" name="Oval 64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501" name="Group 648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503" name="Group 649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507" name="Oval 65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08" name="Oval 65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504" name="Group 652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505" name="Oval 65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06" name="Oval 65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502" name="Oval 655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56" name="Group 656"/>
          <p:cNvGrpSpPr/>
          <p:nvPr/>
        </p:nvGrpSpPr>
        <p:grpSpPr>
          <a:xfrm>
            <a:off x="5934075" y="5892800"/>
            <a:ext cx="147638" cy="146050"/>
            <a:chOff x="4193" y="2725"/>
            <a:chExt cx="456" cy="456"/>
          </a:xfrm>
        </p:grpSpPr>
        <p:grpSp>
          <p:nvGrpSpPr>
            <p:cNvPr id="18485" name="Group 657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494" name="Group 658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498" name="Oval 65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99" name="Oval 66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495" name="Group 661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496" name="Oval 66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97" name="Oval 66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486" name="Group 664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488" name="Group 665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492" name="Oval 66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93" name="Oval 66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489" name="Group 668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490" name="Oval 66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91" name="Oval 67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487" name="Oval 671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57" name="Group 672"/>
          <p:cNvGrpSpPr/>
          <p:nvPr/>
        </p:nvGrpSpPr>
        <p:grpSpPr>
          <a:xfrm>
            <a:off x="6672263" y="5964238"/>
            <a:ext cx="147637" cy="146050"/>
            <a:chOff x="4193" y="2725"/>
            <a:chExt cx="456" cy="456"/>
          </a:xfrm>
        </p:grpSpPr>
        <p:grpSp>
          <p:nvGrpSpPr>
            <p:cNvPr id="18470" name="Group 673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479" name="Group 674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483" name="Oval 67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84" name="Oval 67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480" name="Group 677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481" name="Oval 67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82" name="Oval 67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471" name="Group 680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473" name="Group 681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477" name="Oval 68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78" name="Oval 68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474" name="Group 684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475" name="Oval 68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76" name="Oval 68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472" name="Oval 687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58" name="Group 688"/>
          <p:cNvGrpSpPr/>
          <p:nvPr/>
        </p:nvGrpSpPr>
        <p:grpSpPr>
          <a:xfrm>
            <a:off x="6302375" y="5892800"/>
            <a:ext cx="147638" cy="146050"/>
            <a:chOff x="4193" y="2725"/>
            <a:chExt cx="456" cy="456"/>
          </a:xfrm>
        </p:grpSpPr>
        <p:grpSp>
          <p:nvGrpSpPr>
            <p:cNvPr id="18455" name="Group 689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464" name="Group 690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468" name="Oval 69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69" name="Oval 69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465" name="Group 693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466" name="Oval 69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67" name="Oval 69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456" name="Group 696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458" name="Group 697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462" name="Oval 69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63" name="Oval 69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459" name="Group 700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460" name="Oval 70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61" name="Oval 70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457" name="Oval 703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59" name="Group 704"/>
          <p:cNvGrpSpPr/>
          <p:nvPr/>
        </p:nvGrpSpPr>
        <p:grpSpPr>
          <a:xfrm>
            <a:off x="368300" y="5748338"/>
            <a:ext cx="222250" cy="215900"/>
            <a:chOff x="4193" y="2725"/>
            <a:chExt cx="456" cy="456"/>
          </a:xfrm>
        </p:grpSpPr>
        <p:grpSp>
          <p:nvGrpSpPr>
            <p:cNvPr id="18440" name="Group 705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449" name="Group 706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453" name="Oval 70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54" name="Oval 70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450" name="Group 709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451" name="Oval 71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52" name="Oval 71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441" name="Group 712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443" name="Group 713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447" name="Oval 71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48" name="Oval 71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444" name="Group 716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445" name="Oval 71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46" name="Oval 71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442" name="Oval 719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60" name="Group 720"/>
          <p:cNvGrpSpPr/>
          <p:nvPr/>
        </p:nvGrpSpPr>
        <p:grpSpPr>
          <a:xfrm>
            <a:off x="0" y="5676900"/>
            <a:ext cx="220663" cy="215900"/>
            <a:chOff x="4193" y="2725"/>
            <a:chExt cx="456" cy="456"/>
          </a:xfrm>
        </p:grpSpPr>
        <p:grpSp>
          <p:nvGrpSpPr>
            <p:cNvPr id="18425" name="Group 721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434" name="Group 722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438" name="Oval 72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39" name="Oval 72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435" name="Group 725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436" name="Oval 72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37" name="Oval 72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426" name="Group 728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428" name="Group 729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432" name="Oval 73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33" name="Oval 73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429" name="Group 732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430" name="Oval 73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31" name="Oval 73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427" name="Oval 735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61" name="Group 736"/>
          <p:cNvGrpSpPr/>
          <p:nvPr/>
        </p:nvGrpSpPr>
        <p:grpSpPr>
          <a:xfrm>
            <a:off x="517525" y="6110288"/>
            <a:ext cx="147638" cy="142875"/>
            <a:chOff x="4193" y="2725"/>
            <a:chExt cx="456" cy="456"/>
          </a:xfrm>
        </p:grpSpPr>
        <p:grpSp>
          <p:nvGrpSpPr>
            <p:cNvPr id="18410" name="Group 737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419" name="Group 738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423" name="Oval 73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24" name="Oval 74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420" name="Group 741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421" name="Oval 74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22" name="Oval 74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411" name="Group 744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413" name="Group 745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417" name="Oval 74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18" name="Oval 74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414" name="Group 748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415" name="Oval 74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16" name="Oval 75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412" name="Oval 751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62" name="Group 752"/>
          <p:cNvGrpSpPr/>
          <p:nvPr/>
        </p:nvGrpSpPr>
        <p:grpSpPr>
          <a:xfrm>
            <a:off x="147638" y="6038850"/>
            <a:ext cx="147637" cy="144463"/>
            <a:chOff x="4193" y="2725"/>
            <a:chExt cx="456" cy="456"/>
          </a:xfrm>
        </p:grpSpPr>
        <p:grpSp>
          <p:nvGrpSpPr>
            <p:cNvPr id="18395" name="Group 753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404" name="Group 754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408" name="Oval 75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09" name="Oval 75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405" name="Group 757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406" name="Oval 75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07" name="Oval 75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396" name="Group 760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398" name="Group 761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402" name="Oval 76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03" name="Oval 76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399" name="Group 764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400" name="Oval 76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01" name="Oval 76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397" name="Oval 767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63" name="Group 768"/>
          <p:cNvGrpSpPr/>
          <p:nvPr/>
        </p:nvGrpSpPr>
        <p:grpSpPr>
          <a:xfrm>
            <a:off x="7777163" y="5243513"/>
            <a:ext cx="371475" cy="365125"/>
            <a:chOff x="4193" y="2725"/>
            <a:chExt cx="456" cy="456"/>
          </a:xfrm>
        </p:grpSpPr>
        <p:grpSp>
          <p:nvGrpSpPr>
            <p:cNvPr id="18380" name="Group 769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389" name="Group 770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393" name="Oval 77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394" name="Oval 77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390" name="Group 773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391" name="Oval 77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392" name="Oval 77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381" name="Group 776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383" name="Group 777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387" name="Oval 77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388" name="Oval 77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384" name="Group 780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385" name="Oval 78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386" name="Oval 78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382" name="Oval 783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64" name="Group 784"/>
          <p:cNvGrpSpPr/>
          <p:nvPr/>
        </p:nvGrpSpPr>
        <p:grpSpPr>
          <a:xfrm>
            <a:off x="7997825" y="5676900"/>
            <a:ext cx="220663" cy="215900"/>
            <a:chOff x="4193" y="2725"/>
            <a:chExt cx="456" cy="456"/>
          </a:xfrm>
        </p:grpSpPr>
        <p:grpSp>
          <p:nvGrpSpPr>
            <p:cNvPr id="18365" name="Group 785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374" name="Group 786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378" name="Oval 78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379" name="Oval 78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375" name="Group 789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376" name="Oval 79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377" name="Oval 79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366" name="Group 792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368" name="Group 793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372" name="Oval 79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373" name="Oval 79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369" name="Group 796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370" name="Oval 797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371" name="Oval 798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367" name="Oval 799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65" name="Group 800"/>
          <p:cNvGrpSpPr/>
          <p:nvPr/>
        </p:nvGrpSpPr>
        <p:grpSpPr>
          <a:xfrm>
            <a:off x="8515350" y="5749925"/>
            <a:ext cx="371475" cy="365125"/>
            <a:chOff x="4193" y="2725"/>
            <a:chExt cx="456" cy="456"/>
          </a:xfrm>
        </p:grpSpPr>
        <p:grpSp>
          <p:nvGrpSpPr>
            <p:cNvPr id="18350" name="Group 801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359" name="Group 802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363" name="Oval 80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364" name="Oval 80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360" name="Group 805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361" name="Oval 80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362" name="Oval 80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351" name="Group 808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353" name="Group 809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357" name="Oval 810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358" name="Oval 811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354" name="Group 812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355" name="Oval 813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356" name="Oval 814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352" name="Oval 815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66" name="Group 816"/>
          <p:cNvGrpSpPr/>
          <p:nvPr/>
        </p:nvGrpSpPr>
        <p:grpSpPr>
          <a:xfrm>
            <a:off x="8990013" y="5172075"/>
            <a:ext cx="371475" cy="365125"/>
            <a:chOff x="4193" y="2725"/>
            <a:chExt cx="456" cy="456"/>
          </a:xfrm>
        </p:grpSpPr>
        <p:grpSp>
          <p:nvGrpSpPr>
            <p:cNvPr id="18335" name="Group 817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344" name="Group 818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348" name="Oval 81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349" name="Oval 82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345" name="Group 821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346" name="Oval 82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347" name="Oval 82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336" name="Group 824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8338" name="Group 825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8342" name="Oval 826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343" name="Oval 827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339" name="Group 828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8340" name="Oval 829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341" name="Oval 830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337" name="Oval 831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67" name="Group 999"/>
          <p:cNvGrpSpPr/>
          <p:nvPr/>
        </p:nvGrpSpPr>
        <p:grpSpPr>
          <a:xfrm rot="7023159" flipH="1">
            <a:off x="349250" y="-815975"/>
            <a:ext cx="1143000" cy="2800350"/>
            <a:chOff x="3718" y="2557"/>
            <a:chExt cx="708" cy="1053"/>
          </a:xfrm>
        </p:grpSpPr>
        <p:sp>
          <p:nvSpPr>
            <p:cNvPr id="18143" name="Freeform 1000"/>
            <p:cNvSpPr/>
            <p:nvPr/>
          </p:nvSpPr>
          <p:spPr>
            <a:xfrm>
              <a:off x="4025" y="2690"/>
              <a:ext cx="171" cy="828"/>
            </a:xfrm>
            <a:custGeom>
              <a:avLst/>
              <a:gdLst>
                <a:gd name="txL" fmla="*/ 0 w 2573"/>
                <a:gd name="txT" fmla="*/ 0 h 12419"/>
                <a:gd name="txR" fmla="*/ 2573 w 2573"/>
                <a:gd name="txB" fmla="*/ 12419 h 1241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573" h="12419">
                  <a:moveTo>
                    <a:pt x="103" y="11997"/>
                  </a:moveTo>
                  <a:lnTo>
                    <a:pt x="103" y="11955"/>
                  </a:lnTo>
                  <a:lnTo>
                    <a:pt x="113" y="11851"/>
                  </a:lnTo>
                  <a:lnTo>
                    <a:pt x="124" y="11788"/>
                  </a:lnTo>
                  <a:lnTo>
                    <a:pt x="135" y="11737"/>
                  </a:lnTo>
                  <a:lnTo>
                    <a:pt x="150" y="11690"/>
                  </a:lnTo>
                  <a:lnTo>
                    <a:pt x="160" y="11669"/>
                  </a:lnTo>
                  <a:lnTo>
                    <a:pt x="170" y="11658"/>
                  </a:lnTo>
                  <a:lnTo>
                    <a:pt x="228" y="11596"/>
                  </a:lnTo>
                  <a:lnTo>
                    <a:pt x="264" y="11555"/>
                  </a:lnTo>
                  <a:lnTo>
                    <a:pt x="300" y="11503"/>
                  </a:lnTo>
                  <a:lnTo>
                    <a:pt x="332" y="11445"/>
                  </a:lnTo>
                  <a:lnTo>
                    <a:pt x="368" y="11378"/>
                  </a:lnTo>
                  <a:lnTo>
                    <a:pt x="394" y="11305"/>
                  </a:lnTo>
                  <a:lnTo>
                    <a:pt x="410" y="11221"/>
                  </a:lnTo>
                  <a:lnTo>
                    <a:pt x="447" y="11071"/>
                  </a:lnTo>
                  <a:lnTo>
                    <a:pt x="504" y="10821"/>
                  </a:lnTo>
                  <a:lnTo>
                    <a:pt x="670" y="10144"/>
                  </a:lnTo>
                  <a:lnTo>
                    <a:pt x="831" y="9488"/>
                  </a:lnTo>
                  <a:lnTo>
                    <a:pt x="883" y="9254"/>
                  </a:lnTo>
                  <a:lnTo>
                    <a:pt x="904" y="9140"/>
                  </a:lnTo>
                  <a:lnTo>
                    <a:pt x="909" y="9056"/>
                  </a:lnTo>
                  <a:lnTo>
                    <a:pt x="914" y="9004"/>
                  </a:lnTo>
                  <a:lnTo>
                    <a:pt x="919" y="8983"/>
                  </a:lnTo>
                  <a:lnTo>
                    <a:pt x="930" y="8973"/>
                  </a:lnTo>
                  <a:lnTo>
                    <a:pt x="946" y="8963"/>
                  </a:lnTo>
                  <a:lnTo>
                    <a:pt x="966" y="8958"/>
                  </a:lnTo>
                  <a:lnTo>
                    <a:pt x="981" y="8946"/>
                  </a:lnTo>
                  <a:lnTo>
                    <a:pt x="1003" y="8921"/>
                  </a:lnTo>
                  <a:lnTo>
                    <a:pt x="1023" y="8884"/>
                  </a:lnTo>
                  <a:lnTo>
                    <a:pt x="1050" y="8833"/>
                  </a:lnTo>
                  <a:lnTo>
                    <a:pt x="1106" y="8708"/>
                  </a:lnTo>
                  <a:lnTo>
                    <a:pt x="1169" y="8556"/>
                  </a:lnTo>
                  <a:lnTo>
                    <a:pt x="1231" y="8395"/>
                  </a:lnTo>
                  <a:lnTo>
                    <a:pt x="1288" y="8239"/>
                  </a:lnTo>
                  <a:lnTo>
                    <a:pt x="1335" y="8104"/>
                  </a:lnTo>
                  <a:lnTo>
                    <a:pt x="1367" y="7999"/>
                  </a:lnTo>
                  <a:lnTo>
                    <a:pt x="1445" y="7755"/>
                  </a:lnTo>
                  <a:lnTo>
                    <a:pt x="1554" y="7401"/>
                  </a:lnTo>
                  <a:lnTo>
                    <a:pt x="1606" y="7213"/>
                  </a:lnTo>
                  <a:lnTo>
                    <a:pt x="1647" y="7026"/>
                  </a:lnTo>
                  <a:lnTo>
                    <a:pt x="1669" y="6943"/>
                  </a:lnTo>
                  <a:lnTo>
                    <a:pt x="1679" y="6860"/>
                  </a:lnTo>
                  <a:lnTo>
                    <a:pt x="1689" y="6786"/>
                  </a:lnTo>
                  <a:lnTo>
                    <a:pt x="1689" y="6719"/>
                  </a:lnTo>
                  <a:lnTo>
                    <a:pt x="1694" y="6651"/>
                  </a:lnTo>
                  <a:lnTo>
                    <a:pt x="1699" y="6558"/>
                  </a:lnTo>
                  <a:lnTo>
                    <a:pt x="1731" y="6318"/>
                  </a:lnTo>
                  <a:lnTo>
                    <a:pt x="1772" y="6032"/>
                  </a:lnTo>
                  <a:lnTo>
                    <a:pt x="1814" y="5730"/>
                  </a:lnTo>
                  <a:lnTo>
                    <a:pt x="1902" y="5163"/>
                  </a:lnTo>
                  <a:lnTo>
                    <a:pt x="1934" y="4955"/>
                  </a:lnTo>
                  <a:lnTo>
                    <a:pt x="1939" y="4877"/>
                  </a:lnTo>
                  <a:lnTo>
                    <a:pt x="1944" y="4830"/>
                  </a:lnTo>
                  <a:lnTo>
                    <a:pt x="1949" y="4236"/>
                  </a:lnTo>
                  <a:lnTo>
                    <a:pt x="1964" y="3133"/>
                  </a:lnTo>
                  <a:lnTo>
                    <a:pt x="1970" y="2555"/>
                  </a:lnTo>
                  <a:lnTo>
                    <a:pt x="1970" y="2050"/>
                  </a:lnTo>
                  <a:lnTo>
                    <a:pt x="1964" y="1686"/>
                  </a:lnTo>
                  <a:lnTo>
                    <a:pt x="1959" y="1571"/>
                  </a:lnTo>
                  <a:lnTo>
                    <a:pt x="1954" y="1541"/>
                  </a:lnTo>
                  <a:lnTo>
                    <a:pt x="1954" y="1524"/>
                  </a:lnTo>
                  <a:lnTo>
                    <a:pt x="1918" y="1457"/>
                  </a:lnTo>
                  <a:lnTo>
                    <a:pt x="1892" y="1399"/>
                  </a:lnTo>
                  <a:lnTo>
                    <a:pt x="1887" y="1374"/>
                  </a:lnTo>
                  <a:lnTo>
                    <a:pt x="1882" y="1347"/>
                  </a:lnTo>
                  <a:lnTo>
                    <a:pt x="1882" y="1327"/>
                  </a:lnTo>
                  <a:lnTo>
                    <a:pt x="1892" y="1311"/>
                  </a:lnTo>
                  <a:lnTo>
                    <a:pt x="1897" y="1306"/>
                  </a:lnTo>
                  <a:lnTo>
                    <a:pt x="1907" y="1301"/>
                  </a:lnTo>
                  <a:lnTo>
                    <a:pt x="1923" y="1306"/>
                  </a:lnTo>
                  <a:lnTo>
                    <a:pt x="1944" y="1311"/>
                  </a:lnTo>
                  <a:lnTo>
                    <a:pt x="1964" y="1322"/>
                  </a:lnTo>
                  <a:lnTo>
                    <a:pt x="1986" y="1332"/>
                  </a:lnTo>
                  <a:lnTo>
                    <a:pt x="2006" y="1337"/>
                  </a:lnTo>
                  <a:lnTo>
                    <a:pt x="2022" y="1337"/>
                  </a:lnTo>
                  <a:lnTo>
                    <a:pt x="2027" y="1332"/>
                  </a:lnTo>
                  <a:lnTo>
                    <a:pt x="2032" y="1322"/>
                  </a:lnTo>
                  <a:lnTo>
                    <a:pt x="2214" y="775"/>
                  </a:lnTo>
                  <a:lnTo>
                    <a:pt x="2386" y="265"/>
                  </a:lnTo>
                  <a:lnTo>
                    <a:pt x="2376" y="228"/>
                  </a:lnTo>
                  <a:lnTo>
                    <a:pt x="2360" y="140"/>
                  </a:lnTo>
                  <a:lnTo>
                    <a:pt x="2360" y="93"/>
                  </a:lnTo>
                  <a:lnTo>
                    <a:pt x="2360" y="51"/>
                  </a:lnTo>
                  <a:lnTo>
                    <a:pt x="2365" y="20"/>
                  </a:lnTo>
                  <a:lnTo>
                    <a:pt x="2376" y="10"/>
                  </a:lnTo>
                  <a:lnTo>
                    <a:pt x="2386" y="5"/>
                  </a:lnTo>
                  <a:lnTo>
                    <a:pt x="2396" y="0"/>
                  </a:lnTo>
                  <a:lnTo>
                    <a:pt x="2401" y="5"/>
                  </a:lnTo>
                  <a:lnTo>
                    <a:pt x="2417" y="15"/>
                  </a:lnTo>
                  <a:lnTo>
                    <a:pt x="2423" y="36"/>
                  </a:lnTo>
                  <a:lnTo>
                    <a:pt x="2428" y="67"/>
                  </a:lnTo>
                  <a:lnTo>
                    <a:pt x="2438" y="130"/>
                  </a:lnTo>
                  <a:lnTo>
                    <a:pt x="2448" y="155"/>
                  </a:lnTo>
                  <a:lnTo>
                    <a:pt x="2464" y="177"/>
                  </a:lnTo>
                  <a:lnTo>
                    <a:pt x="2485" y="187"/>
                  </a:lnTo>
                  <a:lnTo>
                    <a:pt x="2505" y="197"/>
                  </a:lnTo>
                  <a:lnTo>
                    <a:pt x="2547" y="213"/>
                  </a:lnTo>
                  <a:lnTo>
                    <a:pt x="2563" y="218"/>
                  </a:lnTo>
                  <a:lnTo>
                    <a:pt x="2568" y="228"/>
                  </a:lnTo>
                  <a:lnTo>
                    <a:pt x="2573" y="233"/>
                  </a:lnTo>
                  <a:lnTo>
                    <a:pt x="2568" y="245"/>
                  </a:lnTo>
                  <a:lnTo>
                    <a:pt x="2531" y="275"/>
                  </a:lnTo>
                  <a:lnTo>
                    <a:pt x="2490" y="327"/>
                  </a:lnTo>
                  <a:lnTo>
                    <a:pt x="2443" y="390"/>
                  </a:lnTo>
                  <a:lnTo>
                    <a:pt x="2423" y="421"/>
                  </a:lnTo>
                  <a:lnTo>
                    <a:pt x="2406" y="457"/>
                  </a:lnTo>
                  <a:lnTo>
                    <a:pt x="2334" y="650"/>
                  </a:lnTo>
                  <a:lnTo>
                    <a:pt x="2219" y="999"/>
                  </a:lnTo>
                  <a:lnTo>
                    <a:pt x="2163" y="1186"/>
                  </a:lnTo>
                  <a:lnTo>
                    <a:pt x="2116" y="1363"/>
                  </a:lnTo>
                  <a:lnTo>
                    <a:pt x="2084" y="1504"/>
                  </a:lnTo>
                  <a:lnTo>
                    <a:pt x="2074" y="1556"/>
                  </a:lnTo>
                  <a:lnTo>
                    <a:pt x="2074" y="1592"/>
                  </a:lnTo>
                  <a:lnTo>
                    <a:pt x="2074" y="1706"/>
                  </a:lnTo>
                  <a:lnTo>
                    <a:pt x="2074" y="1915"/>
                  </a:lnTo>
                  <a:lnTo>
                    <a:pt x="2069" y="2456"/>
                  </a:lnTo>
                  <a:lnTo>
                    <a:pt x="2053" y="3195"/>
                  </a:lnTo>
                  <a:lnTo>
                    <a:pt x="2064" y="3185"/>
                  </a:lnTo>
                  <a:lnTo>
                    <a:pt x="2089" y="3164"/>
                  </a:lnTo>
                  <a:lnTo>
                    <a:pt x="2106" y="3154"/>
                  </a:lnTo>
                  <a:lnTo>
                    <a:pt x="2116" y="3154"/>
                  </a:lnTo>
                  <a:lnTo>
                    <a:pt x="2121" y="3159"/>
                  </a:lnTo>
                  <a:lnTo>
                    <a:pt x="2121" y="3174"/>
                  </a:lnTo>
                  <a:lnTo>
                    <a:pt x="2111" y="3227"/>
                  </a:lnTo>
                  <a:lnTo>
                    <a:pt x="2089" y="3284"/>
                  </a:lnTo>
                  <a:lnTo>
                    <a:pt x="2069" y="3352"/>
                  </a:lnTo>
                  <a:lnTo>
                    <a:pt x="2064" y="3394"/>
                  </a:lnTo>
                  <a:lnTo>
                    <a:pt x="2064" y="3435"/>
                  </a:lnTo>
                  <a:lnTo>
                    <a:pt x="2058" y="3747"/>
                  </a:lnTo>
                  <a:lnTo>
                    <a:pt x="2043" y="4356"/>
                  </a:lnTo>
                  <a:lnTo>
                    <a:pt x="2032" y="4705"/>
                  </a:lnTo>
                  <a:lnTo>
                    <a:pt x="2022" y="5048"/>
                  </a:lnTo>
                  <a:lnTo>
                    <a:pt x="2001" y="5360"/>
                  </a:lnTo>
                  <a:lnTo>
                    <a:pt x="1981" y="5610"/>
                  </a:lnTo>
                  <a:lnTo>
                    <a:pt x="1954" y="5834"/>
                  </a:lnTo>
                  <a:lnTo>
                    <a:pt x="1923" y="6058"/>
                  </a:lnTo>
                  <a:lnTo>
                    <a:pt x="1850" y="6490"/>
                  </a:lnTo>
                  <a:lnTo>
                    <a:pt x="1819" y="6673"/>
                  </a:lnTo>
                  <a:lnTo>
                    <a:pt x="1799" y="6818"/>
                  </a:lnTo>
                  <a:lnTo>
                    <a:pt x="1794" y="6922"/>
                  </a:lnTo>
                  <a:lnTo>
                    <a:pt x="1794" y="6953"/>
                  </a:lnTo>
                  <a:lnTo>
                    <a:pt x="1804" y="6974"/>
                  </a:lnTo>
                  <a:lnTo>
                    <a:pt x="1819" y="6985"/>
                  </a:lnTo>
                  <a:lnTo>
                    <a:pt x="1834" y="6990"/>
                  </a:lnTo>
                  <a:lnTo>
                    <a:pt x="1866" y="6990"/>
                  </a:lnTo>
                  <a:lnTo>
                    <a:pt x="1876" y="6990"/>
                  </a:lnTo>
                  <a:lnTo>
                    <a:pt x="1887" y="6995"/>
                  </a:lnTo>
                  <a:lnTo>
                    <a:pt x="1897" y="7010"/>
                  </a:lnTo>
                  <a:lnTo>
                    <a:pt x="1902" y="7031"/>
                  </a:lnTo>
                  <a:lnTo>
                    <a:pt x="1897" y="7063"/>
                  </a:lnTo>
                  <a:lnTo>
                    <a:pt x="1887" y="7100"/>
                  </a:lnTo>
                  <a:lnTo>
                    <a:pt x="1866" y="7130"/>
                  </a:lnTo>
                  <a:lnTo>
                    <a:pt x="1845" y="7162"/>
                  </a:lnTo>
                  <a:lnTo>
                    <a:pt x="1804" y="7208"/>
                  </a:lnTo>
                  <a:lnTo>
                    <a:pt x="1782" y="7224"/>
                  </a:lnTo>
                  <a:lnTo>
                    <a:pt x="1076" y="9108"/>
                  </a:lnTo>
                  <a:lnTo>
                    <a:pt x="571" y="11174"/>
                  </a:lnTo>
                  <a:lnTo>
                    <a:pt x="582" y="11201"/>
                  </a:lnTo>
                  <a:lnTo>
                    <a:pt x="587" y="11243"/>
                  </a:lnTo>
                  <a:lnTo>
                    <a:pt x="582" y="11294"/>
                  </a:lnTo>
                  <a:lnTo>
                    <a:pt x="571" y="11331"/>
                  </a:lnTo>
                  <a:lnTo>
                    <a:pt x="550" y="11378"/>
                  </a:lnTo>
                  <a:lnTo>
                    <a:pt x="487" y="11492"/>
                  </a:lnTo>
                  <a:lnTo>
                    <a:pt x="457" y="11550"/>
                  </a:lnTo>
                  <a:lnTo>
                    <a:pt x="431" y="11606"/>
                  </a:lnTo>
                  <a:lnTo>
                    <a:pt x="410" y="11658"/>
                  </a:lnTo>
                  <a:lnTo>
                    <a:pt x="405" y="11695"/>
                  </a:lnTo>
                  <a:lnTo>
                    <a:pt x="399" y="11737"/>
                  </a:lnTo>
                  <a:lnTo>
                    <a:pt x="389" y="11783"/>
                  </a:lnTo>
                  <a:lnTo>
                    <a:pt x="352" y="11898"/>
                  </a:lnTo>
                  <a:lnTo>
                    <a:pt x="312" y="12018"/>
                  </a:lnTo>
                  <a:lnTo>
                    <a:pt x="259" y="12122"/>
                  </a:lnTo>
                  <a:lnTo>
                    <a:pt x="197" y="12220"/>
                  </a:lnTo>
                  <a:lnTo>
                    <a:pt x="113" y="12330"/>
                  </a:lnTo>
                  <a:lnTo>
                    <a:pt x="77" y="12377"/>
                  </a:lnTo>
                  <a:lnTo>
                    <a:pt x="40" y="12408"/>
                  </a:lnTo>
                  <a:lnTo>
                    <a:pt x="25" y="12419"/>
                  </a:lnTo>
                  <a:lnTo>
                    <a:pt x="15" y="12419"/>
                  </a:lnTo>
                  <a:lnTo>
                    <a:pt x="5" y="12419"/>
                  </a:lnTo>
                  <a:lnTo>
                    <a:pt x="0" y="12413"/>
                  </a:lnTo>
                  <a:lnTo>
                    <a:pt x="0" y="12397"/>
                  </a:lnTo>
                  <a:lnTo>
                    <a:pt x="0" y="12377"/>
                  </a:lnTo>
                  <a:lnTo>
                    <a:pt x="10" y="12320"/>
                  </a:lnTo>
                  <a:lnTo>
                    <a:pt x="40" y="12185"/>
                  </a:lnTo>
                  <a:lnTo>
                    <a:pt x="82" y="12055"/>
                  </a:lnTo>
                  <a:lnTo>
                    <a:pt x="103" y="11997"/>
                  </a:lnTo>
                  <a:close/>
                </a:path>
              </a:pathLst>
            </a:custGeom>
            <a:solidFill>
              <a:srgbClr val="00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144" name="Freeform 1001"/>
            <p:cNvSpPr/>
            <p:nvPr/>
          </p:nvSpPr>
          <p:spPr>
            <a:xfrm>
              <a:off x="4026" y="3484"/>
              <a:ext cx="19" cy="32"/>
            </a:xfrm>
            <a:custGeom>
              <a:avLst/>
              <a:gdLst>
                <a:gd name="txL" fmla="*/ 0 w 297"/>
                <a:gd name="txT" fmla="*/ 0 h 479"/>
                <a:gd name="txR" fmla="*/ 297 w 297"/>
                <a:gd name="txB" fmla="*/ 479 h 47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97" h="479">
                  <a:moveTo>
                    <a:pt x="265" y="0"/>
                  </a:moveTo>
                  <a:lnTo>
                    <a:pt x="249" y="5"/>
                  </a:lnTo>
                  <a:lnTo>
                    <a:pt x="228" y="10"/>
                  </a:lnTo>
                  <a:lnTo>
                    <a:pt x="202" y="22"/>
                  </a:lnTo>
                  <a:lnTo>
                    <a:pt x="177" y="37"/>
                  </a:lnTo>
                  <a:lnTo>
                    <a:pt x="145" y="57"/>
                  </a:lnTo>
                  <a:lnTo>
                    <a:pt x="120" y="89"/>
                  </a:lnTo>
                  <a:lnTo>
                    <a:pt x="93" y="130"/>
                  </a:lnTo>
                  <a:lnTo>
                    <a:pt x="73" y="182"/>
                  </a:lnTo>
                  <a:lnTo>
                    <a:pt x="52" y="245"/>
                  </a:lnTo>
                  <a:lnTo>
                    <a:pt x="31" y="312"/>
                  </a:lnTo>
                  <a:lnTo>
                    <a:pt x="10" y="375"/>
                  </a:lnTo>
                  <a:lnTo>
                    <a:pt x="5" y="427"/>
                  </a:lnTo>
                  <a:lnTo>
                    <a:pt x="0" y="464"/>
                  </a:lnTo>
                  <a:lnTo>
                    <a:pt x="5" y="474"/>
                  </a:lnTo>
                  <a:lnTo>
                    <a:pt x="10" y="479"/>
                  </a:lnTo>
                  <a:lnTo>
                    <a:pt x="20" y="474"/>
                  </a:lnTo>
                  <a:lnTo>
                    <a:pt x="36" y="464"/>
                  </a:lnTo>
                  <a:lnTo>
                    <a:pt x="73" y="422"/>
                  </a:lnTo>
                  <a:lnTo>
                    <a:pt x="125" y="359"/>
                  </a:lnTo>
                  <a:lnTo>
                    <a:pt x="177" y="282"/>
                  </a:lnTo>
                  <a:lnTo>
                    <a:pt x="228" y="204"/>
                  </a:lnTo>
                  <a:lnTo>
                    <a:pt x="270" y="125"/>
                  </a:lnTo>
                  <a:lnTo>
                    <a:pt x="280" y="89"/>
                  </a:lnTo>
                  <a:lnTo>
                    <a:pt x="290" y="63"/>
                  </a:lnTo>
                  <a:lnTo>
                    <a:pt x="297" y="37"/>
                  </a:lnTo>
                  <a:lnTo>
                    <a:pt x="297" y="16"/>
                  </a:lnTo>
                  <a:lnTo>
                    <a:pt x="285" y="5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rgbClr val="33CC3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8145" name="Group 1002"/>
            <p:cNvGrpSpPr/>
            <p:nvPr/>
          </p:nvGrpSpPr>
          <p:grpSpPr>
            <a:xfrm rot="-4224404">
              <a:off x="3746" y="3293"/>
              <a:ext cx="289" cy="345"/>
              <a:chOff x="3805" y="3002"/>
              <a:chExt cx="289" cy="345"/>
            </a:xfrm>
          </p:grpSpPr>
          <p:grpSp>
            <p:nvGrpSpPr>
              <p:cNvPr id="18309" name="Group 1003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18313" name="Freeform 1004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14" name="Freeform 1005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15" name="Freeform 1006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16" name="Freeform 1007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17" name="Freeform 1008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18" name="Freeform 1009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19" name="Freeform 1010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20" name="Freeform 1011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21" name="Freeform 1012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22" name="Freeform 1013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23" name="Freeform 1014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24" name="Freeform 1015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25" name="Freeform 1016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26" name="Freeform 1017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27" name="Freeform 1018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28" name="Freeform 1019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29" name="Freeform 1020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30" name="Freeform 1021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31" name="Freeform 1022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32" name="Freeform 1023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33" name="Freeform 1024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34" name="Freeform 1025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8310" name="Group 1026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18311" name="Freeform 1027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12" name="Freeform 1028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18146" name="Group 1029"/>
            <p:cNvGrpSpPr/>
            <p:nvPr/>
          </p:nvGrpSpPr>
          <p:grpSpPr>
            <a:xfrm rot="538596">
              <a:off x="3803" y="3055"/>
              <a:ext cx="289" cy="345"/>
              <a:chOff x="3805" y="3002"/>
              <a:chExt cx="289" cy="345"/>
            </a:xfrm>
          </p:grpSpPr>
          <p:grpSp>
            <p:nvGrpSpPr>
              <p:cNvPr id="18283" name="Group 1030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18287" name="Freeform 1031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88" name="Freeform 1032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89" name="Freeform 1033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90" name="Freeform 1034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91" name="Freeform 1035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92" name="Freeform 1036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93" name="Freeform 1037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94" name="Freeform 1038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95" name="Freeform 1039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96" name="Freeform 1040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97" name="Freeform 1041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98" name="Freeform 1042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99" name="Freeform 1043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00" name="Freeform 1044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01" name="Freeform 1045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02" name="Freeform 1046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03" name="Freeform 1047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04" name="Freeform 1048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05" name="Freeform 1049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06" name="Freeform 1050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07" name="Freeform 1051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308" name="Freeform 1052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8284" name="Group 1053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18285" name="Freeform 1054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86" name="Freeform 1055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18147" name="Group 1056"/>
            <p:cNvGrpSpPr/>
            <p:nvPr/>
          </p:nvGrpSpPr>
          <p:grpSpPr>
            <a:xfrm flipH="1">
              <a:off x="4097" y="2988"/>
              <a:ext cx="329" cy="513"/>
              <a:chOff x="4785" y="2889"/>
              <a:chExt cx="358" cy="558"/>
            </a:xfrm>
          </p:grpSpPr>
          <p:grpSp>
            <p:nvGrpSpPr>
              <p:cNvPr id="18229" name="Group 1057"/>
              <p:cNvGrpSpPr/>
              <p:nvPr/>
            </p:nvGrpSpPr>
            <p:grpSpPr>
              <a:xfrm rot="-4224404">
                <a:off x="4813" y="3130"/>
                <a:ext cx="289" cy="345"/>
                <a:chOff x="3805" y="3002"/>
                <a:chExt cx="289" cy="345"/>
              </a:xfrm>
            </p:grpSpPr>
            <p:grpSp>
              <p:nvGrpSpPr>
                <p:cNvPr id="18257" name="Group 1058"/>
                <p:cNvGrpSpPr/>
                <p:nvPr/>
              </p:nvGrpSpPr>
              <p:grpSpPr>
                <a:xfrm rot="4364787">
                  <a:off x="3769" y="3037"/>
                  <a:ext cx="345" cy="274"/>
                  <a:chOff x="3560" y="3203"/>
                  <a:chExt cx="345" cy="274"/>
                </a:xfrm>
              </p:grpSpPr>
              <p:sp>
                <p:nvSpPr>
                  <p:cNvPr id="18261" name="Freeform 1059"/>
                  <p:cNvSpPr/>
                  <p:nvPr/>
                </p:nvSpPr>
                <p:spPr>
                  <a:xfrm>
                    <a:off x="3560" y="3203"/>
                    <a:ext cx="264" cy="274"/>
                  </a:xfrm>
                  <a:custGeom>
                    <a:avLst/>
                    <a:gdLst>
                      <a:gd name="txL" fmla="*/ 0 w 3962"/>
                      <a:gd name="txT" fmla="*/ 0 h 4106"/>
                      <a:gd name="txR" fmla="*/ 3962 w 3962"/>
                      <a:gd name="txB" fmla="*/ 4106 h 41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962" h="4106">
                        <a:moveTo>
                          <a:pt x="0" y="3065"/>
                        </a:moveTo>
                        <a:lnTo>
                          <a:pt x="47" y="3055"/>
                        </a:lnTo>
                        <a:lnTo>
                          <a:pt x="150" y="3044"/>
                        </a:lnTo>
                        <a:lnTo>
                          <a:pt x="260" y="3034"/>
                        </a:lnTo>
                        <a:lnTo>
                          <a:pt x="302" y="3034"/>
                        </a:lnTo>
                        <a:lnTo>
                          <a:pt x="317" y="3034"/>
                        </a:lnTo>
                        <a:lnTo>
                          <a:pt x="327" y="3039"/>
                        </a:lnTo>
                        <a:lnTo>
                          <a:pt x="281" y="3117"/>
                        </a:lnTo>
                        <a:lnTo>
                          <a:pt x="322" y="3102"/>
                        </a:lnTo>
                        <a:lnTo>
                          <a:pt x="421" y="3065"/>
                        </a:lnTo>
                        <a:lnTo>
                          <a:pt x="474" y="3055"/>
                        </a:lnTo>
                        <a:lnTo>
                          <a:pt x="526" y="3049"/>
                        </a:lnTo>
                        <a:lnTo>
                          <a:pt x="546" y="3049"/>
                        </a:lnTo>
                        <a:lnTo>
                          <a:pt x="562" y="3060"/>
                        </a:lnTo>
                        <a:lnTo>
                          <a:pt x="577" y="3065"/>
                        </a:lnTo>
                        <a:lnTo>
                          <a:pt x="582" y="3080"/>
                        </a:lnTo>
                        <a:lnTo>
                          <a:pt x="536" y="3169"/>
                        </a:lnTo>
                        <a:lnTo>
                          <a:pt x="593" y="3154"/>
                        </a:lnTo>
                        <a:lnTo>
                          <a:pt x="723" y="3127"/>
                        </a:lnTo>
                        <a:lnTo>
                          <a:pt x="796" y="3122"/>
                        </a:lnTo>
                        <a:lnTo>
                          <a:pt x="863" y="3117"/>
                        </a:lnTo>
                        <a:lnTo>
                          <a:pt x="910" y="3117"/>
                        </a:lnTo>
                        <a:lnTo>
                          <a:pt x="926" y="3122"/>
                        </a:lnTo>
                        <a:lnTo>
                          <a:pt x="936" y="3132"/>
                        </a:lnTo>
                        <a:lnTo>
                          <a:pt x="941" y="3159"/>
                        </a:lnTo>
                        <a:lnTo>
                          <a:pt x="936" y="3185"/>
                        </a:lnTo>
                        <a:lnTo>
                          <a:pt x="926" y="3211"/>
                        </a:lnTo>
                        <a:lnTo>
                          <a:pt x="915" y="3242"/>
                        </a:lnTo>
                        <a:lnTo>
                          <a:pt x="884" y="3289"/>
                        </a:lnTo>
                        <a:lnTo>
                          <a:pt x="873" y="3310"/>
                        </a:lnTo>
                        <a:lnTo>
                          <a:pt x="900" y="3294"/>
                        </a:lnTo>
                        <a:lnTo>
                          <a:pt x="936" y="3284"/>
                        </a:lnTo>
                        <a:lnTo>
                          <a:pt x="978" y="3268"/>
                        </a:lnTo>
                        <a:lnTo>
                          <a:pt x="1030" y="3257"/>
                        </a:lnTo>
                        <a:lnTo>
                          <a:pt x="1082" y="3257"/>
                        </a:lnTo>
                        <a:lnTo>
                          <a:pt x="1133" y="3262"/>
                        </a:lnTo>
                        <a:lnTo>
                          <a:pt x="1160" y="3268"/>
                        </a:lnTo>
                        <a:lnTo>
                          <a:pt x="1185" y="3279"/>
                        </a:lnTo>
                        <a:lnTo>
                          <a:pt x="1191" y="3299"/>
                        </a:lnTo>
                        <a:lnTo>
                          <a:pt x="1201" y="3341"/>
                        </a:lnTo>
                        <a:lnTo>
                          <a:pt x="1196" y="3367"/>
                        </a:lnTo>
                        <a:lnTo>
                          <a:pt x="1196" y="3387"/>
                        </a:lnTo>
                        <a:lnTo>
                          <a:pt x="1180" y="3404"/>
                        </a:lnTo>
                        <a:lnTo>
                          <a:pt x="1175" y="3409"/>
                        </a:lnTo>
                        <a:lnTo>
                          <a:pt x="1165" y="3414"/>
                        </a:lnTo>
                        <a:lnTo>
                          <a:pt x="1155" y="3409"/>
                        </a:lnTo>
                        <a:lnTo>
                          <a:pt x="1165" y="3404"/>
                        </a:lnTo>
                        <a:lnTo>
                          <a:pt x="1191" y="3392"/>
                        </a:lnTo>
                        <a:lnTo>
                          <a:pt x="1227" y="3382"/>
                        </a:lnTo>
                        <a:lnTo>
                          <a:pt x="1269" y="3377"/>
                        </a:lnTo>
                        <a:lnTo>
                          <a:pt x="1305" y="3382"/>
                        </a:lnTo>
                        <a:lnTo>
                          <a:pt x="1320" y="3387"/>
                        </a:lnTo>
                        <a:lnTo>
                          <a:pt x="1337" y="3392"/>
                        </a:lnTo>
                        <a:lnTo>
                          <a:pt x="1347" y="3404"/>
                        </a:lnTo>
                        <a:lnTo>
                          <a:pt x="1357" y="3419"/>
                        </a:lnTo>
                        <a:lnTo>
                          <a:pt x="1357" y="3450"/>
                        </a:lnTo>
                        <a:lnTo>
                          <a:pt x="1352" y="3487"/>
                        </a:lnTo>
                        <a:lnTo>
                          <a:pt x="1342" y="3517"/>
                        </a:lnTo>
                        <a:lnTo>
                          <a:pt x="1326" y="3544"/>
                        </a:lnTo>
                        <a:lnTo>
                          <a:pt x="1290" y="3591"/>
                        </a:lnTo>
                        <a:lnTo>
                          <a:pt x="1274" y="3612"/>
                        </a:lnTo>
                        <a:lnTo>
                          <a:pt x="1315" y="3596"/>
                        </a:lnTo>
                        <a:lnTo>
                          <a:pt x="1409" y="3570"/>
                        </a:lnTo>
                        <a:lnTo>
                          <a:pt x="1456" y="3559"/>
                        </a:lnTo>
                        <a:lnTo>
                          <a:pt x="1503" y="3549"/>
                        </a:lnTo>
                        <a:lnTo>
                          <a:pt x="1534" y="3549"/>
                        </a:lnTo>
                        <a:lnTo>
                          <a:pt x="1550" y="3554"/>
                        </a:lnTo>
                        <a:lnTo>
                          <a:pt x="1555" y="3559"/>
                        </a:lnTo>
                        <a:lnTo>
                          <a:pt x="1560" y="3570"/>
                        </a:lnTo>
                        <a:lnTo>
                          <a:pt x="1560" y="3586"/>
                        </a:lnTo>
                        <a:lnTo>
                          <a:pt x="1555" y="3606"/>
                        </a:lnTo>
                        <a:lnTo>
                          <a:pt x="1550" y="3617"/>
                        </a:lnTo>
                        <a:lnTo>
                          <a:pt x="1544" y="3622"/>
                        </a:lnTo>
                        <a:lnTo>
                          <a:pt x="1565" y="3612"/>
                        </a:lnTo>
                        <a:lnTo>
                          <a:pt x="1622" y="3581"/>
                        </a:lnTo>
                        <a:lnTo>
                          <a:pt x="1659" y="3570"/>
                        </a:lnTo>
                        <a:lnTo>
                          <a:pt x="1695" y="3559"/>
                        </a:lnTo>
                        <a:lnTo>
                          <a:pt x="1737" y="3559"/>
                        </a:lnTo>
                        <a:lnTo>
                          <a:pt x="1779" y="3564"/>
                        </a:lnTo>
                        <a:lnTo>
                          <a:pt x="1799" y="3575"/>
                        </a:lnTo>
                        <a:lnTo>
                          <a:pt x="1814" y="3586"/>
                        </a:lnTo>
                        <a:lnTo>
                          <a:pt x="1856" y="3622"/>
                        </a:lnTo>
                        <a:lnTo>
                          <a:pt x="1898" y="3669"/>
                        </a:lnTo>
                        <a:lnTo>
                          <a:pt x="1929" y="3731"/>
                        </a:lnTo>
                        <a:lnTo>
                          <a:pt x="1951" y="3794"/>
                        </a:lnTo>
                        <a:lnTo>
                          <a:pt x="1956" y="3824"/>
                        </a:lnTo>
                        <a:lnTo>
                          <a:pt x="1961" y="3861"/>
                        </a:lnTo>
                        <a:lnTo>
                          <a:pt x="1956" y="3893"/>
                        </a:lnTo>
                        <a:lnTo>
                          <a:pt x="1951" y="3929"/>
                        </a:lnTo>
                        <a:lnTo>
                          <a:pt x="1939" y="3961"/>
                        </a:lnTo>
                        <a:lnTo>
                          <a:pt x="1924" y="3991"/>
                        </a:lnTo>
                        <a:lnTo>
                          <a:pt x="2116" y="3893"/>
                        </a:lnTo>
                        <a:lnTo>
                          <a:pt x="2106" y="3971"/>
                        </a:lnTo>
                        <a:lnTo>
                          <a:pt x="2132" y="3949"/>
                        </a:lnTo>
                        <a:lnTo>
                          <a:pt x="2189" y="3903"/>
                        </a:lnTo>
                        <a:lnTo>
                          <a:pt x="2226" y="3882"/>
                        </a:lnTo>
                        <a:lnTo>
                          <a:pt x="2257" y="3866"/>
                        </a:lnTo>
                        <a:lnTo>
                          <a:pt x="2268" y="3866"/>
                        </a:lnTo>
                        <a:lnTo>
                          <a:pt x="2283" y="3866"/>
                        </a:lnTo>
                        <a:lnTo>
                          <a:pt x="2293" y="3872"/>
                        </a:lnTo>
                        <a:lnTo>
                          <a:pt x="2303" y="3882"/>
                        </a:lnTo>
                        <a:lnTo>
                          <a:pt x="2314" y="3903"/>
                        </a:lnTo>
                        <a:lnTo>
                          <a:pt x="2314" y="3919"/>
                        </a:lnTo>
                        <a:lnTo>
                          <a:pt x="2308" y="3929"/>
                        </a:lnTo>
                        <a:lnTo>
                          <a:pt x="2298" y="3934"/>
                        </a:lnTo>
                        <a:lnTo>
                          <a:pt x="2278" y="3944"/>
                        </a:lnTo>
                        <a:lnTo>
                          <a:pt x="2268" y="3944"/>
                        </a:lnTo>
                        <a:lnTo>
                          <a:pt x="2548" y="3789"/>
                        </a:lnTo>
                        <a:lnTo>
                          <a:pt x="2574" y="3914"/>
                        </a:lnTo>
                        <a:lnTo>
                          <a:pt x="2595" y="3887"/>
                        </a:lnTo>
                        <a:lnTo>
                          <a:pt x="2620" y="3861"/>
                        </a:lnTo>
                        <a:lnTo>
                          <a:pt x="2652" y="3836"/>
                        </a:lnTo>
                        <a:lnTo>
                          <a:pt x="2688" y="3809"/>
                        </a:lnTo>
                        <a:lnTo>
                          <a:pt x="2709" y="3804"/>
                        </a:lnTo>
                        <a:lnTo>
                          <a:pt x="2725" y="3799"/>
                        </a:lnTo>
                        <a:lnTo>
                          <a:pt x="2745" y="3799"/>
                        </a:lnTo>
                        <a:lnTo>
                          <a:pt x="2767" y="3804"/>
                        </a:lnTo>
                        <a:lnTo>
                          <a:pt x="2782" y="3809"/>
                        </a:lnTo>
                        <a:lnTo>
                          <a:pt x="2803" y="3824"/>
                        </a:lnTo>
                        <a:lnTo>
                          <a:pt x="2814" y="3846"/>
                        </a:lnTo>
                        <a:lnTo>
                          <a:pt x="2829" y="3866"/>
                        </a:lnTo>
                        <a:lnTo>
                          <a:pt x="2844" y="3914"/>
                        </a:lnTo>
                        <a:lnTo>
                          <a:pt x="2850" y="3961"/>
                        </a:lnTo>
                        <a:lnTo>
                          <a:pt x="2844" y="4002"/>
                        </a:lnTo>
                        <a:lnTo>
                          <a:pt x="2839" y="4044"/>
                        </a:lnTo>
                        <a:lnTo>
                          <a:pt x="2829" y="4075"/>
                        </a:lnTo>
                        <a:lnTo>
                          <a:pt x="2819" y="4106"/>
                        </a:lnTo>
                        <a:lnTo>
                          <a:pt x="3074" y="3903"/>
                        </a:lnTo>
                        <a:lnTo>
                          <a:pt x="3099" y="3991"/>
                        </a:lnTo>
                        <a:lnTo>
                          <a:pt x="3286" y="3726"/>
                        </a:lnTo>
                        <a:lnTo>
                          <a:pt x="3307" y="3804"/>
                        </a:lnTo>
                        <a:lnTo>
                          <a:pt x="3338" y="3757"/>
                        </a:lnTo>
                        <a:lnTo>
                          <a:pt x="3411" y="3654"/>
                        </a:lnTo>
                        <a:lnTo>
                          <a:pt x="3453" y="3591"/>
                        </a:lnTo>
                        <a:lnTo>
                          <a:pt x="3489" y="3523"/>
                        </a:lnTo>
                        <a:lnTo>
                          <a:pt x="3521" y="3466"/>
                        </a:lnTo>
                        <a:lnTo>
                          <a:pt x="3541" y="3419"/>
                        </a:lnTo>
                        <a:lnTo>
                          <a:pt x="3551" y="3529"/>
                        </a:lnTo>
                        <a:lnTo>
                          <a:pt x="3562" y="3507"/>
                        </a:lnTo>
                        <a:lnTo>
                          <a:pt x="3593" y="3455"/>
                        </a:lnTo>
                        <a:lnTo>
                          <a:pt x="3635" y="3372"/>
                        </a:lnTo>
                        <a:lnTo>
                          <a:pt x="3650" y="3325"/>
                        </a:lnTo>
                        <a:lnTo>
                          <a:pt x="3666" y="3274"/>
                        </a:lnTo>
                        <a:lnTo>
                          <a:pt x="3692" y="3180"/>
                        </a:lnTo>
                        <a:lnTo>
                          <a:pt x="3723" y="3102"/>
                        </a:lnTo>
                        <a:lnTo>
                          <a:pt x="3760" y="3023"/>
                        </a:lnTo>
                        <a:lnTo>
                          <a:pt x="3807" y="3117"/>
                        </a:lnTo>
                        <a:lnTo>
                          <a:pt x="3832" y="3080"/>
                        </a:lnTo>
                        <a:lnTo>
                          <a:pt x="3858" y="3039"/>
                        </a:lnTo>
                        <a:lnTo>
                          <a:pt x="3890" y="2977"/>
                        </a:lnTo>
                        <a:lnTo>
                          <a:pt x="3920" y="2898"/>
                        </a:lnTo>
                        <a:lnTo>
                          <a:pt x="3947" y="2805"/>
                        </a:lnTo>
                        <a:lnTo>
                          <a:pt x="3952" y="2753"/>
                        </a:lnTo>
                        <a:lnTo>
                          <a:pt x="3957" y="2695"/>
                        </a:lnTo>
                        <a:lnTo>
                          <a:pt x="3962" y="2633"/>
                        </a:lnTo>
                        <a:lnTo>
                          <a:pt x="3957" y="2565"/>
                        </a:lnTo>
                        <a:lnTo>
                          <a:pt x="3942" y="2410"/>
                        </a:lnTo>
                        <a:lnTo>
                          <a:pt x="3915" y="2222"/>
                        </a:lnTo>
                        <a:lnTo>
                          <a:pt x="3885" y="2019"/>
                        </a:lnTo>
                        <a:lnTo>
                          <a:pt x="3853" y="1821"/>
                        </a:lnTo>
                        <a:lnTo>
                          <a:pt x="3791" y="1483"/>
                        </a:lnTo>
                        <a:lnTo>
                          <a:pt x="3760" y="1342"/>
                        </a:lnTo>
                        <a:lnTo>
                          <a:pt x="3728" y="1327"/>
                        </a:lnTo>
                        <a:lnTo>
                          <a:pt x="3692" y="1306"/>
                        </a:lnTo>
                        <a:lnTo>
                          <a:pt x="3640" y="1269"/>
                        </a:lnTo>
                        <a:lnTo>
                          <a:pt x="3583" y="1227"/>
                        </a:lnTo>
                        <a:lnTo>
                          <a:pt x="3521" y="1165"/>
                        </a:lnTo>
                        <a:lnTo>
                          <a:pt x="3448" y="1092"/>
                        </a:lnTo>
                        <a:lnTo>
                          <a:pt x="3375" y="1004"/>
                        </a:lnTo>
                        <a:lnTo>
                          <a:pt x="3209" y="770"/>
                        </a:lnTo>
                        <a:lnTo>
                          <a:pt x="3109" y="629"/>
                        </a:lnTo>
                        <a:lnTo>
                          <a:pt x="3001" y="488"/>
                        </a:lnTo>
                        <a:lnTo>
                          <a:pt x="2881" y="348"/>
                        </a:lnTo>
                        <a:lnTo>
                          <a:pt x="2824" y="285"/>
                        </a:lnTo>
                        <a:lnTo>
                          <a:pt x="2762" y="223"/>
                        </a:lnTo>
                        <a:lnTo>
                          <a:pt x="2699" y="166"/>
                        </a:lnTo>
                        <a:lnTo>
                          <a:pt x="2632" y="120"/>
                        </a:lnTo>
                        <a:lnTo>
                          <a:pt x="2569" y="72"/>
                        </a:lnTo>
                        <a:lnTo>
                          <a:pt x="2501" y="36"/>
                        </a:lnTo>
                        <a:lnTo>
                          <a:pt x="2532" y="113"/>
                        </a:lnTo>
                        <a:lnTo>
                          <a:pt x="2485" y="88"/>
                        </a:lnTo>
                        <a:lnTo>
                          <a:pt x="2433" y="67"/>
                        </a:lnTo>
                        <a:lnTo>
                          <a:pt x="2371" y="46"/>
                        </a:lnTo>
                        <a:lnTo>
                          <a:pt x="2298" y="20"/>
                        </a:lnTo>
                        <a:lnTo>
                          <a:pt x="2221" y="5"/>
                        </a:lnTo>
                        <a:lnTo>
                          <a:pt x="2148" y="0"/>
                        </a:lnTo>
                        <a:lnTo>
                          <a:pt x="2116" y="0"/>
                        </a:lnTo>
                        <a:lnTo>
                          <a:pt x="2080" y="5"/>
                        </a:lnTo>
                        <a:lnTo>
                          <a:pt x="2184" y="108"/>
                        </a:lnTo>
                        <a:lnTo>
                          <a:pt x="2002" y="93"/>
                        </a:lnTo>
                        <a:lnTo>
                          <a:pt x="1841" y="88"/>
                        </a:lnTo>
                        <a:lnTo>
                          <a:pt x="1768" y="88"/>
                        </a:lnTo>
                        <a:lnTo>
                          <a:pt x="1711" y="98"/>
                        </a:lnTo>
                        <a:lnTo>
                          <a:pt x="1804" y="140"/>
                        </a:lnTo>
                        <a:lnTo>
                          <a:pt x="1679" y="140"/>
                        </a:lnTo>
                        <a:lnTo>
                          <a:pt x="1565" y="150"/>
                        </a:lnTo>
                        <a:lnTo>
                          <a:pt x="1513" y="155"/>
                        </a:lnTo>
                        <a:lnTo>
                          <a:pt x="1467" y="166"/>
                        </a:lnTo>
                        <a:lnTo>
                          <a:pt x="1503" y="250"/>
                        </a:lnTo>
                        <a:lnTo>
                          <a:pt x="1373" y="260"/>
                        </a:lnTo>
                        <a:lnTo>
                          <a:pt x="1258" y="270"/>
                        </a:lnTo>
                        <a:lnTo>
                          <a:pt x="1201" y="280"/>
                        </a:lnTo>
                        <a:lnTo>
                          <a:pt x="1150" y="296"/>
                        </a:lnTo>
                        <a:lnTo>
                          <a:pt x="1232" y="353"/>
                        </a:lnTo>
                        <a:lnTo>
                          <a:pt x="1248" y="369"/>
                        </a:lnTo>
                        <a:lnTo>
                          <a:pt x="1263" y="390"/>
                        </a:lnTo>
                        <a:lnTo>
                          <a:pt x="1285" y="415"/>
                        </a:lnTo>
                        <a:lnTo>
                          <a:pt x="1300" y="452"/>
                        </a:lnTo>
                        <a:lnTo>
                          <a:pt x="1310" y="488"/>
                        </a:lnTo>
                        <a:lnTo>
                          <a:pt x="1310" y="535"/>
                        </a:lnTo>
                        <a:lnTo>
                          <a:pt x="1305" y="562"/>
                        </a:lnTo>
                        <a:lnTo>
                          <a:pt x="1300" y="587"/>
                        </a:lnTo>
                        <a:lnTo>
                          <a:pt x="1180" y="577"/>
                        </a:lnTo>
                        <a:lnTo>
                          <a:pt x="1269" y="645"/>
                        </a:lnTo>
                        <a:lnTo>
                          <a:pt x="1332" y="697"/>
                        </a:lnTo>
                        <a:lnTo>
                          <a:pt x="1357" y="723"/>
                        </a:lnTo>
                        <a:lnTo>
                          <a:pt x="1368" y="744"/>
                        </a:lnTo>
                        <a:lnTo>
                          <a:pt x="1368" y="754"/>
                        </a:lnTo>
                        <a:lnTo>
                          <a:pt x="1368" y="759"/>
                        </a:lnTo>
                        <a:lnTo>
                          <a:pt x="1352" y="764"/>
                        </a:lnTo>
                        <a:lnTo>
                          <a:pt x="1332" y="770"/>
                        </a:lnTo>
                        <a:lnTo>
                          <a:pt x="1305" y="764"/>
                        </a:lnTo>
                        <a:lnTo>
                          <a:pt x="1258" y="759"/>
                        </a:lnTo>
                        <a:lnTo>
                          <a:pt x="1232" y="754"/>
                        </a:lnTo>
                        <a:lnTo>
                          <a:pt x="1285" y="884"/>
                        </a:lnTo>
                        <a:lnTo>
                          <a:pt x="1160" y="894"/>
                        </a:lnTo>
                        <a:lnTo>
                          <a:pt x="1056" y="910"/>
                        </a:lnTo>
                        <a:lnTo>
                          <a:pt x="968" y="926"/>
                        </a:lnTo>
                        <a:lnTo>
                          <a:pt x="983" y="931"/>
                        </a:lnTo>
                        <a:lnTo>
                          <a:pt x="1019" y="952"/>
                        </a:lnTo>
                        <a:lnTo>
                          <a:pt x="1035" y="962"/>
                        </a:lnTo>
                        <a:lnTo>
                          <a:pt x="1050" y="977"/>
                        </a:lnTo>
                        <a:lnTo>
                          <a:pt x="1061" y="994"/>
                        </a:lnTo>
                        <a:lnTo>
                          <a:pt x="1071" y="1014"/>
                        </a:lnTo>
                        <a:lnTo>
                          <a:pt x="1066" y="1019"/>
                        </a:lnTo>
                        <a:lnTo>
                          <a:pt x="1061" y="1030"/>
                        </a:lnTo>
                        <a:lnTo>
                          <a:pt x="1035" y="1040"/>
                        </a:lnTo>
                        <a:lnTo>
                          <a:pt x="998" y="1051"/>
                        </a:lnTo>
                        <a:lnTo>
                          <a:pt x="951" y="1061"/>
                        </a:lnTo>
                        <a:lnTo>
                          <a:pt x="873" y="1072"/>
                        </a:lnTo>
                        <a:lnTo>
                          <a:pt x="838" y="1072"/>
                        </a:lnTo>
                        <a:lnTo>
                          <a:pt x="926" y="1139"/>
                        </a:lnTo>
                        <a:lnTo>
                          <a:pt x="936" y="1155"/>
                        </a:lnTo>
                        <a:lnTo>
                          <a:pt x="941" y="1171"/>
                        </a:lnTo>
                        <a:lnTo>
                          <a:pt x="941" y="1197"/>
                        </a:lnTo>
                        <a:lnTo>
                          <a:pt x="941" y="1222"/>
                        </a:lnTo>
                        <a:lnTo>
                          <a:pt x="926" y="1249"/>
                        </a:lnTo>
                        <a:lnTo>
                          <a:pt x="900" y="1279"/>
                        </a:lnTo>
                        <a:lnTo>
                          <a:pt x="863" y="1306"/>
                        </a:lnTo>
                        <a:lnTo>
                          <a:pt x="879" y="1311"/>
                        </a:lnTo>
                        <a:lnTo>
                          <a:pt x="894" y="1316"/>
                        </a:lnTo>
                        <a:lnTo>
                          <a:pt x="915" y="1327"/>
                        </a:lnTo>
                        <a:lnTo>
                          <a:pt x="931" y="1337"/>
                        </a:lnTo>
                        <a:lnTo>
                          <a:pt x="941" y="1358"/>
                        </a:lnTo>
                        <a:lnTo>
                          <a:pt x="941" y="1379"/>
                        </a:lnTo>
                        <a:lnTo>
                          <a:pt x="936" y="1409"/>
                        </a:lnTo>
                        <a:lnTo>
                          <a:pt x="921" y="1436"/>
                        </a:lnTo>
                        <a:lnTo>
                          <a:pt x="900" y="1462"/>
                        </a:lnTo>
                        <a:lnTo>
                          <a:pt x="879" y="1477"/>
                        </a:lnTo>
                        <a:lnTo>
                          <a:pt x="858" y="1488"/>
                        </a:lnTo>
                        <a:lnTo>
                          <a:pt x="821" y="1499"/>
                        </a:lnTo>
                        <a:lnTo>
                          <a:pt x="806" y="1499"/>
                        </a:lnTo>
                        <a:lnTo>
                          <a:pt x="821" y="1509"/>
                        </a:lnTo>
                        <a:lnTo>
                          <a:pt x="858" y="1524"/>
                        </a:lnTo>
                        <a:lnTo>
                          <a:pt x="873" y="1539"/>
                        </a:lnTo>
                        <a:lnTo>
                          <a:pt x="889" y="1556"/>
                        </a:lnTo>
                        <a:lnTo>
                          <a:pt x="894" y="1571"/>
                        </a:lnTo>
                        <a:lnTo>
                          <a:pt x="884" y="1592"/>
                        </a:lnTo>
                        <a:lnTo>
                          <a:pt x="868" y="1613"/>
                        </a:lnTo>
                        <a:lnTo>
                          <a:pt x="838" y="1623"/>
                        </a:lnTo>
                        <a:lnTo>
                          <a:pt x="806" y="1639"/>
                        </a:lnTo>
                        <a:lnTo>
                          <a:pt x="769" y="1649"/>
                        </a:lnTo>
                        <a:lnTo>
                          <a:pt x="713" y="1659"/>
                        </a:lnTo>
                        <a:lnTo>
                          <a:pt x="686" y="1664"/>
                        </a:lnTo>
                        <a:lnTo>
                          <a:pt x="702" y="1676"/>
                        </a:lnTo>
                        <a:lnTo>
                          <a:pt x="738" y="1701"/>
                        </a:lnTo>
                        <a:lnTo>
                          <a:pt x="754" y="1717"/>
                        </a:lnTo>
                        <a:lnTo>
                          <a:pt x="759" y="1728"/>
                        </a:lnTo>
                        <a:lnTo>
                          <a:pt x="759" y="1738"/>
                        </a:lnTo>
                        <a:lnTo>
                          <a:pt x="754" y="1743"/>
                        </a:lnTo>
                        <a:lnTo>
                          <a:pt x="733" y="1753"/>
                        </a:lnTo>
                        <a:lnTo>
                          <a:pt x="666" y="1779"/>
                        </a:lnTo>
                        <a:lnTo>
                          <a:pt x="588" y="1806"/>
                        </a:lnTo>
                        <a:lnTo>
                          <a:pt x="499" y="1847"/>
                        </a:lnTo>
                        <a:lnTo>
                          <a:pt x="531" y="1847"/>
                        </a:lnTo>
                        <a:lnTo>
                          <a:pt x="593" y="1858"/>
                        </a:lnTo>
                        <a:lnTo>
                          <a:pt x="629" y="1868"/>
                        </a:lnTo>
                        <a:lnTo>
                          <a:pt x="666" y="1883"/>
                        </a:lnTo>
                        <a:lnTo>
                          <a:pt x="691" y="1904"/>
                        </a:lnTo>
                        <a:lnTo>
                          <a:pt x="697" y="1915"/>
                        </a:lnTo>
                        <a:lnTo>
                          <a:pt x="702" y="1931"/>
                        </a:lnTo>
                        <a:lnTo>
                          <a:pt x="702" y="1961"/>
                        </a:lnTo>
                        <a:lnTo>
                          <a:pt x="691" y="1993"/>
                        </a:lnTo>
                        <a:lnTo>
                          <a:pt x="676" y="2024"/>
                        </a:lnTo>
                        <a:lnTo>
                          <a:pt x="656" y="2055"/>
                        </a:lnTo>
                        <a:lnTo>
                          <a:pt x="629" y="2081"/>
                        </a:lnTo>
                        <a:lnTo>
                          <a:pt x="609" y="2103"/>
                        </a:lnTo>
                        <a:lnTo>
                          <a:pt x="582" y="2123"/>
                        </a:lnTo>
                        <a:lnTo>
                          <a:pt x="562" y="2128"/>
                        </a:lnTo>
                        <a:lnTo>
                          <a:pt x="551" y="2133"/>
                        </a:lnTo>
                        <a:lnTo>
                          <a:pt x="551" y="2138"/>
                        </a:lnTo>
                        <a:lnTo>
                          <a:pt x="582" y="2149"/>
                        </a:lnTo>
                        <a:lnTo>
                          <a:pt x="598" y="2154"/>
                        </a:lnTo>
                        <a:lnTo>
                          <a:pt x="619" y="2165"/>
                        </a:lnTo>
                        <a:lnTo>
                          <a:pt x="629" y="2175"/>
                        </a:lnTo>
                        <a:lnTo>
                          <a:pt x="634" y="2191"/>
                        </a:lnTo>
                        <a:lnTo>
                          <a:pt x="624" y="2211"/>
                        </a:lnTo>
                        <a:lnTo>
                          <a:pt x="614" y="2233"/>
                        </a:lnTo>
                        <a:lnTo>
                          <a:pt x="593" y="2248"/>
                        </a:lnTo>
                        <a:lnTo>
                          <a:pt x="567" y="2263"/>
                        </a:lnTo>
                        <a:lnTo>
                          <a:pt x="526" y="2285"/>
                        </a:lnTo>
                        <a:lnTo>
                          <a:pt x="504" y="2295"/>
                        </a:lnTo>
                        <a:lnTo>
                          <a:pt x="531" y="2295"/>
                        </a:lnTo>
                        <a:lnTo>
                          <a:pt x="582" y="2305"/>
                        </a:lnTo>
                        <a:lnTo>
                          <a:pt x="603" y="2315"/>
                        </a:lnTo>
                        <a:lnTo>
                          <a:pt x="624" y="2326"/>
                        </a:lnTo>
                        <a:lnTo>
                          <a:pt x="629" y="2336"/>
                        </a:lnTo>
                        <a:lnTo>
                          <a:pt x="629" y="2341"/>
                        </a:lnTo>
                        <a:lnTo>
                          <a:pt x="629" y="2352"/>
                        </a:lnTo>
                        <a:lnTo>
                          <a:pt x="624" y="2363"/>
                        </a:lnTo>
                        <a:lnTo>
                          <a:pt x="603" y="2388"/>
                        </a:lnTo>
                        <a:lnTo>
                          <a:pt x="577" y="2398"/>
                        </a:lnTo>
                        <a:lnTo>
                          <a:pt x="556" y="2410"/>
                        </a:lnTo>
                        <a:lnTo>
                          <a:pt x="531" y="2420"/>
                        </a:lnTo>
                        <a:lnTo>
                          <a:pt x="489" y="2420"/>
                        </a:lnTo>
                        <a:lnTo>
                          <a:pt x="468" y="2420"/>
                        </a:lnTo>
                        <a:lnTo>
                          <a:pt x="484" y="2425"/>
                        </a:lnTo>
                        <a:lnTo>
                          <a:pt x="514" y="2430"/>
                        </a:lnTo>
                        <a:lnTo>
                          <a:pt x="526" y="2440"/>
                        </a:lnTo>
                        <a:lnTo>
                          <a:pt x="536" y="2451"/>
                        </a:lnTo>
                        <a:lnTo>
                          <a:pt x="536" y="2461"/>
                        </a:lnTo>
                        <a:lnTo>
                          <a:pt x="531" y="2477"/>
                        </a:lnTo>
                        <a:lnTo>
                          <a:pt x="509" y="2498"/>
                        </a:lnTo>
                        <a:lnTo>
                          <a:pt x="479" y="2518"/>
                        </a:lnTo>
                        <a:lnTo>
                          <a:pt x="400" y="2565"/>
                        </a:lnTo>
                        <a:lnTo>
                          <a:pt x="297" y="2617"/>
                        </a:lnTo>
                        <a:lnTo>
                          <a:pt x="317" y="2623"/>
                        </a:lnTo>
                        <a:lnTo>
                          <a:pt x="364" y="2633"/>
                        </a:lnTo>
                        <a:lnTo>
                          <a:pt x="379" y="2643"/>
                        </a:lnTo>
                        <a:lnTo>
                          <a:pt x="390" y="2654"/>
                        </a:lnTo>
                        <a:lnTo>
                          <a:pt x="395" y="2659"/>
                        </a:lnTo>
                        <a:lnTo>
                          <a:pt x="395" y="2665"/>
                        </a:lnTo>
                        <a:lnTo>
                          <a:pt x="379" y="2680"/>
                        </a:lnTo>
                        <a:lnTo>
                          <a:pt x="317" y="2711"/>
                        </a:lnTo>
                        <a:lnTo>
                          <a:pt x="250" y="2737"/>
                        </a:lnTo>
                        <a:lnTo>
                          <a:pt x="162" y="2763"/>
                        </a:lnTo>
                        <a:lnTo>
                          <a:pt x="182" y="2779"/>
                        </a:lnTo>
                        <a:lnTo>
                          <a:pt x="213" y="2810"/>
                        </a:lnTo>
                        <a:lnTo>
                          <a:pt x="229" y="2825"/>
                        </a:lnTo>
                        <a:lnTo>
                          <a:pt x="234" y="2847"/>
                        </a:lnTo>
                        <a:lnTo>
                          <a:pt x="234" y="2852"/>
                        </a:lnTo>
                        <a:lnTo>
                          <a:pt x="234" y="2862"/>
                        </a:lnTo>
                        <a:lnTo>
                          <a:pt x="229" y="2867"/>
                        </a:lnTo>
                        <a:lnTo>
                          <a:pt x="219" y="2872"/>
                        </a:lnTo>
                        <a:lnTo>
                          <a:pt x="187" y="2893"/>
                        </a:lnTo>
                        <a:lnTo>
                          <a:pt x="156" y="2919"/>
                        </a:lnTo>
                        <a:lnTo>
                          <a:pt x="83" y="2982"/>
                        </a:lnTo>
                        <a:lnTo>
                          <a:pt x="0" y="3065"/>
                        </a:lnTo>
                        <a:close/>
                      </a:path>
                    </a:pathLst>
                  </a:custGeom>
                  <a:solidFill>
                    <a:srgbClr val="33CC33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62" name="Freeform 1060"/>
                  <p:cNvSpPr/>
                  <p:nvPr/>
                </p:nvSpPr>
                <p:spPr>
                  <a:xfrm>
                    <a:off x="3591" y="3265"/>
                    <a:ext cx="224" cy="130"/>
                  </a:xfrm>
                  <a:custGeom>
                    <a:avLst/>
                    <a:gdLst>
                      <a:gd name="txL" fmla="*/ 0 w 3364"/>
                      <a:gd name="txT" fmla="*/ 0 h 1941"/>
                      <a:gd name="txR" fmla="*/ 3364 w 3364"/>
                      <a:gd name="txB" fmla="*/ 1941 h 194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64" h="1941">
                        <a:moveTo>
                          <a:pt x="0" y="1941"/>
                        </a:moveTo>
                        <a:lnTo>
                          <a:pt x="141" y="1936"/>
                        </a:lnTo>
                        <a:lnTo>
                          <a:pt x="463" y="1916"/>
                        </a:lnTo>
                        <a:lnTo>
                          <a:pt x="655" y="1899"/>
                        </a:lnTo>
                        <a:lnTo>
                          <a:pt x="842" y="1874"/>
                        </a:lnTo>
                        <a:lnTo>
                          <a:pt x="1014" y="1848"/>
                        </a:lnTo>
                        <a:lnTo>
                          <a:pt x="1087" y="1837"/>
                        </a:lnTo>
                        <a:lnTo>
                          <a:pt x="1149" y="1822"/>
                        </a:lnTo>
                        <a:lnTo>
                          <a:pt x="1311" y="1775"/>
                        </a:lnTo>
                        <a:lnTo>
                          <a:pt x="1550" y="1717"/>
                        </a:lnTo>
                        <a:lnTo>
                          <a:pt x="1846" y="1644"/>
                        </a:lnTo>
                        <a:lnTo>
                          <a:pt x="2179" y="1551"/>
                        </a:lnTo>
                        <a:lnTo>
                          <a:pt x="2346" y="1499"/>
                        </a:lnTo>
                        <a:lnTo>
                          <a:pt x="2517" y="1442"/>
                        </a:lnTo>
                        <a:lnTo>
                          <a:pt x="2683" y="1379"/>
                        </a:lnTo>
                        <a:lnTo>
                          <a:pt x="2845" y="1312"/>
                        </a:lnTo>
                        <a:lnTo>
                          <a:pt x="2995" y="1244"/>
                        </a:lnTo>
                        <a:lnTo>
                          <a:pt x="3135" y="1172"/>
                        </a:lnTo>
                        <a:lnTo>
                          <a:pt x="3260" y="1093"/>
                        </a:lnTo>
                        <a:lnTo>
                          <a:pt x="3317" y="1052"/>
                        </a:lnTo>
                        <a:lnTo>
                          <a:pt x="3364" y="1010"/>
                        </a:lnTo>
                        <a:lnTo>
                          <a:pt x="3235" y="432"/>
                        </a:lnTo>
                        <a:lnTo>
                          <a:pt x="3177" y="380"/>
                        </a:lnTo>
                        <a:lnTo>
                          <a:pt x="3053" y="266"/>
                        </a:lnTo>
                        <a:lnTo>
                          <a:pt x="2975" y="198"/>
                        </a:lnTo>
                        <a:lnTo>
                          <a:pt x="2907" y="125"/>
                        </a:lnTo>
                        <a:lnTo>
                          <a:pt x="2845" y="58"/>
                        </a:lnTo>
                        <a:lnTo>
                          <a:pt x="2803" y="0"/>
                        </a:lnTo>
                        <a:lnTo>
                          <a:pt x="2704" y="52"/>
                        </a:lnTo>
                        <a:lnTo>
                          <a:pt x="2444" y="193"/>
                        </a:lnTo>
                        <a:lnTo>
                          <a:pt x="2064" y="401"/>
                        </a:lnTo>
                        <a:lnTo>
                          <a:pt x="1840" y="531"/>
                        </a:lnTo>
                        <a:lnTo>
                          <a:pt x="1612" y="672"/>
                        </a:lnTo>
                        <a:lnTo>
                          <a:pt x="1373" y="817"/>
                        </a:lnTo>
                        <a:lnTo>
                          <a:pt x="1134" y="973"/>
                        </a:lnTo>
                        <a:lnTo>
                          <a:pt x="900" y="1135"/>
                        </a:lnTo>
                        <a:lnTo>
                          <a:pt x="677" y="1296"/>
                        </a:lnTo>
                        <a:lnTo>
                          <a:pt x="468" y="1462"/>
                        </a:lnTo>
                        <a:lnTo>
                          <a:pt x="370" y="1546"/>
                        </a:lnTo>
                        <a:lnTo>
                          <a:pt x="281" y="1629"/>
                        </a:lnTo>
                        <a:lnTo>
                          <a:pt x="198" y="1707"/>
                        </a:lnTo>
                        <a:lnTo>
                          <a:pt x="125" y="1786"/>
                        </a:lnTo>
                        <a:lnTo>
                          <a:pt x="58" y="1864"/>
                        </a:lnTo>
                        <a:lnTo>
                          <a:pt x="0" y="194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9900">
                          <a:alpha val="100000"/>
                        </a:srgbClr>
                      </a:gs>
                      <a:gs pos="100000">
                        <a:srgbClr val="43B443">
                          <a:alpha val="100000"/>
                        </a:srgbClr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63" name="Freeform 1061"/>
                  <p:cNvSpPr/>
                  <p:nvPr/>
                </p:nvSpPr>
                <p:spPr>
                  <a:xfrm>
                    <a:off x="3579" y="3237"/>
                    <a:ext cx="326" cy="162"/>
                  </a:xfrm>
                  <a:custGeom>
                    <a:avLst/>
                    <a:gdLst>
                      <a:gd name="txL" fmla="*/ 0 w 4888"/>
                      <a:gd name="txT" fmla="*/ 0 h 2436"/>
                      <a:gd name="txR" fmla="*/ 4888 w 4888"/>
                      <a:gd name="txB" fmla="*/ 2436 h 243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888" h="2436">
                        <a:moveTo>
                          <a:pt x="0" y="2436"/>
                        </a:moveTo>
                        <a:lnTo>
                          <a:pt x="358" y="2296"/>
                        </a:lnTo>
                        <a:lnTo>
                          <a:pt x="1169" y="1968"/>
                        </a:lnTo>
                        <a:lnTo>
                          <a:pt x="1628" y="1786"/>
                        </a:lnTo>
                        <a:lnTo>
                          <a:pt x="2044" y="1609"/>
                        </a:lnTo>
                        <a:lnTo>
                          <a:pt x="2381" y="1457"/>
                        </a:lnTo>
                        <a:lnTo>
                          <a:pt x="2501" y="1400"/>
                        </a:lnTo>
                        <a:lnTo>
                          <a:pt x="2584" y="1359"/>
                        </a:lnTo>
                        <a:lnTo>
                          <a:pt x="2828" y="1213"/>
                        </a:lnTo>
                        <a:lnTo>
                          <a:pt x="3057" y="1083"/>
                        </a:lnTo>
                        <a:lnTo>
                          <a:pt x="3250" y="979"/>
                        </a:lnTo>
                        <a:lnTo>
                          <a:pt x="3322" y="942"/>
                        </a:lnTo>
                        <a:lnTo>
                          <a:pt x="3380" y="922"/>
                        </a:lnTo>
                        <a:lnTo>
                          <a:pt x="3469" y="885"/>
                        </a:lnTo>
                        <a:lnTo>
                          <a:pt x="3634" y="812"/>
                        </a:lnTo>
                        <a:lnTo>
                          <a:pt x="3853" y="708"/>
                        </a:lnTo>
                        <a:lnTo>
                          <a:pt x="4103" y="583"/>
                        </a:lnTo>
                        <a:lnTo>
                          <a:pt x="4352" y="458"/>
                        </a:lnTo>
                        <a:lnTo>
                          <a:pt x="4587" y="333"/>
                        </a:lnTo>
                        <a:lnTo>
                          <a:pt x="4685" y="276"/>
                        </a:lnTo>
                        <a:lnTo>
                          <a:pt x="4774" y="219"/>
                        </a:lnTo>
                        <a:lnTo>
                          <a:pt x="4841" y="172"/>
                        </a:lnTo>
                        <a:lnTo>
                          <a:pt x="4888" y="136"/>
                        </a:lnTo>
                        <a:lnTo>
                          <a:pt x="4888" y="115"/>
                        </a:lnTo>
                        <a:lnTo>
                          <a:pt x="4888" y="73"/>
                        </a:lnTo>
                        <a:lnTo>
                          <a:pt x="4882" y="47"/>
                        </a:lnTo>
                        <a:lnTo>
                          <a:pt x="4877" y="26"/>
                        </a:lnTo>
                        <a:lnTo>
                          <a:pt x="4867" y="11"/>
                        </a:lnTo>
                        <a:lnTo>
                          <a:pt x="4846" y="0"/>
                        </a:lnTo>
                        <a:lnTo>
                          <a:pt x="4836" y="0"/>
                        </a:lnTo>
                        <a:lnTo>
                          <a:pt x="4826" y="6"/>
                        </a:lnTo>
                        <a:lnTo>
                          <a:pt x="4799" y="26"/>
                        </a:lnTo>
                        <a:lnTo>
                          <a:pt x="4727" y="109"/>
                        </a:lnTo>
                        <a:lnTo>
                          <a:pt x="4680" y="161"/>
                        </a:lnTo>
                        <a:lnTo>
                          <a:pt x="4628" y="219"/>
                        </a:lnTo>
                        <a:lnTo>
                          <a:pt x="4560" y="271"/>
                        </a:lnTo>
                        <a:lnTo>
                          <a:pt x="4524" y="297"/>
                        </a:lnTo>
                        <a:lnTo>
                          <a:pt x="4482" y="318"/>
                        </a:lnTo>
                        <a:lnTo>
                          <a:pt x="4233" y="443"/>
                        </a:lnTo>
                        <a:lnTo>
                          <a:pt x="3900" y="604"/>
                        </a:lnTo>
                        <a:lnTo>
                          <a:pt x="3593" y="745"/>
                        </a:lnTo>
                        <a:lnTo>
                          <a:pt x="3484" y="792"/>
                        </a:lnTo>
                        <a:lnTo>
                          <a:pt x="3422" y="817"/>
                        </a:lnTo>
                        <a:lnTo>
                          <a:pt x="3380" y="833"/>
                        </a:lnTo>
                        <a:lnTo>
                          <a:pt x="3317" y="864"/>
                        </a:lnTo>
                        <a:lnTo>
                          <a:pt x="3172" y="947"/>
                        </a:lnTo>
                        <a:lnTo>
                          <a:pt x="3010" y="1047"/>
                        </a:lnTo>
                        <a:lnTo>
                          <a:pt x="2875" y="1135"/>
                        </a:lnTo>
                        <a:lnTo>
                          <a:pt x="2730" y="1224"/>
                        </a:lnTo>
                        <a:lnTo>
                          <a:pt x="2533" y="1327"/>
                        </a:lnTo>
                        <a:lnTo>
                          <a:pt x="2329" y="1437"/>
                        </a:lnTo>
                        <a:lnTo>
                          <a:pt x="2152" y="1520"/>
                        </a:lnTo>
                        <a:lnTo>
                          <a:pt x="1726" y="1702"/>
                        </a:lnTo>
                        <a:lnTo>
                          <a:pt x="999" y="2014"/>
                        </a:lnTo>
                        <a:lnTo>
                          <a:pt x="0" y="243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64" name="Freeform 1062"/>
                  <p:cNvSpPr/>
                  <p:nvPr/>
                </p:nvSpPr>
                <p:spPr>
                  <a:xfrm>
                    <a:off x="3615" y="3326"/>
                    <a:ext cx="106" cy="16"/>
                  </a:xfrm>
                  <a:custGeom>
                    <a:avLst/>
                    <a:gdLst>
                      <a:gd name="txL" fmla="*/ 0 w 1597"/>
                      <a:gd name="txT" fmla="*/ 0 h 240"/>
                      <a:gd name="txR" fmla="*/ 1597 w 1597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597" h="240">
                        <a:moveTo>
                          <a:pt x="0" y="5"/>
                        </a:moveTo>
                        <a:lnTo>
                          <a:pt x="198" y="17"/>
                        </a:lnTo>
                        <a:lnTo>
                          <a:pt x="411" y="27"/>
                        </a:lnTo>
                        <a:lnTo>
                          <a:pt x="656" y="47"/>
                        </a:lnTo>
                        <a:lnTo>
                          <a:pt x="921" y="79"/>
                        </a:lnTo>
                        <a:lnTo>
                          <a:pt x="1051" y="95"/>
                        </a:lnTo>
                        <a:lnTo>
                          <a:pt x="1176" y="115"/>
                        </a:lnTo>
                        <a:lnTo>
                          <a:pt x="1285" y="142"/>
                        </a:lnTo>
                        <a:lnTo>
                          <a:pt x="1389" y="172"/>
                        </a:lnTo>
                        <a:lnTo>
                          <a:pt x="1472" y="204"/>
                        </a:lnTo>
                        <a:lnTo>
                          <a:pt x="1509" y="219"/>
                        </a:lnTo>
                        <a:lnTo>
                          <a:pt x="1540" y="240"/>
                        </a:lnTo>
                        <a:lnTo>
                          <a:pt x="1597" y="225"/>
                        </a:lnTo>
                        <a:lnTo>
                          <a:pt x="1571" y="214"/>
                        </a:lnTo>
                        <a:lnTo>
                          <a:pt x="1487" y="183"/>
                        </a:lnTo>
                        <a:lnTo>
                          <a:pt x="1358" y="142"/>
                        </a:lnTo>
                        <a:lnTo>
                          <a:pt x="1176" y="100"/>
                        </a:lnTo>
                        <a:lnTo>
                          <a:pt x="1067" y="73"/>
                        </a:lnTo>
                        <a:lnTo>
                          <a:pt x="947" y="53"/>
                        </a:lnTo>
                        <a:lnTo>
                          <a:pt x="811" y="37"/>
                        </a:lnTo>
                        <a:lnTo>
                          <a:pt x="671" y="22"/>
                        </a:lnTo>
                        <a:lnTo>
                          <a:pt x="521" y="11"/>
                        </a:lnTo>
                        <a:lnTo>
                          <a:pt x="354" y="0"/>
                        </a:lnTo>
                        <a:lnTo>
                          <a:pt x="182" y="0"/>
                        </a:lnTo>
                        <a:lnTo>
                          <a:pt x="0" y="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65" name="Freeform 1063"/>
                  <p:cNvSpPr/>
                  <p:nvPr/>
                </p:nvSpPr>
                <p:spPr>
                  <a:xfrm>
                    <a:off x="3633" y="3256"/>
                    <a:ext cx="137" cy="60"/>
                  </a:xfrm>
                  <a:custGeom>
                    <a:avLst/>
                    <a:gdLst>
                      <a:gd name="txL" fmla="*/ 0 w 2059"/>
                      <a:gd name="txT" fmla="*/ 0 h 906"/>
                      <a:gd name="txR" fmla="*/ 2059 w 2059"/>
                      <a:gd name="txB" fmla="*/ 906 h 9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059" h="906">
                        <a:moveTo>
                          <a:pt x="0" y="427"/>
                        </a:moveTo>
                        <a:lnTo>
                          <a:pt x="141" y="448"/>
                        </a:lnTo>
                        <a:lnTo>
                          <a:pt x="463" y="505"/>
                        </a:lnTo>
                        <a:lnTo>
                          <a:pt x="640" y="542"/>
                        </a:lnTo>
                        <a:lnTo>
                          <a:pt x="806" y="578"/>
                        </a:lnTo>
                        <a:lnTo>
                          <a:pt x="879" y="599"/>
                        </a:lnTo>
                        <a:lnTo>
                          <a:pt x="941" y="619"/>
                        </a:lnTo>
                        <a:lnTo>
                          <a:pt x="989" y="641"/>
                        </a:lnTo>
                        <a:lnTo>
                          <a:pt x="1024" y="661"/>
                        </a:lnTo>
                        <a:lnTo>
                          <a:pt x="1061" y="677"/>
                        </a:lnTo>
                        <a:lnTo>
                          <a:pt x="1108" y="698"/>
                        </a:lnTo>
                        <a:lnTo>
                          <a:pt x="1171" y="719"/>
                        </a:lnTo>
                        <a:lnTo>
                          <a:pt x="1238" y="744"/>
                        </a:lnTo>
                        <a:lnTo>
                          <a:pt x="1404" y="781"/>
                        </a:lnTo>
                        <a:lnTo>
                          <a:pt x="1581" y="823"/>
                        </a:lnTo>
                        <a:lnTo>
                          <a:pt x="1893" y="879"/>
                        </a:lnTo>
                        <a:lnTo>
                          <a:pt x="2034" y="906"/>
                        </a:lnTo>
                        <a:lnTo>
                          <a:pt x="2059" y="854"/>
                        </a:lnTo>
                        <a:lnTo>
                          <a:pt x="1924" y="833"/>
                        </a:lnTo>
                        <a:lnTo>
                          <a:pt x="1623" y="781"/>
                        </a:lnTo>
                        <a:lnTo>
                          <a:pt x="1456" y="749"/>
                        </a:lnTo>
                        <a:lnTo>
                          <a:pt x="1295" y="714"/>
                        </a:lnTo>
                        <a:lnTo>
                          <a:pt x="1165" y="682"/>
                        </a:lnTo>
                        <a:lnTo>
                          <a:pt x="1118" y="666"/>
                        </a:lnTo>
                        <a:lnTo>
                          <a:pt x="1087" y="651"/>
                        </a:lnTo>
                        <a:lnTo>
                          <a:pt x="1056" y="630"/>
                        </a:lnTo>
                        <a:lnTo>
                          <a:pt x="1019" y="604"/>
                        </a:lnTo>
                        <a:lnTo>
                          <a:pt x="936" y="531"/>
                        </a:lnTo>
                        <a:lnTo>
                          <a:pt x="723" y="329"/>
                        </a:lnTo>
                        <a:lnTo>
                          <a:pt x="609" y="219"/>
                        </a:lnTo>
                        <a:lnTo>
                          <a:pt x="495" y="125"/>
                        </a:lnTo>
                        <a:lnTo>
                          <a:pt x="442" y="84"/>
                        </a:lnTo>
                        <a:lnTo>
                          <a:pt x="390" y="47"/>
                        </a:lnTo>
                        <a:lnTo>
                          <a:pt x="343" y="21"/>
                        </a:lnTo>
                        <a:lnTo>
                          <a:pt x="302" y="0"/>
                        </a:lnTo>
                        <a:lnTo>
                          <a:pt x="562" y="234"/>
                        </a:lnTo>
                        <a:lnTo>
                          <a:pt x="759" y="417"/>
                        </a:lnTo>
                        <a:lnTo>
                          <a:pt x="837" y="494"/>
                        </a:lnTo>
                        <a:lnTo>
                          <a:pt x="889" y="552"/>
                        </a:lnTo>
                        <a:lnTo>
                          <a:pt x="775" y="531"/>
                        </a:lnTo>
                        <a:lnTo>
                          <a:pt x="515" y="479"/>
                        </a:lnTo>
                        <a:lnTo>
                          <a:pt x="365" y="459"/>
                        </a:lnTo>
                        <a:lnTo>
                          <a:pt x="218" y="437"/>
                        </a:lnTo>
                        <a:lnTo>
                          <a:pt x="94" y="427"/>
                        </a:lnTo>
                        <a:lnTo>
                          <a:pt x="41" y="427"/>
                        </a:lnTo>
                        <a:lnTo>
                          <a:pt x="0" y="42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66" name="Freeform 1064"/>
                  <p:cNvSpPr/>
                  <p:nvPr/>
                </p:nvSpPr>
                <p:spPr>
                  <a:xfrm>
                    <a:off x="3651" y="3218"/>
                    <a:ext cx="151" cy="79"/>
                  </a:xfrm>
                  <a:custGeom>
                    <a:avLst/>
                    <a:gdLst>
                      <a:gd name="txL" fmla="*/ 0 w 2267"/>
                      <a:gd name="txT" fmla="*/ 0 h 1181"/>
                      <a:gd name="txR" fmla="*/ 2267 w 2267"/>
                      <a:gd name="txB" fmla="*/ 1181 h 118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267" h="1181">
                        <a:moveTo>
                          <a:pt x="0" y="286"/>
                        </a:moveTo>
                        <a:lnTo>
                          <a:pt x="156" y="339"/>
                        </a:lnTo>
                        <a:lnTo>
                          <a:pt x="514" y="469"/>
                        </a:lnTo>
                        <a:lnTo>
                          <a:pt x="712" y="546"/>
                        </a:lnTo>
                        <a:lnTo>
                          <a:pt x="900" y="624"/>
                        </a:lnTo>
                        <a:lnTo>
                          <a:pt x="1050" y="692"/>
                        </a:lnTo>
                        <a:lnTo>
                          <a:pt x="1107" y="724"/>
                        </a:lnTo>
                        <a:lnTo>
                          <a:pt x="1149" y="749"/>
                        </a:lnTo>
                        <a:lnTo>
                          <a:pt x="1107" y="776"/>
                        </a:lnTo>
                        <a:lnTo>
                          <a:pt x="1008" y="822"/>
                        </a:lnTo>
                        <a:lnTo>
                          <a:pt x="940" y="848"/>
                        </a:lnTo>
                        <a:lnTo>
                          <a:pt x="868" y="874"/>
                        </a:lnTo>
                        <a:lnTo>
                          <a:pt x="785" y="896"/>
                        </a:lnTo>
                        <a:lnTo>
                          <a:pt x="701" y="906"/>
                        </a:lnTo>
                        <a:lnTo>
                          <a:pt x="743" y="906"/>
                        </a:lnTo>
                        <a:lnTo>
                          <a:pt x="790" y="901"/>
                        </a:lnTo>
                        <a:lnTo>
                          <a:pt x="853" y="896"/>
                        </a:lnTo>
                        <a:lnTo>
                          <a:pt x="925" y="884"/>
                        </a:lnTo>
                        <a:lnTo>
                          <a:pt x="1008" y="864"/>
                        </a:lnTo>
                        <a:lnTo>
                          <a:pt x="1092" y="833"/>
                        </a:lnTo>
                        <a:lnTo>
                          <a:pt x="1170" y="796"/>
                        </a:lnTo>
                        <a:lnTo>
                          <a:pt x="1305" y="859"/>
                        </a:lnTo>
                        <a:lnTo>
                          <a:pt x="1617" y="989"/>
                        </a:lnTo>
                        <a:lnTo>
                          <a:pt x="1794" y="1061"/>
                        </a:lnTo>
                        <a:lnTo>
                          <a:pt x="1965" y="1124"/>
                        </a:lnTo>
                        <a:lnTo>
                          <a:pt x="2043" y="1145"/>
                        </a:lnTo>
                        <a:lnTo>
                          <a:pt x="2111" y="1166"/>
                        </a:lnTo>
                        <a:lnTo>
                          <a:pt x="2168" y="1176"/>
                        </a:lnTo>
                        <a:lnTo>
                          <a:pt x="2210" y="1181"/>
                        </a:lnTo>
                        <a:lnTo>
                          <a:pt x="2267" y="1161"/>
                        </a:lnTo>
                        <a:lnTo>
                          <a:pt x="2230" y="1156"/>
                        </a:lnTo>
                        <a:lnTo>
                          <a:pt x="2142" y="1124"/>
                        </a:lnTo>
                        <a:lnTo>
                          <a:pt x="2095" y="1109"/>
                        </a:lnTo>
                        <a:lnTo>
                          <a:pt x="2048" y="1088"/>
                        </a:lnTo>
                        <a:lnTo>
                          <a:pt x="2007" y="1061"/>
                        </a:lnTo>
                        <a:lnTo>
                          <a:pt x="1981" y="1041"/>
                        </a:lnTo>
                        <a:lnTo>
                          <a:pt x="1856" y="869"/>
                        </a:lnTo>
                        <a:lnTo>
                          <a:pt x="1746" y="724"/>
                        </a:lnTo>
                        <a:lnTo>
                          <a:pt x="1617" y="552"/>
                        </a:lnTo>
                        <a:lnTo>
                          <a:pt x="1471" y="380"/>
                        </a:lnTo>
                        <a:lnTo>
                          <a:pt x="1399" y="297"/>
                        </a:lnTo>
                        <a:lnTo>
                          <a:pt x="1326" y="219"/>
                        </a:lnTo>
                        <a:lnTo>
                          <a:pt x="1252" y="151"/>
                        </a:lnTo>
                        <a:lnTo>
                          <a:pt x="1180" y="89"/>
                        </a:lnTo>
                        <a:lnTo>
                          <a:pt x="1112" y="37"/>
                        </a:lnTo>
                        <a:lnTo>
                          <a:pt x="1050" y="0"/>
                        </a:lnTo>
                        <a:lnTo>
                          <a:pt x="1149" y="94"/>
                        </a:lnTo>
                        <a:lnTo>
                          <a:pt x="1247" y="192"/>
                        </a:lnTo>
                        <a:lnTo>
                          <a:pt x="1377" y="327"/>
                        </a:lnTo>
                        <a:lnTo>
                          <a:pt x="1513" y="484"/>
                        </a:lnTo>
                        <a:lnTo>
                          <a:pt x="1653" y="651"/>
                        </a:lnTo>
                        <a:lnTo>
                          <a:pt x="1716" y="739"/>
                        </a:lnTo>
                        <a:lnTo>
                          <a:pt x="1778" y="833"/>
                        </a:lnTo>
                        <a:lnTo>
                          <a:pt x="1835" y="921"/>
                        </a:lnTo>
                        <a:lnTo>
                          <a:pt x="1888" y="1015"/>
                        </a:lnTo>
                        <a:lnTo>
                          <a:pt x="1846" y="1009"/>
                        </a:lnTo>
                        <a:lnTo>
                          <a:pt x="1794" y="994"/>
                        </a:lnTo>
                        <a:lnTo>
                          <a:pt x="1706" y="963"/>
                        </a:lnTo>
                        <a:lnTo>
                          <a:pt x="1591" y="916"/>
                        </a:lnTo>
                        <a:lnTo>
                          <a:pt x="1435" y="848"/>
                        </a:lnTo>
                        <a:lnTo>
                          <a:pt x="1242" y="749"/>
                        </a:lnTo>
                        <a:lnTo>
                          <a:pt x="1003" y="614"/>
                        </a:lnTo>
                        <a:lnTo>
                          <a:pt x="951" y="541"/>
                        </a:lnTo>
                        <a:lnTo>
                          <a:pt x="894" y="458"/>
                        </a:lnTo>
                        <a:lnTo>
                          <a:pt x="816" y="369"/>
                        </a:lnTo>
                        <a:lnTo>
                          <a:pt x="770" y="322"/>
                        </a:lnTo>
                        <a:lnTo>
                          <a:pt x="723" y="276"/>
                        </a:lnTo>
                        <a:lnTo>
                          <a:pt x="670" y="229"/>
                        </a:lnTo>
                        <a:lnTo>
                          <a:pt x="613" y="187"/>
                        </a:lnTo>
                        <a:lnTo>
                          <a:pt x="556" y="151"/>
                        </a:lnTo>
                        <a:lnTo>
                          <a:pt x="494" y="120"/>
                        </a:lnTo>
                        <a:lnTo>
                          <a:pt x="431" y="94"/>
                        </a:lnTo>
                        <a:lnTo>
                          <a:pt x="369" y="78"/>
                        </a:lnTo>
                        <a:lnTo>
                          <a:pt x="436" y="114"/>
                        </a:lnTo>
                        <a:lnTo>
                          <a:pt x="509" y="162"/>
                        </a:lnTo>
                        <a:lnTo>
                          <a:pt x="593" y="219"/>
                        </a:lnTo>
                        <a:lnTo>
                          <a:pt x="681" y="292"/>
                        </a:lnTo>
                        <a:lnTo>
                          <a:pt x="775" y="374"/>
                        </a:lnTo>
                        <a:lnTo>
                          <a:pt x="816" y="422"/>
                        </a:lnTo>
                        <a:lnTo>
                          <a:pt x="853" y="469"/>
                        </a:lnTo>
                        <a:lnTo>
                          <a:pt x="889" y="515"/>
                        </a:lnTo>
                        <a:lnTo>
                          <a:pt x="915" y="567"/>
                        </a:lnTo>
                        <a:lnTo>
                          <a:pt x="800" y="526"/>
                        </a:lnTo>
                        <a:lnTo>
                          <a:pt x="525" y="432"/>
                        </a:lnTo>
                        <a:lnTo>
                          <a:pt x="369" y="380"/>
                        </a:lnTo>
                        <a:lnTo>
                          <a:pt x="224" y="339"/>
                        </a:lnTo>
                        <a:lnTo>
                          <a:pt x="94" y="302"/>
                        </a:lnTo>
                        <a:lnTo>
                          <a:pt x="0" y="28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67" name="Freeform 1065"/>
                  <p:cNvSpPr/>
                  <p:nvPr/>
                </p:nvSpPr>
                <p:spPr>
                  <a:xfrm>
                    <a:off x="3608" y="3353"/>
                    <a:ext cx="63" cy="10"/>
                  </a:xfrm>
                  <a:custGeom>
                    <a:avLst/>
                    <a:gdLst>
                      <a:gd name="txL" fmla="*/ 0 w 946"/>
                      <a:gd name="txT" fmla="*/ 0 h 155"/>
                      <a:gd name="txR" fmla="*/ 946 w 946"/>
                      <a:gd name="txB" fmla="*/ 155 h 15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6" h="155">
                        <a:moveTo>
                          <a:pt x="0" y="30"/>
                        </a:moveTo>
                        <a:lnTo>
                          <a:pt x="103" y="30"/>
                        </a:lnTo>
                        <a:lnTo>
                          <a:pt x="213" y="30"/>
                        </a:lnTo>
                        <a:lnTo>
                          <a:pt x="343" y="42"/>
                        </a:lnTo>
                        <a:lnTo>
                          <a:pt x="488" y="52"/>
                        </a:lnTo>
                        <a:lnTo>
                          <a:pt x="634" y="78"/>
                        </a:lnTo>
                        <a:lnTo>
                          <a:pt x="702" y="93"/>
                        </a:lnTo>
                        <a:lnTo>
                          <a:pt x="764" y="109"/>
                        </a:lnTo>
                        <a:lnTo>
                          <a:pt x="826" y="130"/>
                        </a:lnTo>
                        <a:lnTo>
                          <a:pt x="879" y="155"/>
                        </a:lnTo>
                        <a:lnTo>
                          <a:pt x="946" y="135"/>
                        </a:lnTo>
                        <a:lnTo>
                          <a:pt x="857" y="104"/>
                        </a:lnTo>
                        <a:lnTo>
                          <a:pt x="764" y="72"/>
                        </a:lnTo>
                        <a:lnTo>
                          <a:pt x="634" y="42"/>
                        </a:lnTo>
                        <a:lnTo>
                          <a:pt x="488" y="15"/>
                        </a:lnTo>
                        <a:lnTo>
                          <a:pt x="410" y="5"/>
                        </a:lnTo>
                        <a:lnTo>
                          <a:pt x="332" y="0"/>
                        </a:lnTo>
                        <a:lnTo>
                          <a:pt x="250" y="0"/>
                        </a:lnTo>
                        <a:lnTo>
                          <a:pt x="166" y="5"/>
                        </a:lnTo>
                        <a:lnTo>
                          <a:pt x="83" y="15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68" name="Freeform 1066"/>
                  <p:cNvSpPr/>
                  <p:nvPr/>
                </p:nvSpPr>
                <p:spPr>
                  <a:xfrm>
                    <a:off x="3594" y="3377"/>
                    <a:ext cx="33" cy="4"/>
                  </a:xfrm>
                  <a:custGeom>
                    <a:avLst/>
                    <a:gdLst>
                      <a:gd name="txL" fmla="*/ 0 w 499"/>
                      <a:gd name="txT" fmla="*/ 0 h 53"/>
                      <a:gd name="txR" fmla="*/ 499 w 499"/>
                      <a:gd name="txB" fmla="*/ 53 h 53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99" h="53">
                        <a:moveTo>
                          <a:pt x="0" y="47"/>
                        </a:moveTo>
                        <a:lnTo>
                          <a:pt x="53" y="36"/>
                        </a:lnTo>
                        <a:lnTo>
                          <a:pt x="110" y="31"/>
                        </a:lnTo>
                        <a:lnTo>
                          <a:pt x="172" y="21"/>
                        </a:lnTo>
                        <a:lnTo>
                          <a:pt x="245" y="16"/>
                        </a:lnTo>
                        <a:lnTo>
                          <a:pt x="323" y="21"/>
                        </a:lnTo>
                        <a:lnTo>
                          <a:pt x="385" y="31"/>
                        </a:lnTo>
                        <a:lnTo>
                          <a:pt x="417" y="42"/>
                        </a:lnTo>
                        <a:lnTo>
                          <a:pt x="442" y="53"/>
                        </a:lnTo>
                        <a:lnTo>
                          <a:pt x="499" y="36"/>
                        </a:lnTo>
                        <a:lnTo>
                          <a:pt x="474" y="21"/>
                        </a:lnTo>
                        <a:lnTo>
                          <a:pt x="432" y="11"/>
                        </a:lnTo>
                        <a:lnTo>
                          <a:pt x="380" y="5"/>
                        </a:lnTo>
                        <a:lnTo>
                          <a:pt x="312" y="0"/>
                        </a:lnTo>
                        <a:lnTo>
                          <a:pt x="224" y="5"/>
                        </a:lnTo>
                        <a:lnTo>
                          <a:pt x="120" y="21"/>
                        </a:lnTo>
                        <a:lnTo>
                          <a:pt x="0" y="4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69" name="Freeform 1067"/>
                  <p:cNvSpPr/>
                  <p:nvPr/>
                </p:nvSpPr>
                <p:spPr>
                  <a:xfrm>
                    <a:off x="3610" y="3377"/>
                    <a:ext cx="24" cy="28"/>
                  </a:xfrm>
                  <a:custGeom>
                    <a:avLst/>
                    <a:gdLst>
                      <a:gd name="txL" fmla="*/ 0 w 359"/>
                      <a:gd name="txT" fmla="*/ 0 h 411"/>
                      <a:gd name="txR" fmla="*/ 359 w 359"/>
                      <a:gd name="txB" fmla="*/ 411 h 41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411">
                        <a:moveTo>
                          <a:pt x="0" y="411"/>
                        </a:moveTo>
                        <a:lnTo>
                          <a:pt x="57" y="370"/>
                        </a:lnTo>
                        <a:lnTo>
                          <a:pt x="119" y="323"/>
                        </a:lnTo>
                        <a:lnTo>
                          <a:pt x="187" y="271"/>
                        </a:lnTo>
                        <a:lnTo>
                          <a:pt x="254" y="203"/>
                        </a:lnTo>
                        <a:lnTo>
                          <a:pt x="286" y="172"/>
                        </a:lnTo>
                        <a:lnTo>
                          <a:pt x="312" y="135"/>
                        </a:lnTo>
                        <a:lnTo>
                          <a:pt x="332" y="99"/>
                        </a:lnTo>
                        <a:lnTo>
                          <a:pt x="348" y="63"/>
                        </a:lnTo>
                        <a:lnTo>
                          <a:pt x="359" y="31"/>
                        </a:lnTo>
                        <a:lnTo>
                          <a:pt x="359" y="0"/>
                        </a:lnTo>
                        <a:lnTo>
                          <a:pt x="296" y="26"/>
                        </a:lnTo>
                        <a:lnTo>
                          <a:pt x="296" y="31"/>
                        </a:lnTo>
                        <a:lnTo>
                          <a:pt x="301" y="42"/>
                        </a:lnTo>
                        <a:lnTo>
                          <a:pt x="301" y="63"/>
                        </a:lnTo>
                        <a:lnTo>
                          <a:pt x="291" y="99"/>
                        </a:lnTo>
                        <a:lnTo>
                          <a:pt x="264" y="146"/>
                        </a:lnTo>
                        <a:lnTo>
                          <a:pt x="207" y="213"/>
                        </a:lnTo>
                        <a:lnTo>
                          <a:pt x="124" y="302"/>
                        </a:lnTo>
                        <a:lnTo>
                          <a:pt x="0" y="41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70" name="Freeform 1068"/>
                  <p:cNvSpPr/>
                  <p:nvPr/>
                </p:nvSpPr>
                <p:spPr>
                  <a:xfrm>
                    <a:off x="3629" y="3362"/>
                    <a:ext cx="42" cy="52"/>
                  </a:xfrm>
                  <a:custGeom>
                    <a:avLst/>
                    <a:gdLst>
                      <a:gd name="txL" fmla="*/ 0 w 629"/>
                      <a:gd name="txT" fmla="*/ 0 h 776"/>
                      <a:gd name="txR" fmla="*/ 629 w 629"/>
                      <a:gd name="txB" fmla="*/ 776 h 77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629" h="776">
                        <a:moveTo>
                          <a:pt x="0" y="776"/>
                        </a:moveTo>
                        <a:lnTo>
                          <a:pt x="93" y="697"/>
                        </a:lnTo>
                        <a:lnTo>
                          <a:pt x="192" y="609"/>
                        </a:lnTo>
                        <a:lnTo>
                          <a:pt x="302" y="500"/>
                        </a:lnTo>
                        <a:lnTo>
                          <a:pt x="353" y="442"/>
                        </a:lnTo>
                        <a:lnTo>
                          <a:pt x="405" y="380"/>
                        </a:lnTo>
                        <a:lnTo>
                          <a:pt x="452" y="317"/>
                        </a:lnTo>
                        <a:lnTo>
                          <a:pt x="494" y="255"/>
                        </a:lnTo>
                        <a:lnTo>
                          <a:pt x="530" y="192"/>
                        </a:lnTo>
                        <a:lnTo>
                          <a:pt x="551" y="130"/>
                        </a:lnTo>
                        <a:lnTo>
                          <a:pt x="567" y="73"/>
                        </a:lnTo>
                        <a:lnTo>
                          <a:pt x="567" y="47"/>
                        </a:lnTo>
                        <a:lnTo>
                          <a:pt x="562" y="20"/>
                        </a:lnTo>
                        <a:lnTo>
                          <a:pt x="629" y="0"/>
                        </a:lnTo>
                        <a:lnTo>
                          <a:pt x="624" y="20"/>
                        </a:lnTo>
                        <a:lnTo>
                          <a:pt x="603" y="83"/>
                        </a:lnTo>
                        <a:lnTo>
                          <a:pt x="567" y="172"/>
                        </a:lnTo>
                        <a:lnTo>
                          <a:pt x="540" y="229"/>
                        </a:lnTo>
                        <a:lnTo>
                          <a:pt x="509" y="287"/>
                        </a:lnTo>
                        <a:lnTo>
                          <a:pt x="473" y="344"/>
                        </a:lnTo>
                        <a:lnTo>
                          <a:pt x="427" y="411"/>
                        </a:lnTo>
                        <a:lnTo>
                          <a:pt x="374" y="474"/>
                        </a:lnTo>
                        <a:lnTo>
                          <a:pt x="317" y="536"/>
                        </a:lnTo>
                        <a:lnTo>
                          <a:pt x="250" y="604"/>
                        </a:lnTo>
                        <a:lnTo>
                          <a:pt x="177" y="666"/>
                        </a:lnTo>
                        <a:lnTo>
                          <a:pt x="93" y="724"/>
                        </a:lnTo>
                        <a:lnTo>
                          <a:pt x="0" y="77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71" name="Freeform 1069"/>
                  <p:cNvSpPr/>
                  <p:nvPr/>
                </p:nvSpPr>
                <p:spPr>
                  <a:xfrm>
                    <a:off x="3658" y="3338"/>
                    <a:ext cx="67" cy="91"/>
                  </a:xfrm>
                  <a:custGeom>
                    <a:avLst/>
                    <a:gdLst>
                      <a:gd name="txL" fmla="*/ 0 w 1003"/>
                      <a:gd name="txT" fmla="*/ 0 h 1358"/>
                      <a:gd name="txR" fmla="*/ 1003 w 1003"/>
                      <a:gd name="txB" fmla="*/ 1358 h 135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03" h="1358">
                        <a:moveTo>
                          <a:pt x="0" y="1358"/>
                        </a:moveTo>
                        <a:lnTo>
                          <a:pt x="145" y="1187"/>
                        </a:lnTo>
                        <a:lnTo>
                          <a:pt x="296" y="1010"/>
                        </a:lnTo>
                        <a:lnTo>
                          <a:pt x="472" y="791"/>
                        </a:lnTo>
                        <a:lnTo>
                          <a:pt x="649" y="562"/>
                        </a:lnTo>
                        <a:lnTo>
                          <a:pt x="728" y="448"/>
                        </a:lnTo>
                        <a:lnTo>
                          <a:pt x="801" y="339"/>
                        </a:lnTo>
                        <a:lnTo>
                          <a:pt x="863" y="234"/>
                        </a:lnTo>
                        <a:lnTo>
                          <a:pt x="915" y="146"/>
                        </a:lnTo>
                        <a:lnTo>
                          <a:pt x="946" y="62"/>
                        </a:lnTo>
                        <a:lnTo>
                          <a:pt x="956" y="31"/>
                        </a:lnTo>
                        <a:lnTo>
                          <a:pt x="961" y="0"/>
                        </a:lnTo>
                        <a:lnTo>
                          <a:pt x="1003" y="10"/>
                        </a:lnTo>
                        <a:lnTo>
                          <a:pt x="998" y="26"/>
                        </a:lnTo>
                        <a:lnTo>
                          <a:pt x="978" y="84"/>
                        </a:lnTo>
                        <a:lnTo>
                          <a:pt x="936" y="182"/>
                        </a:lnTo>
                        <a:lnTo>
                          <a:pt x="899" y="249"/>
                        </a:lnTo>
                        <a:lnTo>
                          <a:pt x="858" y="328"/>
                        </a:lnTo>
                        <a:lnTo>
                          <a:pt x="801" y="411"/>
                        </a:lnTo>
                        <a:lnTo>
                          <a:pt x="733" y="511"/>
                        </a:lnTo>
                        <a:lnTo>
                          <a:pt x="649" y="624"/>
                        </a:lnTo>
                        <a:lnTo>
                          <a:pt x="556" y="744"/>
                        </a:lnTo>
                        <a:lnTo>
                          <a:pt x="442" y="880"/>
                        </a:lnTo>
                        <a:lnTo>
                          <a:pt x="312" y="1025"/>
                        </a:lnTo>
                        <a:lnTo>
                          <a:pt x="166" y="1187"/>
                        </a:lnTo>
                        <a:lnTo>
                          <a:pt x="0" y="1358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72" name="Freeform 1070"/>
                  <p:cNvSpPr/>
                  <p:nvPr/>
                </p:nvSpPr>
                <p:spPr>
                  <a:xfrm>
                    <a:off x="3700" y="3314"/>
                    <a:ext cx="72" cy="133"/>
                  </a:xfrm>
                  <a:custGeom>
                    <a:avLst/>
                    <a:gdLst>
                      <a:gd name="txL" fmla="*/ 0 w 1081"/>
                      <a:gd name="txT" fmla="*/ 0 h 1995"/>
                      <a:gd name="txR" fmla="*/ 1081 w 1081"/>
                      <a:gd name="txB" fmla="*/ 1995 h 199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81" h="1995">
                        <a:moveTo>
                          <a:pt x="0" y="1995"/>
                        </a:moveTo>
                        <a:lnTo>
                          <a:pt x="167" y="1745"/>
                        </a:lnTo>
                        <a:lnTo>
                          <a:pt x="332" y="1485"/>
                        </a:lnTo>
                        <a:lnTo>
                          <a:pt x="531" y="1166"/>
                        </a:lnTo>
                        <a:lnTo>
                          <a:pt x="624" y="1001"/>
                        </a:lnTo>
                        <a:lnTo>
                          <a:pt x="723" y="834"/>
                        </a:lnTo>
                        <a:lnTo>
                          <a:pt x="806" y="667"/>
                        </a:lnTo>
                        <a:lnTo>
                          <a:pt x="884" y="511"/>
                        </a:lnTo>
                        <a:lnTo>
                          <a:pt x="946" y="365"/>
                        </a:lnTo>
                        <a:lnTo>
                          <a:pt x="998" y="230"/>
                        </a:lnTo>
                        <a:lnTo>
                          <a:pt x="1013" y="172"/>
                        </a:lnTo>
                        <a:lnTo>
                          <a:pt x="1025" y="115"/>
                        </a:lnTo>
                        <a:lnTo>
                          <a:pt x="1030" y="69"/>
                        </a:lnTo>
                        <a:lnTo>
                          <a:pt x="1030" y="27"/>
                        </a:lnTo>
                        <a:lnTo>
                          <a:pt x="1081" y="0"/>
                        </a:lnTo>
                        <a:lnTo>
                          <a:pt x="1081" y="22"/>
                        </a:lnTo>
                        <a:lnTo>
                          <a:pt x="1066" y="100"/>
                        </a:lnTo>
                        <a:lnTo>
                          <a:pt x="1050" y="157"/>
                        </a:lnTo>
                        <a:lnTo>
                          <a:pt x="1030" y="235"/>
                        </a:lnTo>
                        <a:lnTo>
                          <a:pt x="998" y="324"/>
                        </a:lnTo>
                        <a:lnTo>
                          <a:pt x="951" y="433"/>
                        </a:lnTo>
                        <a:lnTo>
                          <a:pt x="894" y="558"/>
                        </a:lnTo>
                        <a:lnTo>
                          <a:pt x="821" y="704"/>
                        </a:lnTo>
                        <a:lnTo>
                          <a:pt x="733" y="864"/>
                        </a:lnTo>
                        <a:lnTo>
                          <a:pt x="629" y="1047"/>
                        </a:lnTo>
                        <a:lnTo>
                          <a:pt x="504" y="1250"/>
                        </a:lnTo>
                        <a:lnTo>
                          <a:pt x="359" y="1474"/>
                        </a:lnTo>
                        <a:lnTo>
                          <a:pt x="192" y="1723"/>
                        </a:lnTo>
                        <a:lnTo>
                          <a:pt x="0" y="199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73" name="Freeform 1071"/>
                  <p:cNvSpPr/>
                  <p:nvPr/>
                </p:nvSpPr>
                <p:spPr>
                  <a:xfrm>
                    <a:off x="3730" y="3397"/>
                    <a:ext cx="8" cy="53"/>
                  </a:xfrm>
                  <a:custGeom>
                    <a:avLst/>
                    <a:gdLst>
                      <a:gd name="txL" fmla="*/ 0 w 125"/>
                      <a:gd name="txT" fmla="*/ 0 h 797"/>
                      <a:gd name="txR" fmla="*/ 125 w 125"/>
                      <a:gd name="txB" fmla="*/ 797 h 79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5" h="797">
                        <a:moveTo>
                          <a:pt x="0" y="797"/>
                        </a:moveTo>
                        <a:lnTo>
                          <a:pt x="31" y="708"/>
                        </a:lnTo>
                        <a:lnTo>
                          <a:pt x="57" y="608"/>
                        </a:lnTo>
                        <a:lnTo>
                          <a:pt x="77" y="495"/>
                        </a:lnTo>
                        <a:lnTo>
                          <a:pt x="89" y="432"/>
                        </a:lnTo>
                        <a:lnTo>
                          <a:pt x="94" y="370"/>
                        </a:lnTo>
                        <a:lnTo>
                          <a:pt x="99" y="307"/>
                        </a:lnTo>
                        <a:lnTo>
                          <a:pt x="94" y="250"/>
                        </a:lnTo>
                        <a:lnTo>
                          <a:pt x="89" y="193"/>
                        </a:lnTo>
                        <a:lnTo>
                          <a:pt x="72" y="140"/>
                        </a:lnTo>
                        <a:lnTo>
                          <a:pt x="52" y="93"/>
                        </a:lnTo>
                        <a:lnTo>
                          <a:pt x="20" y="51"/>
                        </a:lnTo>
                        <a:lnTo>
                          <a:pt x="57" y="0"/>
                        </a:lnTo>
                        <a:lnTo>
                          <a:pt x="67" y="16"/>
                        </a:lnTo>
                        <a:lnTo>
                          <a:pt x="83" y="51"/>
                        </a:lnTo>
                        <a:lnTo>
                          <a:pt x="104" y="114"/>
                        </a:lnTo>
                        <a:lnTo>
                          <a:pt x="114" y="156"/>
                        </a:lnTo>
                        <a:lnTo>
                          <a:pt x="119" y="203"/>
                        </a:lnTo>
                        <a:lnTo>
                          <a:pt x="125" y="260"/>
                        </a:lnTo>
                        <a:lnTo>
                          <a:pt x="125" y="318"/>
                        </a:lnTo>
                        <a:lnTo>
                          <a:pt x="125" y="385"/>
                        </a:lnTo>
                        <a:lnTo>
                          <a:pt x="114" y="453"/>
                        </a:lnTo>
                        <a:lnTo>
                          <a:pt x="99" y="531"/>
                        </a:lnTo>
                        <a:lnTo>
                          <a:pt x="72" y="614"/>
                        </a:lnTo>
                        <a:lnTo>
                          <a:pt x="42" y="703"/>
                        </a:lnTo>
                        <a:lnTo>
                          <a:pt x="0" y="79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74" name="Freeform 1072"/>
                  <p:cNvSpPr/>
                  <p:nvPr/>
                </p:nvSpPr>
                <p:spPr>
                  <a:xfrm>
                    <a:off x="3757" y="3294"/>
                    <a:ext cx="50" cy="164"/>
                  </a:xfrm>
                  <a:custGeom>
                    <a:avLst/>
                    <a:gdLst>
                      <a:gd name="txL" fmla="*/ 0 w 749"/>
                      <a:gd name="txT" fmla="*/ 0 h 2451"/>
                      <a:gd name="txR" fmla="*/ 749 w 749"/>
                      <a:gd name="txB" fmla="*/ 2451 h 245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749" h="2451">
                        <a:moveTo>
                          <a:pt x="0" y="2451"/>
                        </a:moveTo>
                        <a:lnTo>
                          <a:pt x="57" y="2306"/>
                        </a:lnTo>
                        <a:lnTo>
                          <a:pt x="192" y="1957"/>
                        </a:lnTo>
                        <a:lnTo>
                          <a:pt x="270" y="1734"/>
                        </a:lnTo>
                        <a:lnTo>
                          <a:pt x="348" y="1509"/>
                        </a:lnTo>
                        <a:lnTo>
                          <a:pt x="416" y="1285"/>
                        </a:lnTo>
                        <a:lnTo>
                          <a:pt x="442" y="1182"/>
                        </a:lnTo>
                        <a:lnTo>
                          <a:pt x="462" y="1082"/>
                        </a:lnTo>
                        <a:lnTo>
                          <a:pt x="499" y="895"/>
                        </a:lnTo>
                        <a:lnTo>
                          <a:pt x="530" y="713"/>
                        </a:lnTo>
                        <a:lnTo>
                          <a:pt x="587" y="385"/>
                        </a:lnTo>
                        <a:lnTo>
                          <a:pt x="614" y="250"/>
                        </a:lnTo>
                        <a:lnTo>
                          <a:pt x="634" y="141"/>
                        </a:lnTo>
                        <a:lnTo>
                          <a:pt x="660" y="63"/>
                        </a:lnTo>
                        <a:lnTo>
                          <a:pt x="671" y="36"/>
                        </a:lnTo>
                        <a:lnTo>
                          <a:pt x="681" y="16"/>
                        </a:lnTo>
                        <a:lnTo>
                          <a:pt x="749" y="0"/>
                        </a:lnTo>
                        <a:lnTo>
                          <a:pt x="722" y="109"/>
                        </a:lnTo>
                        <a:lnTo>
                          <a:pt x="655" y="365"/>
                        </a:lnTo>
                        <a:lnTo>
                          <a:pt x="582" y="666"/>
                        </a:lnTo>
                        <a:lnTo>
                          <a:pt x="556" y="807"/>
                        </a:lnTo>
                        <a:lnTo>
                          <a:pt x="540" y="910"/>
                        </a:lnTo>
                        <a:lnTo>
                          <a:pt x="535" y="958"/>
                        </a:lnTo>
                        <a:lnTo>
                          <a:pt x="540" y="1015"/>
                        </a:lnTo>
                        <a:lnTo>
                          <a:pt x="556" y="1130"/>
                        </a:lnTo>
                        <a:lnTo>
                          <a:pt x="582" y="1265"/>
                        </a:lnTo>
                        <a:lnTo>
                          <a:pt x="614" y="1400"/>
                        </a:lnTo>
                        <a:lnTo>
                          <a:pt x="639" y="1535"/>
                        </a:lnTo>
                        <a:lnTo>
                          <a:pt x="660" y="1666"/>
                        </a:lnTo>
                        <a:lnTo>
                          <a:pt x="660" y="1728"/>
                        </a:lnTo>
                        <a:lnTo>
                          <a:pt x="660" y="1786"/>
                        </a:lnTo>
                        <a:lnTo>
                          <a:pt x="649" y="1837"/>
                        </a:lnTo>
                        <a:lnTo>
                          <a:pt x="639" y="1879"/>
                        </a:lnTo>
                        <a:lnTo>
                          <a:pt x="639" y="1811"/>
                        </a:lnTo>
                        <a:lnTo>
                          <a:pt x="634" y="1734"/>
                        </a:lnTo>
                        <a:lnTo>
                          <a:pt x="629" y="1639"/>
                        </a:lnTo>
                        <a:lnTo>
                          <a:pt x="614" y="1525"/>
                        </a:lnTo>
                        <a:lnTo>
                          <a:pt x="592" y="1400"/>
                        </a:lnTo>
                        <a:lnTo>
                          <a:pt x="561" y="1275"/>
                        </a:lnTo>
                        <a:lnTo>
                          <a:pt x="540" y="1212"/>
                        </a:lnTo>
                        <a:lnTo>
                          <a:pt x="514" y="1150"/>
                        </a:lnTo>
                        <a:lnTo>
                          <a:pt x="462" y="1317"/>
                        </a:lnTo>
                        <a:lnTo>
                          <a:pt x="405" y="1494"/>
                        </a:lnTo>
                        <a:lnTo>
                          <a:pt x="332" y="1702"/>
                        </a:lnTo>
                        <a:lnTo>
                          <a:pt x="249" y="1926"/>
                        </a:lnTo>
                        <a:lnTo>
                          <a:pt x="160" y="2139"/>
                        </a:lnTo>
                        <a:lnTo>
                          <a:pt x="120" y="2233"/>
                        </a:lnTo>
                        <a:lnTo>
                          <a:pt x="78" y="2321"/>
                        </a:lnTo>
                        <a:lnTo>
                          <a:pt x="36" y="2394"/>
                        </a:lnTo>
                        <a:lnTo>
                          <a:pt x="0" y="245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75" name="Freeform 1073"/>
                  <p:cNvSpPr/>
                  <p:nvPr/>
                </p:nvSpPr>
                <p:spPr>
                  <a:xfrm>
                    <a:off x="3714" y="3365"/>
                    <a:ext cx="37" cy="26"/>
                  </a:xfrm>
                  <a:custGeom>
                    <a:avLst/>
                    <a:gdLst>
                      <a:gd name="txL" fmla="*/ 0 w 557"/>
                      <a:gd name="txT" fmla="*/ 0 h 380"/>
                      <a:gd name="txR" fmla="*/ 557 w 557"/>
                      <a:gd name="txB" fmla="*/ 380 h 38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57" h="380">
                        <a:moveTo>
                          <a:pt x="0" y="380"/>
                        </a:moveTo>
                        <a:lnTo>
                          <a:pt x="53" y="333"/>
                        </a:lnTo>
                        <a:lnTo>
                          <a:pt x="115" y="287"/>
                        </a:lnTo>
                        <a:lnTo>
                          <a:pt x="188" y="229"/>
                        </a:lnTo>
                        <a:lnTo>
                          <a:pt x="272" y="172"/>
                        </a:lnTo>
                        <a:lnTo>
                          <a:pt x="360" y="125"/>
                        </a:lnTo>
                        <a:lnTo>
                          <a:pt x="407" y="98"/>
                        </a:lnTo>
                        <a:lnTo>
                          <a:pt x="454" y="83"/>
                        </a:lnTo>
                        <a:lnTo>
                          <a:pt x="495" y="68"/>
                        </a:lnTo>
                        <a:lnTo>
                          <a:pt x="536" y="57"/>
                        </a:lnTo>
                        <a:lnTo>
                          <a:pt x="557" y="0"/>
                        </a:lnTo>
                        <a:lnTo>
                          <a:pt x="506" y="21"/>
                        </a:lnTo>
                        <a:lnTo>
                          <a:pt x="442" y="47"/>
                        </a:lnTo>
                        <a:lnTo>
                          <a:pt x="365" y="83"/>
                        </a:lnTo>
                        <a:lnTo>
                          <a:pt x="277" y="135"/>
                        </a:lnTo>
                        <a:lnTo>
                          <a:pt x="183" y="203"/>
                        </a:lnTo>
                        <a:lnTo>
                          <a:pt x="137" y="240"/>
                        </a:lnTo>
                        <a:lnTo>
                          <a:pt x="89" y="281"/>
                        </a:lnTo>
                        <a:lnTo>
                          <a:pt x="42" y="328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76" name="Freeform 1074"/>
                  <p:cNvSpPr/>
                  <p:nvPr/>
                </p:nvSpPr>
                <p:spPr>
                  <a:xfrm>
                    <a:off x="3674" y="3391"/>
                    <a:ext cx="18" cy="42"/>
                  </a:xfrm>
                  <a:custGeom>
                    <a:avLst/>
                    <a:gdLst>
                      <a:gd name="txL" fmla="*/ 0 w 265"/>
                      <a:gd name="txT" fmla="*/ 0 h 635"/>
                      <a:gd name="txR" fmla="*/ 265 w 265"/>
                      <a:gd name="txB" fmla="*/ 635 h 63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65" h="635">
                        <a:moveTo>
                          <a:pt x="0" y="635"/>
                        </a:moveTo>
                        <a:lnTo>
                          <a:pt x="41" y="577"/>
                        </a:lnTo>
                        <a:lnTo>
                          <a:pt x="83" y="521"/>
                        </a:lnTo>
                        <a:lnTo>
                          <a:pt x="125" y="447"/>
                        </a:lnTo>
                        <a:lnTo>
                          <a:pt x="166" y="359"/>
                        </a:lnTo>
                        <a:lnTo>
                          <a:pt x="187" y="312"/>
                        </a:lnTo>
                        <a:lnTo>
                          <a:pt x="198" y="260"/>
                        </a:lnTo>
                        <a:lnTo>
                          <a:pt x="208" y="214"/>
                        </a:lnTo>
                        <a:lnTo>
                          <a:pt x="218" y="162"/>
                        </a:lnTo>
                        <a:lnTo>
                          <a:pt x="218" y="115"/>
                        </a:lnTo>
                        <a:lnTo>
                          <a:pt x="208" y="68"/>
                        </a:lnTo>
                        <a:lnTo>
                          <a:pt x="260" y="0"/>
                        </a:lnTo>
                        <a:lnTo>
                          <a:pt x="265" y="57"/>
                        </a:lnTo>
                        <a:lnTo>
                          <a:pt x="260" y="120"/>
                        </a:lnTo>
                        <a:lnTo>
                          <a:pt x="250" y="203"/>
                        </a:lnTo>
                        <a:lnTo>
                          <a:pt x="233" y="255"/>
                        </a:lnTo>
                        <a:lnTo>
                          <a:pt x="218" y="302"/>
                        </a:lnTo>
                        <a:lnTo>
                          <a:pt x="198" y="354"/>
                        </a:lnTo>
                        <a:lnTo>
                          <a:pt x="171" y="412"/>
                        </a:lnTo>
                        <a:lnTo>
                          <a:pt x="140" y="464"/>
                        </a:lnTo>
                        <a:lnTo>
                          <a:pt x="98" y="521"/>
                        </a:lnTo>
                        <a:lnTo>
                          <a:pt x="51" y="577"/>
                        </a:lnTo>
                        <a:lnTo>
                          <a:pt x="0" y="63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77" name="Freeform 1075"/>
                  <p:cNvSpPr/>
                  <p:nvPr/>
                </p:nvSpPr>
                <p:spPr>
                  <a:xfrm>
                    <a:off x="3635" y="3330"/>
                    <a:ext cx="39" cy="9"/>
                  </a:xfrm>
                  <a:custGeom>
                    <a:avLst/>
                    <a:gdLst>
                      <a:gd name="txL" fmla="*/ 0 w 583"/>
                      <a:gd name="txT" fmla="*/ 0 h 130"/>
                      <a:gd name="txR" fmla="*/ 583 w 583"/>
                      <a:gd name="txB" fmla="*/ 130 h 13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83" h="130">
                        <a:moveTo>
                          <a:pt x="0" y="104"/>
                        </a:moveTo>
                        <a:lnTo>
                          <a:pt x="62" y="114"/>
                        </a:lnTo>
                        <a:lnTo>
                          <a:pt x="125" y="114"/>
                        </a:lnTo>
                        <a:lnTo>
                          <a:pt x="209" y="114"/>
                        </a:lnTo>
                        <a:lnTo>
                          <a:pt x="297" y="104"/>
                        </a:lnTo>
                        <a:lnTo>
                          <a:pt x="339" y="94"/>
                        </a:lnTo>
                        <a:lnTo>
                          <a:pt x="385" y="84"/>
                        </a:lnTo>
                        <a:lnTo>
                          <a:pt x="427" y="67"/>
                        </a:lnTo>
                        <a:lnTo>
                          <a:pt x="469" y="52"/>
                        </a:lnTo>
                        <a:lnTo>
                          <a:pt x="504" y="26"/>
                        </a:lnTo>
                        <a:lnTo>
                          <a:pt x="536" y="0"/>
                        </a:lnTo>
                        <a:lnTo>
                          <a:pt x="583" y="16"/>
                        </a:lnTo>
                        <a:lnTo>
                          <a:pt x="546" y="42"/>
                        </a:lnTo>
                        <a:lnTo>
                          <a:pt x="499" y="67"/>
                        </a:lnTo>
                        <a:lnTo>
                          <a:pt x="437" y="94"/>
                        </a:lnTo>
                        <a:lnTo>
                          <a:pt x="354" y="114"/>
                        </a:lnTo>
                        <a:lnTo>
                          <a:pt x="307" y="125"/>
                        </a:lnTo>
                        <a:lnTo>
                          <a:pt x="255" y="130"/>
                        </a:lnTo>
                        <a:lnTo>
                          <a:pt x="197" y="130"/>
                        </a:lnTo>
                        <a:lnTo>
                          <a:pt x="135" y="125"/>
                        </a:lnTo>
                        <a:lnTo>
                          <a:pt x="68" y="120"/>
                        </a:lnTo>
                        <a:lnTo>
                          <a:pt x="0" y="104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78" name="Freeform 1076"/>
                  <p:cNvSpPr/>
                  <p:nvPr/>
                </p:nvSpPr>
                <p:spPr>
                  <a:xfrm>
                    <a:off x="3631" y="3311"/>
                    <a:ext cx="24" cy="16"/>
                  </a:xfrm>
                  <a:custGeom>
                    <a:avLst/>
                    <a:gdLst>
                      <a:gd name="txL" fmla="*/ 0 w 359"/>
                      <a:gd name="txT" fmla="*/ 0 h 240"/>
                      <a:gd name="txR" fmla="*/ 359 w 359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240">
                        <a:moveTo>
                          <a:pt x="0" y="0"/>
                        </a:moveTo>
                        <a:lnTo>
                          <a:pt x="36" y="21"/>
                        </a:lnTo>
                        <a:lnTo>
                          <a:pt x="124" y="73"/>
                        </a:lnTo>
                        <a:lnTo>
                          <a:pt x="177" y="105"/>
                        </a:lnTo>
                        <a:lnTo>
                          <a:pt x="229" y="146"/>
                        </a:lnTo>
                        <a:lnTo>
                          <a:pt x="276" y="188"/>
                        </a:lnTo>
                        <a:lnTo>
                          <a:pt x="312" y="235"/>
                        </a:lnTo>
                        <a:lnTo>
                          <a:pt x="359" y="240"/>
                        </a:lnTo>
                        <a:lnTo>
                          <a:pt x="338" y="213"/>
                        </a:lnTo>
                        <a:lnTo>
                          <a:pt x="312" y="188"/>
                        </a:lnTo>
                        <a:lnTo>
                          <a:pt x="276" y="151"/>
                        </a:lnTo>
                        <a:lnTo>
                          <a:pt x="224" y="115"/>
                        </a:lnTo>
                        <a:lnTo>
                          <a:pt x="166" y="73"/>
                        </a:lnTo>
                        <a:lnTo>
                          <a:pt x="89" y="3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79" name="Freeform 1077"/>
                  <p:cNvSpPr/>
                  <p:nvPr/>
                </p:nvSpPr>
                <p:spPr>
                  <a:xfrm>
                    <a:off x="3708" y="3396"/>
                    <a:ext cx="8" cy="10"/>
                  </a:xfrm>
                  <a:custGeom>
                    <a:avLst/>
                    <a:gdLst>
                      <a:gd name="txL" fmla="*/ 0 w 124"/>
                      <a:gd name="txT" fmla="*/ 0 h 146"/>
                      <a:gd name="txR" fmla="*/ 124 w 124"/>
                      <a:gd name="txB" fmla="*/ 146 h 14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4" h="146">
                        <a:moveTo>
                          <a:pt x="47" y="146"/>
                        </a:moveTo>
                        <a:lnTo>
                          <a:pt x="57" y="146"/>
                        </a:lnTo>
                        <a:lnTo>
                          <a:pt x="93" y="141"/>
                        </a:lnTo>
                        <a:lnTo>
                          <a:pt x="109" y="130"/>
                        </a:lnTo>
                        <a:lnTo>
                          <a:pt x="119" y="120"/>
                        </a:lnTo>
                        <a:lnTo>
                          <a:pt x="124" y="104"/>
                        </a:lnTo>
                        <a:lnTo>
                          <a:pt x="124" y="84"/>
                        </a:lnTo>
                        <a:lnTo>
                          <a:pt x="114" y="57"/>
                        </a:lnTo>
                        <a:lnTo>
                          <a:pt x="104" y="37"/>
                        </a:lnTo>
                        <a:lnTo>
                          <a:pt x="87" y="21"/>
                        </a:lnTo>
                        <a:lnTo>
                          <a:pt x="72" y="5"/>
                        </a:lnTo>
                        <a:lnTo>
                          <a:pt x="57" y="0"/>
                        </a:lnTo>
                        <a:lnTo>
                          <a:pt x="41" y="0"/>
                        </a:lnTo>
                        <a:lnTo>
                          <a:pt x="25" y="11"/>
                        </a:lnTo>
                        <a:lnTo>
                          <a:pt x="10" y="32"/>
                        </a:lnTo>
                        <a:lnTo>
                          <a:pt x="0" y="57"/>
                        </a:lnTo>
                        <a:lnTo>
                          <a:pt x="0" y="79"/>
                        </a:lnTo>
                        <a:lnTo>
                          <a:pt x="5" y="99"/>
                        </a:lnTo>
                        <a:lnTo>
                          <a:pt x="15" y="115"/>
                        </a:lnTo>
                        <a:lnTo>
                          <a:pt x="36" y="141"/>
                        </a:lnTo>
                        <a:lnTo>
                          <a:pt x="47" y="146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80" name="Freeform 1078"/>
                  <p:cNvSpPr/>
                  <p:nvPr/>
                </p:nvSpPr>
                <p:spPr>
                  <a:xfrm>
                    <a:off x="3661" y="3298"/>
                    <a:ext cx="7" cy="6"/>
                  </a:xfrm>
                  <a:custGeom>
                    <a:avLst/>
                    <a:gdLst>
                      <a:gd name="txL" fmla="*/ 0 w 98"/>
                      <a:gd name="txT" fmla="*/ 0 h 78"/>
                      <a:gd name="txR" fmla="*/ 98 w 98"/>
                      <a:gd name="txB" fmla="*/ 78 h 7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8" h="78">
                        <a:moveTo>
                          <a:pt x="0" y="57"/>
                        </a:moveTo>
                        <a:lnTo>
                          <a:pt x="15" y="62"/>
                        </a:lnTo>
                        <a:lnTo>
                          <a:pt x="46" y="73"/>
                        </a:lnTo>
                        <a:lnTo>
                          <a:pt x="62" y="78"/>
                        </a:lnTo>
                        <a:lnTo>
                          <a:pt x="78" y="78"/>
                        </a:lnTo>
                        <a:lnTo>
                          <a:pt x="93" y="67"/>
                        </a:lnTo>
                        <a:lnTo>
                          <a:pt x="98" y="57"/>
                        </a:lnTo>
                        <a:lnTo>
                          <a:pt x="98" y="41"/>
                        </a:lnTo>
                        <a:lnTo>
                          <a:pt x="88" y="25"/>
                        </a:lnTo>
                        <a:lnTo>
                          <a:pt x="73" y="20"/>
                        </a:lnTo>
                        <a:lnTo>
                          <a:pt x="56" y="10"/>
                        </a:lnTo>
                        <a:lnTo>
                          <a:pt x="15" y="5"/>
                        </a:lnTo>
                        <a:lnTo>
                          <a:pt x="0" y="0"/>
                        </a:lnTo>
                        <a:lnTo>
                          <a:pt x="0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81" name="Freeform 1079"/>
                  <p:cNvSpPr/>
                  <p:nvPr/>
                </p:nvSpPr>
                <p:spPr>
                  <a:xfrm>
                    <a:off x="3687" y="3263"/>
                    <a:ext cx="8" cy="8"/>
                  </a:xfrm>
                  <a:custGeom>
                    <a:avLst/>
                    <a:gdLst>
                      <a:gd name="txL" fmla="*/ 0 w 119"/>
                      <a:gd name="txT" fmla="*/ 0 h 125"/>
                      <a:gd name="txR" fmla="*/ 119 w 119"/>
                      <a:gd name="txB" fmla="*/ 125 h 12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19" h="125">
                        <a:moveTo>
                          <a:pt x="0" y="58"/>
                        </a:moveTo>
                        <a:lnTo>
                          <a:pt x="5" y="73"/>
                        </a:lnTo>
                        <a:lnTo>
                          <a:pt x="25" y="105"/>
                        </a:lnTo>
                        <a:lnTo>
                          <a:pt x="42" y="115"/>
                        </a:lnTo>
                        <a:lnTo>
                          <a:pt x="57" y="125"/>
                        </a:lnTo>
                        <a:lnTo>
                          <a:pt x="77" y="125"/>
                        </a:lnTo>
                        <a:lnTo>
                          <a:pt x="98" y="115"/>
                        </a:lnTo>
                        <a:lnTo>
                          <a:pt x="114" y="94"/>
                        </a:lnTo>
                        <a:lnTo>
                          <a:pt x="119" y="78"/>
                        </a:lnTo>
                        <a:lnTo>
                          <a:pt x="119" y="58"/>
                        </a:lnTo>
                        <a:lnTo>
                          <a:pt x="114" y="42"/>
                        </a:lnTo>
                        <a:lnTo>
                          <a:pt x="98" y="26"/>
                        </a:lnTo>
                        <a:lnTo>
                          <a:pt x="82" y="11"/>
                        </a:lnTo>
                        <a:lnTo>
                          <a:pt x="67" y="5"/>
                        </a:lnTo>
                        <a:lnTo>
                          <a:pt x="52" y="0"/>
                        </a:lnTo>
                        <a:lnTo>
                          <a:pt x="35" y="0"/>
                        </a:lnTo>
                        <a:lnTo>
                          <a:pt x="25" y="11"/>
                        </a:lnTo>
                        <a:lnTo>
                          <a:pt x="10" y="31"/>
                        </a:lnTo>
                        <a:lnTo>
                          <a:pt x="0" y="47"/>
                        </a:lnTo>
                        <a:lnTo>
                          <a:pt x="0" y="58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82" name="Freeform 1080"/>
                  <p:cNvSpPr/>
                  <p:nvPr/>
                </p:nvSpPr>
                <p:spPr>
                  <a:xfrm>
                    <a:off x="3609" y="3341"/>
                    <a:ext cx="6" cy="4"/>
                  </a:xfrm>
                  <a:custGeom>
                    <a:avLst/>
                    <a:gdLst>
                      <a:gd name="txL" fmla="*/ 0 w 94"/>
                      <a:gd name="txT" fmla="*/ 0 h 57"/>
                      <a:gd name="txR" fmla="*/ 94 w 94"/>
                      <a:gd name="txB" fmla="*/ 57 h 5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" h="57">
                        <a:moveTo>
                          <a:pt x="21" y="57"/>
                        </a:moveTo>
                        <a:lnTo>
                          <a:pt x="42" y="57"/>
                        </a:lnTo>
                        <a:lnTo>
                          <a:pt x="73" y="52"/>
                        </a:lnTo>
                        <a:lnTo>
                          <a:pt x="83" y="47"/>
                        </a:lnTo>
                        <a:lnTo>
                          <a:pt x="94" y="37"/>
                        </a:lnTo>
                        <a:lnTo>
                          <a:pt x="94" y="26"/>
                        </a:lnTo>
                        <a:lnTo>
                          <a:pt x="78" y="15"/>
                        </a:lnTo>
                        <a:lnTo>
                          <a:pt x="58" y="5"/>
                        </a:lnTo>
                        <a:lnTo>
                          <a:pt x="42" y="0"/>
                        </a:lnTo>
                        <a:lnTo>
                          <a:pt x="26" y="0"/>
                        </a:lnTo>
                        <a:lnTo>
                          <a:pt x="11" y="5"/>
                        </a:lnTo>
                        <a:lnTo>
                          <a:pt x="6" y="15"/>
                        </a:lnTo>
                        <a:lnTo>
                          <a:pt x="0" y="32"/>
                        </a:lnTo>
                        <a:lnTo>
                          <a:pt x="11" y="47"/>
                        </a:lnTo>
                        <a:lnTo>
                          <a:pt x="21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18258" name="Group 1081"/>
                <p:cNvGrpSpPr/>
                <p:nvPr/>
              </p:nvGrpSpPr>
              <p:grpSpPr>
                <a:xfrm>
                  <a:off x="4071" y="3273"/>
                  <a:ext cx="23" cy="28"/>
                  <a:chOff x="4057" y="3261"/>
                  <a:chExt cx="23" cy="28"/>
                </a:xfrm>
              </p:grpSpPr>
              <p:sp>
                <p:nvSpPr>
                  <p:cNvPr id="18259" name="Freeform 1082"/>
                  <p:cNvSpPr/>
                  <p:nvPr/>
                </p:nvSpPr>
                <p:spPr>
                  <a:xfrm>
                    <a:off x="4057" y="3261"/>
                    <a:ext cx="23" cy="28"/>
                  </a:xfrm>
                  <a:custGeom>
                    <a:avLst/>
                    <a:gdLst>
                      <a:gd name="txL" fmla="*/ 0 w 333"/>
                      <a:gd name="txT" fmla="*/ 0 h 417"/>
                      <a:gd name="txR" fmla="*/ 333 w 333"/>
                      <a:gd name="txB" fmla="*/ 417 h 41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3" h="417">
                        <a:moveTo>
                          <a:pt x="323" y="417"/>
                        </a:moveTo>
                        <a:lnTo>
                          <a:pt x="281" y="407"/>
                        </a:lnTo>
                        <a:lnTo>
                          <a:pt x="239" y="391"/>
                        </a:lnTo>
                        <a:lnTo>
                          <a:pt x="193" y="375"/>
                        </a:lnTo>
                        <a:lnTo>
                          <a:pt x="146" y="350"/>
                        </a:lnTo>
                        <a:lnTo>
                          <a:pt x="99" y="318"/>
                        </a:lnTo>
                        <a:lnTo>
                          <a:pt x="83" y="302"/>
                        </a:lnTo>
                        <a:lnTo>
                          <a:pt x="68" y="282"/>
                        </a:lnTo>
                        <a:lnTo>
                          <a:pt x="57" y="261"/>
                        </a:lnTo>
                        <a:lnTo>
                          <a:pt x="47" y="240"/>
                        </a:lnTo>
                        <a:lnTo>
                          <a:pt x="26" y="147"/>
                        </a:lnTo>
                        <a:lnTo>
                          <a:pt x="6" y="68"/>
                        </a:lnTo>
                        <a:lnTo>
                          <a:pt x="0" y="37"/>
                        </a:lnTo>
                        <a:lnTo>
                          <a:pt x="0" y="16"/>
                        </a:lnTo>
                        <a:lnTo>
                          <a:pt x="6" y="6"/>
                        </a:lnTo>
                        <a:lnTo>
                          <a:pt x="11" y="6"/>
                        </a:lnTo>
                        <a:lnTo>
                          <a:pt x="21" y="0"/>
                        </a:lnTo>
                        <a:lnTo>
                          <a:pt x="31" y="6"/>
                        </a:lnTo>
                        <a:lnTo>
                          <a:pt x="57" y="11"/>
                        </a:lnTo>
                        <a:lnTo>
                          <a:pt x="83" y="27"/>
                        </a:lnTo>
                        <a:lnTo>
                          <a:pt x="146" y="73"/>
                        </a:lnTo>
                        <a:lnTo>
                          <a:pt x="208" y="125"/>
                        </a:lnTo>
                        <a:lnTo>
                          <a:pt x="271" y="193"/>
                        </a:lnTo>
                        <a:lnTo>
                          <a:pt x="296" y="230"/>
                        </a:lnTo>
                        <a:lnTo>
                          <a:pt x="313" y="261"/>
                        </a:lnTo>
                        <a:lnTo>
                          <a:pt x="323" y="292"/>
                        </a:lnTo>
                        <a:lnTo>
                          <a:pt x="333" y="323"/>
                        </a:lnTo>
                        <a:lnTo>
                          <a:pt x="333" y="350"/>
                        </a:lnTo>
                        <a:lnTo>
                          <a:pt x="333" y="375"/>
                        </a:lnTo>
                        <a:lnTo>
                          <a:pt x="323" y="417"/>
                        </a:lnTo>
                        <a:close/>
                      </a:path>
                    </a:pathLst>
                  </a:custGeom>
                  <a:solidFill>
                    <a:srgbClr val="00990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60" name="Freeform 1083"/>
                  <p:cNvSpPr/>
                  <p:nvPr/>
                </p:nvSpPr>
                <p:spPr>
                  <a:xfrm rot="-3646317">
                    <a:off x="4057" y="3269"/>
                    <a:ext cx="14" cy="14"/>
                  </a:xfrm>
                  <a:custGeom>
                    <a:avLst/>
                    <a:gdLst>
                      <a:gd name="txL" fmla="*/ 0 w 213"/>
                      <a:gd name="txT" fmla="*/ 0 h 214"/>
                      <a:gd name="txR" fmla="*/ 213 w 213"/>
                      <a:gd name="txB" fmla="*/ 214 h 214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3" h="214">
                        <a:moveTo>
                          <a:pt x="0" y="151"/>
                        </a:moveTo>
                        <a:lnTo>
                          <a:pt x="36" y="120"/>
                        </a:lnTo>
                        <a:lnTo>
                          <a:pt x="115" y="57"/>
                        </a:lnTo>
                        <a:lnTo>
                          <a:pt x="156" y="32"/>
                        </a:lnTo>
                        <a:lnTo>
                          <a:pt x="187" y="6"/>
                        </a:lnTo>
                        <a:lnTo>
                          <a:pt x="208" y="0"/>
                        </a:lnTo>
                        <a:lnTo>
                          <a:pt x="213" y="0"/>
                        </a:lnTo>
                        <a:lnTo>
                          <a:pt x="213" y="11"/>
                        </a:lnTo>
                        <a:lnTo>
                          <a:pt x="193" y="69"/>
                        </a:lnTo>
                        <a:lnTo>
                          <a:pt x="162" y="136"/>
                        </a:lnTo>
                        <a:lnTo>
                          <a:pt x="140" y="167"/>
                        </a:lnTo>
                        <a:lnTo>
                          <a:pt x="120" y="187"/>
                        </a:lnTo>
                        <a:lnTo>
                          <a:pt x="98" y="209"/>
                        </a:lnTo>
                        <a:lnTo>
                          <a:pt x="73" y="214"/>
                        </a:lnTo>
                        <a:lnTo>
                          <a:pt x="47" y="209"/>
                        </a:lnTo>
                        <a:lnTo>
                          <a:pt x="31" y="204"/>
                        </a:lnTo>
                        <a:lnTo>
                          <a:pt x="21" y="193"/>
                        </a:lnTo>
                        <a:lnTo>
                          <a:pt x="10" y="182"/>
                        </a:lnTo>
                        <a:lnTo>
                          <a:pt x="0" y="162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CCFF33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8230" name="Group 1084"/>
              <p:cNvGrpSpPr/>
              <p:nvPr/>
            </p:nvGrpSpPr>
            <p:grpSpPr>
              <a:xfrm>
                <a:off x="4851" y="2889"/>
                <a:ext cx="292" cy="339"/>
                <a:chOff x="3805" y="3002"/>
                <a:chExt cx="289" cy="345"/>
              </a:xfrm>
            </p:grpSpPr>
            <p:grpSp>
              <p:nvGrpSpPr>
                <p:cNvPr id="18231" name="Group 1085"/>
                <p:cNvGrpSpPr/>
                <p:nvPr/>
              </p:nvGrpSpPr>
              <p:grpSpPr>
                <a:xfrm rot="4364787">
                  <a:off x="3769" y="3037"/>
                  <a:ext cx="345" cy="274"/>
                  <a:chOff x="3560" y="3203"/>
                  <a:chExt cx="345" cy="274"/>
                </a:xfrm>
              </p:grpSpPr>
              <p:sp>
                <p:nvSpPr>
                  <p:cNvPr id="18235" name="Freeform 1086"/>
                  <p:cNvSpPr/>
                  <p:nvPr/>
                </p:nvSpPr>
                <p:spPr>
                  <a:xfrm>
                    <a:off x="3560" y="3203"/>
                    <a:ext cx="264" cy="274"/>
                  </a:xfrm>
                  <a:custGeom>
                    <a:avLst/>
                    <a:gdLst>
                      <a:gd name="txL" fmla="*/ 0 w 3962"/>
                      <a:gd name="txT" fmla="*/ 0 h 4106"/>
                      <a:gd name="txR" fmla="*/ 3962 w 3962"/>
                      <a:gd name="txB" fmla="*/ 4106 h 41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962" h="4106">
                        <a:moveTo>
                          <a:pt x="0" y="3065"/>
                        </a:moveTo>
                        <a:lnTo>
                          <a:pt x="47" y="3055"/>
                        </a:lnTo>
                        <a:lnTo>
                          <a:pt x="150" y="3044"/>
                        </a:lnTo>
                        <a:lnTo>
                          <a:pt x="260" y="3034"/>
                        </a:lnTo>
                        <a:lnTo>
                          <a:pt x="302" y="3034"/>
                        </a:lnTo>
                        <a:lnTo>
                          <a:pt x="317" y="3034"/>
                        </a:lnTo>
                        <a:lnTo>
                          <a:pt x="327" y="3039"/>
                        </a:lnTo>
                        <a:lnTo>
                          <a:pt x="281" y="3117"/>
                        </a:lnTo>
                        <a:lnTo>
                          <a:pt x="322" y="3102"/>
                        </a:lnTo>
                        <a:lnTo>
                          <a:pt x="421" y="3065"/>
                        </a:lnTo>
                        <a:lnTo>
                          <a:pt x="474" y="3055"/>
                        </a:lnTo>
                        <a:lnTo>
                          <a:pt x="526" y="3049"/>
                        </a:lnTo>
                        <a:lnTo>
                          <a:pt x="546" y="3049"/>
                        </a:lnTo>
                        <a:lnTo>
                          <a:pt x="562" y="3060"/>
                        </a:lnTo>
                        <a:lnTo>
                          <a:pt x="577" y="3065"/>
                        </a:lnTo>
                        <a:lnTo>
                          <a:pt x="582" y="3080"/>
                        </a:lnTo>
                        <a:lnTo>
                          <a:pt x="536" y="3169"/>
                        </a:lnTo>
                        <a:lnTo>
                          <a:pt x="593" y="3154"/>
                        </a:lnTo>
                        <a:lnTo>
                          <a:pt x="723" y="3127"/>
                        </a:lnTo>
                        <a:lnTo>
                          <a:pt x="796" y="3122"/>
                        </a:lnTo>
                        <a:lnTo>
                          <a:pt x="863" y="3117"/>
                        </a:lnTo>
                        <a:lnTo>
                          <a:pt x="910" y="3117"/>
                        </a:lnTo>
                        <a:lnTo>
                          <a:pt x="926" y="3122"/>
                        </a:lnTo>
                        <a:lnTo>
                          <a:pt x="936" y="3132"/>
                        </a:lnTo>
                        <a:lnTo>
                          <a:pt x="941" y="3159"/>
                        </a:lnTo>
                        <a:lnTo>
                          <a:pt x="936" y="3185"/>
                        </a:lnTo>
                        <a:lnTo>
                          <a:pt x="926" y="3211"/>
                        </a:lnTo>
                        <a:lnTo>
                          <a:pt x="915" y="3242"/>
                        </a:lnTo>
                        <a:lnTo>
                          <a:pt x="884" y="3289"/>
                        </a:lnTo>
                        <a:lnTo>
                          <a:pt x="873" y="3310"/>
                        </a:lnTo>
                        <a:lnTo>
                          <a:pt x="900" y="3294"/>
                        </a:lnTo>
                        <a:lnTo>
                          <a:pt x="936" y="3284"/>
                        </a:lnTo>
                        <a:lnTo>
                          <a:pt x="978" y="3268"/>
                        </a:lnTo>
                        <a:lnTo>
                          <a:pt x="1030" y="3257"/>
                        </a:lnTo>
                        <a:lnTo>
                          <a:pt x="1082" y="3257"/>
                        </a:lnTo>
                        <a:lnTo>
                          <a:pt x="1133" y="3262"/>
                        </a:lnTo>
                        <a:lnTo>
                          <a:pt x="1160" y="3268"/>
                        </a:lnTo>
                        <a:lnTo>
                          <a:pt x="1185" y="3279"/>
                        </a:lnTo>
                        <a:lnTo>
                          <a:pt x="1191" y="3299"/>
                        </a:lnTo>
                        <a:lnTo>
                          <a:pt x="1201" y="3341"/>
                        </a:lnTo>
                        <a:lnTo>
                          <a:pt x="1196" y="3367"/>
                        </a:lnTo>
                        <a:lnTo>
                          <a:pt x="1196" y="3387"/>
                        </a:lnTo>
                        <a:lnTo>
                          <a:pt x="1180" y="3404"/>
                        </a:lnTo>
                        <a:lnTo>
                          <a:pt x="1175" y="3409"/>
                        </a:lnTo>
                        <a:lnTo>
                          <a:pt x="1165" y="3414"/>
                        </a:lnTo>
                        <a:lnTo>
                          <a:pt x="1155" y="3409"/>
                        </a:lnTo>
                        <a:lnTo>
                          <a:pt x="1165" y="3404"/>
                        </a:lnTo>
                        <a:lnTo>
                          <a:pt x="1191" y="3392"/>
                        </a:lnTo>
                        <a:lnTo>
                          <a:pt x="1227" y="3382"/>
                        </a:lnTo>
                        <a:lnTo>
                          <a:pt x="1269" y="3377"/>
                        </a:lnTo>
                        <a:lnTo>
                          <a:pt x="1305" y="3382"/>
                        </a:lnTo>
                        <a:lnTo>
                          <a:pt x="1320" y="3387"/>
                        </a:lnTo>
                        <a:lnTo>
                          <a:pt x="1337" y="3392"/>
                        </a:lnTo>
                        <a:lnTo>
                          <a:pt x="1347" y="3404"/>
                        </a:lnTo>
                        <a:lnTo>
                          <a:pt x="1357" y="3419"/>
                        </a:lnTo>
                        <a:lnTo>
                          <a:pt x="1357" y="3450"/>
                        </a:lnTo>
                        <a:lnTo>
                          <a:pt x="1352" y="3487"/>
                        </a:lnTo>
                        <a:lnTo>
                          <a:pt x="1342" y="3517"/>
                        </a:lnTo>
                        <a:lnTo>
                          <a:pt x="1326" y="3544"/>
                        </a:lnTo>
                        <a:lnTo>
                          <a:pt x="1290" y="3591"/>
                        </a:lnTo>
                        <a:lnTo>
                          <a:pt x="1274" y="3612"/>
                        </a:lnTo>
                        <a:lnTo>
                          <a:pt x="1315" y="3596"/>
                        </a:lnTo>
                        <a:lnTo>
                          <a:pt x="1409" y="3570"/>
                        </a:lnTo>
                        <a:lnTo>
                          <a:pt x="1456" y="3559"/>
                        </a:lnTo>
                        <a:lnTo>
                          <a:pt x="1503" y="3549"/>
                        </a:lnTo>
                        <a:lnTo>
                          <a:pt x="1534" y="3549"/>
                        </a:lnTo>
                        <a:lnTo>
                          <a:pt x="1550" y="3554"/>
                        </a:lnTo>
                        <a:lnTo>
                          <a:pt x="1555" y="3559"/>
                        </a:lnTo>
                        <a:lnTo>
                          <a:pt x="1560" y="3570"/>
                        </a:lnTo>
                        <a:lnTo>
                          <a:pt x="1560" y="3586"/>
                        </a:lnTo>
                        <a:lnTo>
                          <a:pt x="1555" y="3606"/>
                        </a:lnTo>
                        <a:lnTo>
                          <a:pt x="1550" y="3617"/>
                        </a:lnTo>
                        <a:lnTo>
                          <a:pt x="1544" y="3622"/>
                        </a:lnTo>
                        <a:lnTo>
                          <a:pt x="1565" y="3612"/>
                        </a:lnTo>
                        <a:lnTo>
                          <a:pt x="1622" y="3581"/>
                        </a:lnTo>
                        <a:lnTo>
                          <a:pt x="1659" y="3570"/>
                        </a:lnTo>
                        <a:lnTo>
                          <a:pt x="1695" y="3559"/>
                        </a:lnTo>
                        <a:lnTo>
                          <a:pt x="1737" y="3559"/>
                        </a:lnTo>
                        <a:lnTo>
                          <a:pt x="1779" y="3564"/>
                        </a:lnTo>
                        <a:lnTo>
                          <a:pt x="1799" y="3575"/>
                        </a:lnTo>
                        <a:lnTo>
                          <a:pt x="1814" y="3586"/>
                        </a:lnTo>
                        <a:lnTo>
                          <a:pt x="1856" y="3622"/>
                        </a:lnTo>
                        <a:lnTo>
                          <a:pt x="1898" y="3669"/>
                        </a:lnTo>
                        <a:lnTo>
                          <a:pt x="1929" y="3731"/>
                        </a:lnTo>
                        <a:lnTo>
                          <a:pt x="1951" y="3794"/>
                        </a:lnTo>
                        <a:lnTo>
                          <a:pt x="1956" y="3824"/>
                        </a:lnTo>
                        <a:lnTo>
                          <a:pt x="1961" y="3861"/>
                        </a:lnTo>
                        <a:lnTo>
                          <a:pt x="1956" y="3893"/>
                        </a:lnTo>
                        <a:lnTo>
                          <a:pt x="1951" y="3929"/>
                        </a:lnTo>
                        <a:lnTo>
                          <a:pt x="1939" y="3961"/>
                        </a:lnTo>
                        <a:lnTo>
                          <a:pt x="1924" y="3991"/>
                        </a:lnTo>
                        <a:lnTo>
                          <a:pt x="2116" y="3893"/>
                        </a:lnTo>
                        <a:lnTo>
                          <a:pt x="2106" y="3971"/>
                        </a:lnTo>
                        <a:lnTo>
                          <a:pt x="2132" y="3949"/>
                        </a:lnTo>
                        <a:lnTo>
                          <a:pt x="2189" y="3903"/>
                        </a:lnTo>
                        <a:lnTo>
                          <a:pt x="2226" y="3882"/>
                        </a:lnTo>
                        <a:lnTo>
                          <a:pt x="2257" y="3866"/>
                        </a:lnTo>
                        <a:lnTo>
                          <a:pt x="2268" y="3866"/>
                        </a:lnTo>
                        <a:lnTo>
                          <a:pt x="2283" y="3866"/>
                        </a:lnTo>
                        <a:lnTo>
                          <a:pt x="2293" y="3872"/>
                        </a:lnTo>
                        <a:lnTo>
                          <a:pt x="2303" y="3882"/>
                        </a:lnTo>
                        <a:lnTo>
                          <a:pt x="2314" y="3903"/>
                        </a:lnTo>
                        <a:lnTo>
                          <a:pt x="2314" y="3919"/>
                        </a:lnTo>
                        <a:lnTo>
                          <a:pt x="2308" y="3929"/>
                        </a:lnTo>
                        <a:lnTo>
                          <a:pt x="2298" y="3934"/>
                        </a:lnTo>
                        <a:lnTo>
                          <a:pt x="2278" y="3944"/>
                        </a:lnTo>
                        <a:lnTo>
                          <a:pt x="2268" y="3944"/>
                        </a:lnTo>
                        <a:lnTo>
                          <a:pt x="2548" y="3789"/>
                        </a:lnTo>
                        <a:lnTo>
                          <a:pt x="2574" y="3914"/>
                        </a:lnTo>
                        <a:lnTo>
                          <a:pt x="2595" y="3887"/>
                        </a:lnTo>
                        <a:lnTo>
                          <a:pt x="2620" y="3861"/>
                        </a:lnTo>
                        <a:lnTo>
                          <a:pt x="2652" y="3836"/>
                        </a:lnTo>
                        <a:lnTo>
                          <a:pt x="2688" y="3809"/>
                        </a:lnTo>
                        <a:lnTo>
                          <a:pt x="2709" y="3804"/>
                        </a:lnTo>
                        <a:lnTo>
                          <a:pt x="2725" y="3799"/>
                        </a:lnTo>
                        <a:lnTo>
                          <a:pt x="2745" y="3799"/>
                        </a:lnTo>
                        <a:lnTo>
                          <a:pt x="2767" y="3804"/>
                        </a:lnTo>
                        <a:lnTo>
                          <a:pt x="2782" y="3809"/>
                        </a:lnTo>
                        <a:lnTo>
                          <a:pt x="2803" y="3824"/>
                        </a:lnTo>
                        <a:lnTo>
                          <a:pt x="2814" y="3846"/>
                        </a:lnTo>
                        <a:lnTo>
                          <a:pt x="2829" y="3866"/>
                        </a:lnTo>
                        <a:lnTo>
                          <a:pt x="2844" y="3914"/>
                        </a:lnTo>
                        <a:lnTo>
                          <a:pt x="2850" y="3961"/>
                        </a:lnTo>
                        <a:lnTo>
                          <a:pt x="2844" y="4002"/>
                        </a:lnTo>
                        <a:lnTo>
                          <a:pt x="2839" y="4044"/>
                        </a:lnTo>
                        <a:lnTo>
                          <a:pt x="2829" y="4075"/>
                        </a:lnTo>
                        <a:lnTo>
                          <a:pt x="2819" y="4106"/>
                        </a:lnTo>
                        <a:lnTo>
                          <a:pt x="3074" y="3903"/>
                        </a:lnTo>
                        <a:lnTo>
                          <a:pt x="3099" y="3991"/>
                        </a:lnTo>
                        <a:lnTo>
                          <a:pt x="3286" y="3726"/>
                        </a:lnTo>
                        <a:lnTo>
                          <a:pt x="3307" y="3804"/>
                        </a:lnTo>
                        <a:lnTo>
                          <a:pt x="3338" y="3757"/>
                        </a:lnTo>
                        <a:lnTo>
                          <a:pt x="3411" y="3654"/>
                        </a:lnTo>
                        <a:lnTo>
                          <a:pt x="3453" y="3591"/>
                        </a:lnTo>
                        <a:lnTo>
                          <a:pt x="3489" y="3523"/>
                        </a:lnTo>
                        <a:lnTo>
                          <a:pt x="3521" y="3466"/>
                        </a:lnTo>
                        <a:lnTo>
                          <a:pt x="3541" y="3419"/>
                        </a:lnTo>
                        <a:lnTo>
                          <a:pt x="3551" y="3529"/>
                        </a:lnTo>
                        <a:lnTo>
                          <a:pt x="3562" y="3507"/>
                        </a:lnTo>
                        <a:lnTo>
                          <a:pt x="3593" y="3455"/>
                        </a:lnTo>
                        <a:lnTo>
                          <a:pt x="3635" y="3372"/>
                        </a:lnTo>
                        <a:lnTo>
                          <a:pt x="3650" y="3325"/>
                        </a:lnTo>
                        <a:lnTo>
                          <a:pt x="3666" y="3274"/>
                        </a:lnTo>
                        <a:lnTo>
                          <a:pt x="3692" y="3180"/>
                        </a:lnTo>
                        <a:lnTo>
                          <a:pt x="3723" y="3102"/>
                        </a:lnTo>
                        <a:lnTo>
                          <a:pt x="3760" y="3023"/>
                        </a:lnTo>
                        <a:lnTo>
                          <a:pt x="3807" y="3117"/>
                        </a:lnTo>
                        <a:lnTo>
                          <a:pt x="3832" y="3080"/>
                        </a:lnTo>
                        <a:lnTo>
                          <a:pt x="3858" y="3039"/>
                        </a:lnTo>
                        <a:lnTo>
                          <a:pt x="3890" y="2977"/>
                        </a:lnTo>
                        <a:lnTo>
                          <a:pt x="3920" y="2898"/>
                        </a:lnTo>
                        <a:lnTo>
                          <a:pt x="3947" y="2805"/>
                        </a:lnTo>
                        <a:lnTo>
                          <a:pt x="3952" y="2753"/>
                        </a:lnTo>
                        <a:lnTo>
                          <a:pt x="3957" y="2695"/>
                        </a:lnTo>
                        <a:lnTo>
                          <a:pt x="3962" y="2633"/>
                        </a:lnTo>
                        <a:lnTo>
                          <a:pt x="3957" y="2565"/>
                        </a:lnTo>
                        <a:lnTo>
                          <a:pt x="3942" y="2410"/>
                        </a:lnTo>
                        <a:lnTo>
                          <a:pt x="3915" y="2222"/>
                        </a:lnTo>
                        <a:lnTo>
                          <a:pt x="3885" y="2019"/>
                        </a:lnTo>
                        <a:lnTo>
                          <a:pt x="3853" y="1821"/>
                        </a:lnTo>
                        <a:lnTo>
                          <a:pt x="3791" y="1483"/>
                        </a:lnTo>
                        <a:lnTo>
                          <a:pt x="3760" y="1342"/>
                        </a:lnTo>
                        <a:lnTo>
                          <a:pt x="3728" y="1327"/>
                        </a:lnTo>
                        <a:lnTo>
                          <a:pt x="3692" y="1306"/>
                        </a:lnTo>
                        <a:lnTo>
                          <a:pt x="3640" y="1269"/>
                        </a:lnTo>
                        <a:lnTo>
                          <a:pt x="3583" y="1227"/>
                        </a:lnTo>
                        <a:lnTo>
                          <a:pt x="3521" y="1165"/>
                        </a:lnTo>
                        <a:lnTo>
                          <a:pt x="3448" y="1092"/>
                        </a:lnTo>
                        <a:lnTo>
                          <a:pt x="3375" y="1004"/>
                        </a:lnTo>
                        <a:lnTo>
                          <a:pt x="3209" y="770"/>
                        </a:lnTo>
                        <a:lnTo>
                          <a:pt x="3109" y="629"/>
                        </a:lnTo>
                        <a:lnTo>
                          <a:pt x="3001" y="488"/>
                        </a:lnTo>
                        <a:lnTo>
                          <a:pt x="2881" y="348"/>
                        </a:lnTo>
                        <a:lnTo>
                          <a:pt x="2824" y="285"/>
                        </a:lnTo>
                        <a:lnTo>
                          <a:pt x="2762" y="223"/>
                        </a:lnTo>
                        <a:lnTo>
                          <a:pt x="2699" y="166"/>
                        </a:lnTo>
                        <a:lnTo>
                          <a:pt x="2632" y="120"/>
                        </a:lnTo>
                        <a:lnTo>
                          <a:pt x="2569" y="72"/>
                        </a:lnTo>
                        <a:lnTo>
                          <a:pt x="2501" y="36"/>
                        </a:lnTo>
                        <a:lnTo>
                          <a:pt x="2532" y="113"/>
                        </a:lnTo>
                        <a:lnTo>
                          <a:pt x="2485" y="88"/>
                        </a:lnTo>
                        <a:lnTo>
                          <a:pt x="2433" y="67"/>
                        </a:lnTo>
                        <a:lnTo>
                          <a:pt x="2371" y="46"/>
                        </a:lnTo>
                        <a:lnTo>
                          <a:pt x="2298" y="20"/>
                        </a:lnTo>
                        <a:lnTo>
                          <a:pt x="2221" y="5"/>
                        </a:lnTo>
                        <a:lnTo>
                          <a:pt x="2148" y="0"/>
                        </a:lnTo>
                        <a:lnTo>
                          <a:pt x="2116" y="0"/>
                        </a:lnTo>
                        <a:lnTo>
                          <a:pt x="2080" y="5"/>
                        </a:lnTo>
                        <a:lnTo>
                          <a:pt x="2184" y="108"/>
                        </a:lnTo>
                        <a:lnTo>
                          <a:pt x="2002" y="93"/>
                        </a:lnTo>
                        <a:lnTo>
                          <a:pt x="1841" y="88"/>
                        </a:lnTo>
                        <a:lnTo>
                          <a:pt x="1768" y="88"/>
                        </a:lnTo>
                        <a:lnTo>
                          <a:pt x="1711" y="98"/>
                        </a:lnTo>
                        <a:lnTo>
                          <a:pt x="1804" y="140"/>
                        </a:lnTo>
                        <a:lnTo>
                          <a:pt x="1679" y="140"/>
                        </a:lnTo>
                        <a:lnTo>
                          <a:pt x="1565" y="150"/>
                        </a:lnTo>
                        <a:lnTo>
                          <a:pt x="1513" y="155"/>
                        </a:lnTo>
                        <a:lnTo>
                          <a:pt x="1467" y="166"/>
                        </a:lnTo>
                        <a:lnTo>
                          <a:pt x="1503" y="250"/>
                        </a:lnTo>
                        <a:lnTo>
                          <a:pt x="1373" y="260"/>
                        </a:lnTo>
                        <a:lnTo>
                          <a:pt x="1258" y="270"/>
                        </a:lnTo>
                        <a:lnTo>
                          <a:pt x="1201" y="280"/>
                        </a:lnTo>
                        <a:lnTo>
                          <a:pt x="1150" y="296"/>
                        </a:lnTo>
                        <a:lnTo>
                          <a:pt x="1232" y="353"/>
                        </a:lnTo>
                        <a:lnTo>
                          <a:pt x="1248" y="369"/>
                        </a:lnTo>
                        <a:lnTo>
                          <a:pt x="1263" y="390"/>
                        </a:lnTo>
                        <a:lnTo>
                          <a:pt x="1285" y="415"/>
                        </a:lnTo>
                        <a:lnTo>
                          <a:pt x="1300" y="452"/>
                        </a:lnTo>
                        <a:lnTo>
                          <a:pt x="1310" y="488"/>
                        </a:lnTo>
                        <a:lnTo>
                          <a:pt x="1310" y="535"/>
                        </a:lnTo>
                        <a:lnTo>
                          <a:pt x="1305" y="562"/>
                        </a:lnTo>
                        <a:lnTo>
                          <a:pt x="1300" y="587"/>
                        </a:lnTo>
                        <a:lnTo>
                          <a:pt x="1180" y="577"/>
                        </a:lnTo>
                        <a:lnTo>
                          <a:pt x="1269" y="645"/>
                        </a:lnTo>
                        <a:lnTo>
                          <a:pt x="1332" y="697"/>
                        </a:lnTo>
                        <a:lnTo>
                          <a:pt x="1357" y="723"/>
                        </a:lnTo>
                        <a:lnTo>
                          <a:pt x="1368" y="744"/>
                        </a:lnTo>
                        <a:lnTo>
                          <a:pt x="1368" y="754"/>
                        </a:lnTo>
                        <a:lnTo>
                          <a:pt x="1368" y="759"/>
                        </a:lnTo>
                        <a:lnTo>
                          <a:pt x="1352" y="764"/>
                        </a:lnTo>
                        <a:lnTo>
                          <a:pt x="1332" y="770"/>
                        </a:lnTo>
                        <a:lnTo>
                          <a:pt x="1305" y="764"/>
                        </a:lnTo>
                        <a:lnTo>
                          <a:pt x="1258" y="759"/>
                        </a:lnTo>
                        <a:lnTo>
                          <a:pt x="1232" y="754"/>
                        </a:lnTo>
                        <a:lnTo>
                          <a:pt x="1285" y="884"/>
                        </a:lnTo>
                        <a:lnTo>
                          <a:pt x="1160" y="894"/>
                        </a:lnTo>
                        <a:lnTo>
                          <a:pt x="1056" y="910"/>
                        </a:lnTo>
                        <a:lnTo>
                          <a:pt x="968" y="926"/>
                        </a:lnTo>
                        <a:lnTo>
                          <a:pt x="983" y="931"/>
                        </a:lnTo>
                        <a:lnTo>
                          <a:pt x="1019" y="952"/>
                        </a:lnTo>
                        <a:lnTo>
                          <a:pt x="1035" y="962"/>
                        </a:lnTo>
                        <a:lnTo>
                          <a:pt x="1050" y="977"/>
                        </a:lnTo>
                        <a:lnTo>
                          <a:pt x="1061" y="994"/>
                        </a:lnTo>
                        <a:lnTo>
                          <a:pt x="1071" y="1014"/>
                        </a:lnTo>
                        <a:lnTo>
                          <a:pt x="1066" y="1019"/>
                        </a:lnTo>
                        <a:lnTo>
                          <a:pt x="1061" y="1030"/>
                        </a:lnTo>
                        <a:lnTo>
                          <a:pt x="1035" y="1040"/>
                        </a:lnTo>
                        <a:lnTo>
                          <a:pt x="998" y="1051"/>
                        </a:lnTo>
                        <a:lnTo>
                          <a:pt x="951" y="1061"/>
                        </a:lnTo>
                        <a:lnTo>
                          <a:pt x="873" y="1072"/>
                        </a:lnTo>
                        <a:lnTo>
                          <a:pt x="838" y="1072"/>
                        </a:lnTo>
                        <a:lnTo>
                          <a:pt x="926" y="1139"/>
                        </a:lnTo>
                        <a:lnTo>
                          <a:pt x="936" y="1155"/>
                        </a:lnTo>
                        <a:lnTo>
                          <a:pt x="941" y="1171"/>
                        </a:lnTo>
                        <a:lnTo>
                          <a:pt x="941" y="1197"/>
                        </a:lnTo>
                        <a:lnTo>
                          <a:pt x="941" y="1222"/>
                        </a:lnTo>
                        <a:lnTo>
                          <a:pt x="926" y="1249"/>
                        </a:lnTo>
                        <a:lnTo>
                          <a:pt x="900" y="1279"/>
                        </a:lnTo>
                        <a:lnTo>
                          <a:pt x="863" y="1306"/>
                        </a:lnTo>
                        <a:lnTo>
                          <a:pt x="879" y="1311"/>
                        </a:lnTo>
                        <a:lnTo>
                          <a:pt x="894" y="1316"/>
                        </a:lnTo>
                        <a:lnTo>
                          <a:pt x="915" y="1327"/>
                        </a:lnTo>
                        <a:lnTo>
                          <a:pt x="931" y="1337"/>
                        </a:lnTo>
                        <a:lnTo>
                          <a:pt x="941" y="1358"/>
                        </a:lnTo>
                        <a:lnTo>
                          <a:pt x="941" y="1379"/>
                        </a:lnTo>
                        <a:lnTo>
                          <a:pt x="936" y="1409"/>
                        </a:lnTo>
                        <a:lnTo>
                          <a:pt x="921" y="1436"/>
                        </a:lnTo>
                        <a:lnTo>
                          <a:pt x="900" y="1462"/>
                        </a:lnTo>
                        <a:lnTo>
                          <a:pt x="879" y="1477"/>
                        </a:lnTo>
                        <a:lnTo>
                          <a:pt x="858" y="1488"/>
                        </a:lnTo>
                        <a:lnTo>
                          <a:pt x="821" y="1499"/>
                        </a:lnTo>
                        <a:lnTo>
                          <a:pt x="806" y="1499"/>
                        </a:lnTo>
                        <a:lnTo>
                          <a:pt x="821" y="1509"/>
                        </a:lnTo>
                        <a:lnTo>
                          <a:pt x="858" y="1524"/>
                        </a:lnTo>
                        <a:lnTo>
                          <a:pt x="873" y="1539"/>
                        </a:lnTo>
                        <a:lnTo>
                          <a:pt x="889" y="1556"/>
                        </a:lnTo>
                        <a:lnTo>
                          <a:pt x="894" y="1571"/>
                        </a:lnTo>
                        <a:lnTo>
                          <a:pt x="884" y="1592"/>
                        </a:lnTo>
                        <a:lnTo>
                          <a:pt x="868" y="1613"/>
                        </a:lnTo>
                        <a:lnTo>
                          <a:pt x="838" y="1623"/>
                        </a:lnTo>
                        <a:lnTo>
                          <a:pt x="806" y="1639"/>
                        </a:lnTo>
                        <a:lnTo>
                          <a:pt x="769" y="1649"/>
                        </a:lnTo>
                        <a:lnTo>
                          <a:pt x="713" y="1659"/>
                        </a:lnTo>
                        <a:lnTo>
                          <a:pt x="686" y="1664"/>
                        </a:lnTo>
                        <a:lnTo>
                          <a:pt x="702" y="1676"/>
                        </a:lnTo>
                        <a:lnTo>
                          <a:pt x="738" y="1701"/>
                        </a:lnTo>
                        <a:lnTo>
                          <a:pt x="754" y="1717"/>
                        </a:lnTo>
                        <a:lnTo>
                          <a:pt x="759" y="1728"/>
                        </a:lnTo>
                        <a:lnTo>
                          <a:pt x="759" y="1738"/>
                        </a:lnTo>
                        <a:lnTo>
                          <a:pt x="754" y="1743"/>
                        </a:lnTo>
                        <a:lnTo>
                          <a:pt x="733" y="1753"/>
                        </a:lnTo>
                        <a:lnTo>
                          <a:pt x="666" y="1779"/>
                        </a:lnTo>
                        <a:lnTo>
                          <a:pt x="588" y="1806"/>
                        </a:lnTo>
                        <a:lnTo>
                          <a:pt x="499" y="1847"/>
                        </a:lnTo>
                        <a:lnTo>
                          <a:pt x="531" y="1847"/>
                        </a:lnTo>
                        <a:lnTo>
                          <a:pt x="593" y="1858"/>
                        </a:lnTo>
                        <a:lnTo>
                          <a:pt x="629" y="1868"/>
                        </a:lnTo>
                        <a:lnTo>
                          <a:pt x="666" y="1883"/>
                        </a:lnTo>
                        <a:lnTo>
                          <a:pt x="691" y="1904"/>
                        </a:lnTo>
                        <a:lnTo>
                          <a:pt x="697" y="1915"/>
                        </a:lnTo>
                        <a:lnTo>
                          <a:pt x="702" y="1931"/>
                        </a:lnTo>
                        <a:lnTo>
                          <a:pt x="702" y="1961"/>
                        </a:lnTo>
                        <a:lnTo>
                          <a:pt x="691" y="1993"/>
                        </a:lnTo>
                        <a:lnTo>
                          <a:pt x="676" y="2024"/>
                        </a:lnTo>
                        <a:lnTo>
                          <a:pt x="656" y="2055"/>
                        </a:lnTo>
                        <a:lnTo>
                          <a:pt x="629" y="2081"/>
                        </a:lnTo>
                        <a:lnTo>
                          <a:pt x="609" y="2103"/>
                        </a:lnTo>
                        <a:lnTo>
                          <a:pt x="582" y="2123"/>
                        </a:lnTo>
                        <a:lnTo>
                          <a:pt x="562" y="2128"/>
                        </a:lnTo>
                        <a:lnTo>
                          <a:pt x="551" y="2133"/>
                        </a:lnTo>
                        <a:lnTo>
                          <a:pt x="551" y="2138"/>
                        </a:lnTo>
                        <a:lnTo>
                          <a:pt x="582" y="2149"/>
                        </a:lnTo>
                        <a:lnTo>
                          <a:pt x="598" y="2154"/>
                        </a:lnTo>
                        <a:lnTo>
                          <a:pt x="619" y="2165"/>
                        </a:lnTo>
                        <a:lnTo>
                          <a:pt x="629" y="2175"/>
                        </a:lnTo>
                        <a:lnTo>
                          <a:pt x="634" y="2191"/>
                        </a:lnTo>
                        <a:lnTo>
                          <a:pt x="624" y="2211"/>
                        </a:lnTo>
                        <a:lnTo>
                          <a:pt x="614" y="2233"/>
                        </a:lnTo>
                        <a:lnTo>
                          <a:pt x="593" y="2248"/>
                        </a:lnTo>
                        <a:lnTo>
                          <a:pt x="567" y="2263"/>
                        </a:lnTo>
                        <a:lnTo>
                          <a:pt x="526" y="2285"/>
                        </a:lnTo>
                        <a:lnTo>
                          <a:pt x="504" y="2295"/>
                        </a:lnTo>
                        <a:lnTo>
                          <a:pt x="531" y="2295"/>
                        </a:lnTo>
                        <a:lnTo>
                          <a:pt x="582" y="2305"/>
                        </a:lnTo>
                        <a:lnTo>
                          <a:pt x="603" y="2315"/>
                        </a:lnTo>
                        <a:lnTo>
                          <a:pt x="624" y="2326"/>
                        </a:lnTo>
                        <a:lnTo>
                          <a:pt x="629" y="2336"/>
                        </a:lnTo>
                        <a:lnTo>
                          <a:pt x="629" y="2341"/>
                        </a:lnTo>
                        <a:lnTo>
                          <a:pt x="629" y="2352"/>
                        </a:lnTo>
                        <a:lnTo>
                          <a:pt x="624" y="2363"/>
                        </a:lnTo>
                        <a:lnTo>
                          <a:pt x="603" y="2388"/>
                        </a:lnTo>
                        <a:lnTo>
                          <a:pt x="577" y="2398"/>
                        </a:lnTo>
                        <a:lnTo>
                          <a:pt x="556" y="2410"/>
                        </a:lnTo>
                        <a:lnTo>
                          <a:pt x="531" y="2420"/>
                        </a:lnTo>
                        <a:lnTo>
                          <a:pt x="489" y="2420"/>
                        </a:lnTo>
                        <a:lnTo>
                          <a:pt x="468" y="2420"/>
                        </a:lnTo>
                        <a:lnTo>
                          <a:pt x="484" y="2425"/>
                        </a:lnTo>
                        <a:lnTo>
                          <a:pt x="514" y="2430"/>
                        </a:lnTo>
                        <a:lnTo>
                          <a:pt x="526" y="2440"/>
                        </a:lnTo>
                        <a:lnTo>
                          <a:pt x="536" y="2451"/>
                        </a:lnTo>
                        <a:lnTo>
                          <a:pt x="536" y="2461"/>
                        </a:lnTo>
                        <a:lnTo>
                          <a:pt x="531" y="2477"/>
                        </a:lnTo>
                        <a:lnTo>
                          <a:pt x="509" y="2498"/>
                        </a:lnTo>
                        <a:lnTo>
                          <a:pt x="479" y="2518"/>
                        </a:lnTo>
                        <a:lnTo>
                          <a:pt x="400" y="2565"/>
                        </a:lnTo>
                        <a:lnTo>
                          <a:pt x="297" y="2617"/>
                        </a:lnTo>
                        <a:lnTo>
                          <a:pt x="317" y="2623"/>
                        </a:lnTo>
                        <a:lnTo>
                          <a:pt x="364" y="2633"/>
                        </a:lnTo>
                        <a:lnTo>
                          <a:pt x="379" y="2643"/>
                        </a:lnTo>
                        <a:lnTo>
                          <a:pt x="390" y="2654"/>
                        </a:lnTo>
                        <a:lnTo>
                          <a:pt x="395" y="2659"/>
                        </a:lnTo>
                        <a:lnTo>
                          <a:pt x="395" y="2665"/>
                        </a:lnTo>
                        <a:lnTo>
                          <a:pt x="379" y="2680"/>
                        </a:lnTo>
                        <a:lnTo>
                          <a:pt x="317" y="2711"/>
                        </a:lnTo>
                        <a:lnTo>
                          <a:pt x="250" y="2737"/>
                        </a:lnTo>
                        <a:lnTo>
                          <a:pt x="162" y="2763"/>
                        </a:lnTo>
                        <a:lnTo>
                          <a:pt x="182" y="2779"/>
                        </a:lnTo>
                        <a:lnTo>
                          <a:pt x="213" y="2810"/>
                        </a:lnTo>
                        <a:lnTo>
                          <a:pt x="229" y="2825"/>
                        </a:lnTo>
                        <a:lnTo>
                          <a:pt x="234" y="2847"/>
                        </a:lnTo>
                        <a:lnTo>
                          <a:pt x="234" y="2852"/>
                        </a:lnTo>
                        <a:lnTo>
                          <a:pt x="234" y="2862"/>
                        </a:lnTo>
                        <a:lnTo>
                          <a:pt x="229" y="2867"/>
                        </a:lnTo>
                        <a:lnTo>
                          <a:pt x="219" y="2872"/>
                        </a:lnTo>
                        <a:lnTo>
                          <a:pt x="187" y="2893"/>
                        </a:lnTo>
                        <a:lnTo>
                          <a:pt x="156" y="2919"/>
                        </a:lnTo>
                        <a:lnTo>
                          <a:pt x="83" y="2982"/>
                        </a:lnTo>
                        <a:lnTo>
                          <a:pt x="0" y="3065"/>
                        </a:lnTo>
                        <a:close/>
                      </a:path>
                    </a:pathLst>
                  </a:custGeom>
                  <a:solidFill>
                    <a:srgbClr val="33CC33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36" name="Freeform 1087"/>
                  <p:cNvSpPr/>
                  <p:nvPr/>
                </p:nvSpPr>
                <p:spPr>
                  <a:xfrm>
                    <a:off x="3591" y="3265"/>
                    <a:ext cx="224" cy="130"/>
                  </a:xfrm>
                  <a:custGeom>
                    <a:avLst/>
                    <a:gdLst>
                      <a:gd name="txL" fmla="*/ 0 w 3364"/>
                      <a:gd name="txT" fmla="*/ 0 h 1941"/>
                      <a:gd name="txR" fmla="*/ 3364 w 3364"/>
                      <a:gd name="txB" fmla="*/ 1941 h 194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64" h="1941">
                        <a:moveTo>
                          <a:pt x="0" y="1941"/>
                        </a:moveTo>
                        <a:lnTo>
                          <a:pt x="141" y="1936"/>
                        </a:lnTo>
                        <a:lnTo>
                          <a:pt x="463" y="1916"/>
                        </a:lnTo>
                        <a:lnTo>
                          <a:pt x="655" y="1899"/>
                        </a:lnTo>
                        <a:lnTo>
                          <a:pt x="842" y="1874"/>
                        </a:lnTo>
                        <a:lnTo>
                          <a:pt x="1014" y="1848"/>
                        </a:lnTo>
                        <a:lnTo>
                          <a:pt x="1087" y="1837"/>
                        </a:lnTo>
                        <a:lnTo>
                          <a:pt x="1149" y="1822"/>
                        </a:lnTo>
                        <a:lnTo>
                          <a:pt x="1311" y="1775"/>
                        </a:lnTo>
                        <a:lnTo>
                          <a:pt x="1550" y="1717"/>
                        </a:lnTo>
                        <a:lnTo>
                          <a:pt x="1846" y="1644"/>
                        </a:lnTo>
                        <a:lnTo>
                          <a:pt x="2179" y="1551"/>
                        </a:lnTo>
                        <a:lnTo>
                          <a:pt x="2346" y="1499"/>
                        </a:lnTo>
                        <a:lnTo>
                          <a:pt x="2517" y="1442"/>
                        </a:lnTo>
                        <a:lnTo>
                          <a:pt x="2683" y="1379"/>
                        </a:lnTo>
                        <a:lnTo>
                          <a:pt x="2845" y="1312"/>
                        </a:lnTo>
                        <a:lnTo>
                          <a:pt x="2995" y="1244"/>
                        </a:lnTo>
                        <a:lnTo>
                          <a:pt x="3135" y="1172"/>
                        </a:lnTo>
                        <a:lnTo>
                          <a:pt x="3260" y="1093"/>
                        </a:lnTo>
                        <a:lnTo>
                          <a:pt x="3317" y="1052"/>
                        </a:lnTo>
                        <a:lnTo>
                          <a:pt x="3364" y="1010"/>
                        </a:lnTo>
                        <a:lnTo>
                          <a:pt x="3235" y="432"/>
                        </a:lnTo>
                        <a:lnTo>
                          <a:pt x="3177" y="380"/>
                        </a:lnTo>
                        <a:lnTo>
                          <a:pt x="3053" y="266"/>
                        </a:lnTo>
                        <a:lnTo>
                          <a:pt x="2975" y="198"/>
                        </a:lnTo>
                        <a:lnTo>
                          <a:pt x="2907" y="125"/>
                        </a:lnTo>
                        <a:lnTo>
                          <a:pt x="2845" y="58"/>
                        </a:lnTo>
                        <a:lnTo>
                          <a:pt x="2803" y="0"/>
                        </a:lnTo>
                        <a:lnTo>
                          <a:pt x="2704" y="52"/>
                        </a:lnTo>
                        <a:lnTo>
                          <a:pt x="2444" y="193"/>
                        </a:lnTo>
                        <a:lnTo>
                          <a:pt x="2064" y="401"/>
                        </a:lnTo>
                        <a:lnTo>
                          <a:pt x="1840" y="531"/>
                        </a:lnTo>
                        <a:lnTo>
                          <a:pt x="1612" y="672"/>
                        </a:lnTo>
                        <a:lnTo>
                          <a:pt x="1373" y="817"/>
                        </a:lnTo>
                        <a:lnTo>
                          <a:pt x="1134" y="973"/>
                        </a:lnTo>
                        <a:lnTo>
                          <a:pt x="900" y="1135"/>
                        </a:lnTo>
                        <a:lnTo>
                          <a:pt x="677" y="1296"/>
                        </a:lnTo>
                        <a:lnTo>
                          <a:pt x="468" y="1462"/>
                        </a:lnTo>
                        <a:lnTo>
                          <a:pt x="370" y="1546"/>
                        </a:lnTo>
                        <a:lnTo>
                          <a:pt x="281" y="1629"/>
                        </a:lnTo>
                        <a:lnTo>
                          <a:pt x="198" y="1707"/>
                        </a:lnTo>
                        <a:lnTo>
                          <a:pt x="125" y="1786"/>
                        </a:lnTo>
                        <a:lnTo>
                          <a:pt x="58" y="1864"/>
                        </a:lnTo>
                        <a:lnTo>
                          <a:pt x="0" y="194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9900">
                          <a:alpha val="100000"/>
                        </a:srgbClr>
                      </a:gs>
                      <a:gs pos="100000">
                        <a:srgbClr val="43B443">
                          <a:alpha val="100000"/>
                        </a:srgbClr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37" name="Freeform 1088"/>
                  <p:cNvSpPr/>
                  <p:nvPr/>
                </p:nvSpPr>
                <p:spPr>
                  <a:xfrm>
                    <a:off x="3579" y="3237"/>
                    <a:ext cx="326" cy="162"/>
                  </a:xfrm>
                  <a:custGeom>
                    <a:avLst/>
                    <a:gdLst>
                      <a:gd name="txL" fmla="*/ 0 w 4888"/>
                      <a:gd name="txT" fmla="*/ 0 h 2436"/>
                      <a:gd name="txR" fmla="*/ 4888 w 4888"/>
                      <a:gd name="txB" fmla="*/ 2436 h 243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888" h="2436">
                        <a:moveTo>
                          <a:pt x="0" y="2436"/>
                        </a:moveTo>
                        <a:lnTo>
                          <a:pt x="358" y="2296"/>
                        </a:lnTo>
                        <a:lnTo>
                          <a:pt x="1169" y="1968"/>
                        </a:lnTo>
                        <a:lnTo>
                          <a:pt x="1628" y="1786"/>
                        </a:lnTo>
                        <a:lnTo>
                          <a:pt x="2044" y="1609"/>
                        </a:lnTo>
                        <a:lnTo>
                          <a:pt x="2381" y="1457"/>
                        </a:lnTo>
                        <a:lnTo>
                          <a:pt x="2501" y="1400"/>
                        </a:lnTo>
                        <a:lnTo>
                          <a:pt x="2584" y="1359"/>
                        </a:lnTo>
                        <a:lnTo>
                          <a:pt x="2828" y="1213"/>
                        </a:lnTo>
                        <a:lnTo>
                          <a:pt x="3057" y="1083"/>
                        </a:lnTo>
                        <a:lnTo>
                          <a:pt x="3250" y="979"/>
                        </a:lnTo>
                        <a:lnTo>
                          <a:pt x="3322" y="942"/>
                        </a:lnTo>
                        <a:lnTo>
                          <a:pt x="3380" y="922"/>
                        </a:lnTo>
                        <a:lnTo>
                          <a:pt x="3469" y="885"/>
                        </a:lnTo>
                        <a:lnTo>
                          <a:pt x="3634" y="812"/>
                        </a:lnTo>
                        <a:lnTo>
                          <a:pt x="3853" y="708"/>
                        </a:lnTo>
                        <a:lnTo>
                          <a:pt x="4103" y="583"/>
                        </a:lnTo>
                        <a:lnTo>
                          <a:pt x="4352" y="458"/>
                        </a:lnTo>
                        <a:lnTo>
                          <a:pt x="4587" y="333"/>
                        </a:lnTo>
                        <a:lnTo>
                          <a:pt x="4685" y="276"/>
                        </a:lnTo>
                        <a:lnTo>
                          <a:pt x="4774" y="219"/>
                        </a:lnTo>
                        <a:lnTo>
                          <a:pt x="4841" y="172"/>
                        </a:lnTo>
                        <a:lnTo>
                          <a:pt x="4888" y="136"/>
                        </a:lnTo>
                        <a:lnTo>
                          <a:pt x="4888" y="115"/>
                        </a:lnTo>
                        <a:lnTo>
                          <a:pt x="4888" y="73"/>
                        </a:lnTo>
                        <a:lnTo>
                          <a:pt x="4882" y="47"/>
                        </a:lnTo>
                        <a:lnTo>
                          <a:pt x="4877" y="26"/>
                        </a:lnTo>
                        <a:lnTo>
                          <a:pt x="4867" y="11"/>
                        </a:lnTo>
                        <a:lnTo>
                          <a:pt x="4846" y="0"/>
                        </a:lnTo>
                        <a:lnTo>
                          <a:pt x="4836" y="0"/>
                        </a:lnTo>
                        <a:lnTo>
                          <a:pt x="4826" y="6"/>
                        </a:lnTo>
                        <a:lnTo>
                          <a:pt x="4799" y="26"/>
                        </a:lnTo>
                        <a:lnTo>
                          <a:pt x="4727" y="109"/>
                        </a:lnTo>
                        <a:lnTo>
                          <a:pt x="4680" y="161"/>
                        </a:lnTo>
                        <a:lnTo>
                          <a:pt x="4628" y="219"/>
                        </a:lnTo>
                        <a:lnTo>
                          <a:pt x="4560" y="271"/>
                        </a:lnTo>
                        <a:lnTo>
                          <a:pt x="4524" y="297"/>
                        </a:lnTo>
                        <a:lnTo>
                          <a:pt x="4482" y="318"/>
                        </a:lnTo>
                        <a:lnTo>
                          <a:pt x="4233" y="443"/>
                        </a:lnTo>
                        <a:lnTo>
                          <a:pt x="3900" y="604"/>
                        </a:lnTo>
                        <a:lnTo>
                          <a:pt x="3593" y="745"/>
                        </a:lnTo>
                        <a:lnTo>
                          <a:pt x="3484" y="792"/>
                        </a:lnTo>
                        <a:lnTo>
                          <a:pt x="3422" y="817"/>
                        </a:lnTo>
                        <a:lnTo>
                          <a:pt x="3380" y="833"/>
                        </a:lnTo>
                        <a:lnTo>
                          <a:pt x="3317" y="864"/>
                        </a:lnTo>
                        <a:lnTo>
                          <a:pt x="3172" y="947"/>
                        </a:lnTo>
                        <a:lnTo>
                          <a:pt x="3010" y="1047"/>
                        </a:lnTo>
                        <a:lnTo>
                          <a:pt x="2875" y="1135"/>
                        </a:lnTo>
                        <a:lnTo>
                          <a:pt x="2730" y="1224"/>
                        </a:lnTo>
                        <a:lnTo>
                          <a:pt x="2533" y="1327"/>
                        </a:lnTo>
                        <a:lnTo>
                          <a:pt x="2329" y="1437"/>
                        </a:lnTo>
                        <a:lnTo>
                          <a:pt x="2152" y="1520"/>
                        </a:lnTo>
                        <a:lnTo>
                          <a:pt x="1726" y="1702"/>
                        </a:lnTo>
                        <a:lnTo>
                          <a:pt x="999" y="2014"/>
                        </a:lnTo>
                        <a:lnTo>
                          <a:pt x="0" y="243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38" name="Freeform 1089"/>
                  <p:cNvSpPr/>
                  <p:nvPr/>
                </p:nvSpPr>
                <p:spPr>
                  <a:xfrm>
                    <a:off x="3615" y="3326"/>
                    <a:ext cx="106" cy="16"/>
                  </a:xfrm>
                  <a:custGeom>
                    <a:avLst/>
                    <a:gdLst>
                      <a:gd name="txL" fmla="*/ 0 w 1597"/>
                      <a:gd name="txT" fmla="*/ 0 h 240"/>
                      <a:gd name="txR" fmla="*/ 1597 w 1597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597" h="240">
                        <a:moveTo>
                          <a:pt x="0" y="5"/>
                        </a:moveTo>
                        <a:lnTo>
                          <a:pt x="198" y="17"/>
                        </a:lnTo>
                        <a:lnTo>
                          <a:pt x="411" y="27"/>
                        </a:lnTo>
                        <a:lnTo>
                          <a:pt x="656" y="47"/>
                        </a:lnTo>
                        <a:lnTo>
                          <a:pt x="921" y="79"/>
                        </a:lnTo>
                        <a:lnTo>
                          <a:pt x="1051" y="95"/>
                        </a:lnTo>
                        <a:lnTo>
                          <a:pt x="1176" y="115"/>
                        </a:lnTo>
                        <a:lnTo>
                          <a:pt x="1285" y="142"/>
                        </a:lnTo>
                        <a:lnTo>
                          <a:pt x="1389" y="172"/>
                        </a:lnTo>
                        <a:lnTo>
                          <a:pt x="1472" y="204"/>
                        </a:lnTo>
                        <a:lnTo>
                          <a:pt x="1509" y="219"/>
                        </a:lnTo>
                        <a:lnTo>
                          <a:pt x="1540" y="240"/>
                        </a:lnTo>
                        <a:lnTo>
                          <a:pt x="1597" y="225"/>
                        </a:lnTo>
                        <a:lnTo>
                          <a:pt x="1571" y="214"/>
                        </a:lnTo>
                        <a:lnTo>
                          <a:pt x="1487" y="183"/>
                        </a:lnTo>
                        <a:lnTo>
                          <a:pt x="1358" y="142"/>
                        </a:lnTo>
                        <a:lnTo>
                          <a:pt x="1176" y="100"/>
                        </a:lnTo>
                        <a:lnTo>
                          <a:pt x="1067" y="73"/>
                        </a:lnTo>
                        <a:lnTo>
                          <a:pt x="947" y="53"/>
                        </a:lnTo>
                        <a:lnTo>
                          <a:pt x="811" y="37"/>
                        </a:lnTo>
                        <a:lnTo>
                          <a:pt x="671" y="22"/>
                        </a:lnTo>
                        <a:lnTo>
                          <a:pt x="521" y="11"/>
                        </a:lnTo>
                        <a:lnTo>
                          <a:pt x="354" y="0"/>
                        </a:lnTo>
                        <a:lnTo>
                          <a:pt x="182" y="0"/>
                        </a:lnTo>
                        <a:lnTo>
                          <a:pt x="0" y="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39" name="Freeform 1090"/>
                  <p:cNvSpPr/>
                  <p:nvPr/>
                </p:nvSpPr>
                <p:spPr>
                  <a:xfrm>
                    <a:off x="3633" y="3256"/>
                    <a:ext cx="137" cy="60"/>
                  </a:xfrm>
                  <a:custGeom>
                    <a:avLst/>
                    <a:gdLst>
                      <a:gd name="txL" fmla="*/ 0 w 2059"/>
                      <a:gd name="txT" fmla="*/ 0 h 906"/>
                      <a:gd name="txR" fmla="*/ 2059 w 2059"/>
                      <a:gd name="txB" fmla="*/ 906 h 9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059" h="906">
                        <a:moveTo>
                          <a:pt x="0" y="427"/>
                        </a:moveTo>
                        <a:lnTo>
                          <a:pt x="141" y="448"/>
                        </a:lnTo>
                        <a:lnTo>
                          <a:pt x="463" y="505"/>
                        </a:lnTo>
                        <a:lnTo>
                          <a:pt x="640" y="542"/>
                        </a:lnTo>
                        <a:lnTo>
                          <a:pt x="806" y="578"/>
                        </a:lnTo>
                        <a:lnTo>
                          <a:pt x="879" y="599"/>
                        </a:lnTo>
                        <a:lnTo>
                          <a:pt x="941" y="619"/>
                        </a:lnTo>
                        <a:lnTo>
                          <a:pt x="989" y="641"/>
                        </a:lnTo>
                        <a:lnTo>
                          <a:pt x="1024" y="661"/>
                        </a:lnTo>
                        <a:lnTo>
                          <a:pt x="1061" y="677"/>
                        </a:lnTo>
                        <a:lnTo>
                          <a:pt x="1108" y="698"/>
                        </a:lnTo>
                        <a:lnTo>
                          <a:pt x="1171" y="719"/>
                        </a:lnTo>
                        <a:lnTo>
                          <a:pt x="1238" y="744"/>
                        </a:lnTo>
                        <a:lnTo>
                          <a:pt x="1404" y="781"/>
                        </a:lnTo>
                        <a:lnTo>
                          <a:pt x="1581" y="823"/>
                        </a:lnTo>
                        <a:lnTo>
                          <a:pt x="1893" y="879"/>
                        </a:lnTo>
                        <a:lnTo>
                          <a:pt x="2034" y="906"/>
                        </a:lnTo>
                        <a:lnTo>
                          <a:pt x="2059" y="854"/>
                        </a:lnTo>
                        <a:lnTo>
                          <a:pt x="1924" y="833"/>
                        </a:lnTo>
                        <a:lnTo>
                          <a:pt x="1623" y="781"/>
                        </a:lnTo>
                        <a:lnTo>
                          <a:pt x="1456" y="749"/>
                        </a:lnTo>
                        <a:lnTo>
                          <a:pt x="1295" y="714"/>
                        </a:lnTo>
                        <a:lnTo>
                          <a:pt x="1165" y="682"/>
                        </a:lnTo>
                        <a:lnTo>
                          <a:pt x="1118" y="666"/>
                        </a:lnTo>
                        <a:lnTo>
                          <a:pt x="1087" y="651"/>
                        </a:lnTo>
                        <a:lnTo>
                          <a:pt x="1056" y="630"/>
                        </a:lnTo>
                        <a:lnTo>
                          <a:pt x="1019" y="604"/>
                        </a:lnTo>
                        <a:lnTo>
                          <a:pt x="936" y="531"/>
                        </a:lnTo>
                        <a:lnTo>
                          <a:pt x="723" y="329"/>
                        </a:lnTo>
                        <a:lnTo>
                          <a:pt x="609" y="219"/>
                        </a:lnTo>
                        <a:lnTo>
                          <a:pt x="495" y="125"/>
                        </a:lnTo>
                        <a:lnTo>
                          <a:pt x="442" y="84"/>
                        </a:lnTo>
                        <a:lnTo>
                          <a:pt x="390" y="47"/>
                        </a:lnTo>
                        <a:lnTo>
                          <a:pt x="343" y="21"/>
                        </a:lnTo>
                        <a:lnTo>
                          <a:pt x="302" y="0"/>
                        </a:lnTo>
                        <a:lnTo>
                          <a:pt x="562" y="234"/>
                        </a:lnTo>
                        <a:lnTo>
                          <a:pt x="759" y="417"/>
                        </a:lnTo>
                        <a:lnTo>
                          <a:pt x="837" y="494"/>
                        </a:lnTo>
                        <a:lnTo>
                          <a:pt x="889" y="552"/>
                        </a:lnTo>
                        <a:lnTo>
                          <a:pt x="775" y="531"/>
                        </a:lnTo>
                        <a:lnTo>
                          <a:pt x="515" y="479"/>
                        </a:lnTo>
                        <a:lnTo>
                          <a:pt x="365" y="459"/>
                        </a:lnTo>
                        <a:lnTo>
                          <a:pt x="218" y="437"/>
                        </a:lnTo>
                        <a:lnTo>
                          <a:pt x="94" y="427"/>
                        </a:lnTo>
                        <a:lnTo>
                          <a:pt x="41" y="427"/>
                        </a:lnTo>
                        <a:lnTo>
                          <a:pt x="0" y="42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40" name="Freeform 1091"/>
                  <p:cNvSpPr/>
                  <p:nvPr/>
                </p:nvSpPr>
                <p:spPr>
                  <a:xfrm>
                    <a:off x="3651" y="3218"/>
                    <a:ext cx="151" cy="79"/>
                  </a:xfrm>
                  <a:custGeom>
                    <a:avLst/>
                    <a:gdLst>
                      <a:gd name="txL" fmla="*/ 0 w 2267"/>
                      <a:gd name="txT" fmla="*/ 0 h 1181"/>
                      <a:gd name="txR" fmla="*/ 2267 w 2267"/>
                      <a:gd name="txB" fmla="*/ 1181 h 118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267" h="1181">
                        <a:moveTo>
                          <a:pt x="0" y="286"/>
                        </a:moveTo>
                        <a:lnTo>
                          <a:pt x="156" y="339"/>
                        </a:lnTo>
                        <a:lnTo>
                          <a:pt x="514" y="469"/>
                        </a:lnTo>
                        <a:lnTo>
                          <a:pt x="712" y="546"/>
                        </a:lnTo>
                        <a:lnTo>
                          <a:pt x="900" y="624"/>
                        </a:lnTo>
                        <a:lnTo>
                          <a:pt x="1050" y="692"/>
                        </a:lnTo>
                        <a:lnTo>
                          <a:pt x="1107" y="724"/>
                        </a:lnTo>
                        <a:lnTo>
                          <a:pt x="1149" y="749"/>
                        </a:lnTo>
                        <a:lnTo>
                          <a:pt x="1107" y="776"/>
                        </a:lnTo>
                        <a:lnTo>
                          <a:pt x="1008" y="822"/>
                        </a:lnTo>
                        <a:lnTo>
                          <a:pt x="940" y="848"/>
                        </a:lnTo>
                        <a:lnTo>
                          <a:pt x="868" y="874"/>
                        </a:lnTo>
                        <a:lnTo>
                          <a:pt x="785" y="896"/>
                        </a:lnTo>
                        <a:lnTo>
                          <a:pt x="701" y="906"/>
                        </a:lnTo>
                        <a:lnTo>
                          <a:pt x="743" y="906"/>
                        </a:lnTo>
                        <a:lnTo>
                          <a:pt x="790" y="901"/>
                        </a:lnTo>
                        <a:lnTo>
                          <a:pt x="853" y="896"/>
                        </a:lnTo>
                        <a:lnTo>
                          <a:pt x="925" y="884"/>
                        </a:lnTo>
                        <a:lnTo>
                          <a:pt x="1008" y="864"/>
                        </a:lnTo>
                        <a:lnTo>
                          <a:pt x="1092" y="833"/>
                        </a:lnTo>
                        <a:lnTo>
                          <a:pt x="1170" y="796"/>
                        </a:lnTo>
                        <a:lnTo>
                          <a:pt x="1305" y="859"/>
                        </a:lnTo>
                        <a:lnTo>
                          <a:pt x="1617" y="989"/>
                        </a:lnTo>
                        <a:lnTo>
                          <a:pt x="1794" y="1061"/>
                        </a:lnTo>
                        <a:lnTo>
                          <a:pt x="1965" y="1124"/>
                        </a:lnTo>
                        <a:lnTo>
                          <a:pt x="2043" y="1145"/>
                        </a:lnTo>
                        <a:lnTo>
                          <a:pt x="2111" y="1166"/>
                        </a:lnTo>
                        <a:lnTo>
                          <a:pt x="2168" y="1176"/>
                        </a:lnTo>
                        <a:lnTo>
                          <a:pt x="2210" y="1181"/>
                        </a:lnTo>
                        <a:lnTo>
                          <a:pt x="2267" y="1161"/>
                        </a:lnTo>
                        <a:lnTo>
                          <a:pt x="2230" y="1156"/>
                        </a:lnTo>
                        <a:lnTo>
                          <a:pt x="2142" y="1124"/>
                        </a:lnTo>
                        <a:lnTo>
                          <a:pt x="2095" y="1109"/>
                        </a:lnTo>
                        <a:lnTo>
                          <a:pt x="2048" y="1088"/>
                        </a:lnTo>
                        <a:lnTo>
                          <a:pt x="2007" y="1061"/>
                        </a:lnTo>
                        <a:lnTo>
                          <a:pt x="1981" y="1041"/>
                        </a:lnTo>
                        <a:lnTo>
                          <a:pt x="1856" y="869"/>
                        </a:lnTo>
                        <a:lnTo>
                          <a:pt x="1746" y="724"/>
                        </a:lnTo>
                        <a:lnTo>
                          <a:pt x="1617" y="552"/>
                        </a:lnTo>
                        <a:lnTo>
                          <a:pt x="1471" y="380"/>
                        </a:lnTo>
                        <a:lnTo>
                          <a:pt x="1399" y="297"/>
                        </a:lnTo>
                        <a:lnTo>
                          <a:pt x="1326" y="219"/>
                        </a:lnTo>
                        <a:lnTo>
                          <a:pt x="1252" y="151"/>
                        </a:lnTo>
                        <a:lnTo>
                          <a:pt x="1180" y="89"/>
                        </a:lnTo>
                        <a:lnTo>
                          <a:pt x="1112" y="37"/>
                        </a:lnTo>
                        <a:lnTo>
                          <a:pt x="1050" y="0"/>
                        </a:lnTo>
                        <a:lnTo>
                          <a:pt x="1149" y="94"/>
                        </a:lnTo>
                        <a:lnTo>
                          <a:pt x="1247" y="192"/>
                        </a:lnTo>
                        <a:lnTo>
                          <a:pt x="1377" y="327"/>
                        </a:lnTo>
                        <a:lnTo>
                          <a:pt x="1513" y="484"/>
                        </a:lnTo>
                        <a:lnTo>
                          <a:pt x="1653" y="651"/>
                        </a:lnTo>
                        <a:lnTo>
                          <a:pt x="1716" y="739"/>
                        </a:lnTo>
                        <a:lnTo>
                          <a:pt x="1778" y="833"/>
                        </a:lnTo>
                        <a:lnTo>
                          <a:pt x="1835" y="921"/>
                        </a:lnTo>
                        <a:lnTo>
                          <a:pt x="1888" y="1015"/>
                        </a:lnTo>
                        <a:lnTo>
                          <a:pt x="1846" y="1009"/>
                        </a:lnTo>
                        <a:lnTo>
                          <a:pt x="1794" y="994"/>
                        </a:lnTo>
                        <a:lnTo>
                          <a:pt x="1706" y="963"/>
                        </a:lnTo>
                        <a:lnTo>
                          <a:pt x="1591" y="916"/>
                        </a:lnTo>
                        <a:lnTo>
                          <a:pt x="1435" y="848"/>
                        </a:lnTo>
                        <a:lnTo>
                          <a:pt x="1242" y="749"/>
                        </a:lnTo>
                        <a:lnTo>
                          <a:pt x="1003" y="614"/>
                        </a:lnTo>
                        <a:lnTo>
                          <a:pt x="951" y="541"/>
                        </a:lnTo>
                        <a:lnTo>
                          <a:pt x="894" y="458"/>
                        </a:lnTo>
                        <a:lnTo>
                          <a:pt x="816" y="369"/>
                        </a:lnTo>
                        <a:lnTo>
                          <a:pt x="770" y="322"/>
                        </a:lnTo>
                        <a:lnTo>
                          <a:pt x="723" y="276"/>
                        </a:lnTo>
                        <a:lnTo>
                          <a:pt x="670" y="229"/>
                        </a:lnTo>
                        <a:lnTo>
                          <a:pt x="613" y="187"/>
                        </a:lnTo>
                        <a:lnTo>
                          <a:pt x="556" y="151"/>
                        </a:lnTo>
                        <a:lnTo>
                          <a:pt x="494" y="120"/>
                        </a:lnTo>
                        <a:lnTo>
                          <a:pt x="431" y="94"/>
                        </a:lnTo>
                        <a:lnTo>
                          <a:pt x="369" y="78"/>
                        </a:lnTo>
                        <a:lnTo>
                          <a:pt x="436" y="114"/>
                        </a:lnTo>
                        <a:lnTo>
                          <a:pt x="509" y="162"/>
                        </a:lnTo>
                        <a:lnTo>
                          <a:pt x="593" y="219"/>
                        </a:lnTo>
                        <a:lnTo>
                          <a:pt x="681" y="292"/>
                        </a:lnTo>
                        <a:lnTo>
                          <a:pt x="775" y="374"/>
                        </a:lnTo>
                        <a:lnTo>
                          <a:pt x="816" y="422"/>
                        </a:lnTo>
                        <a:lnTo>
                          <a:pt x="853" y="469"/>
                        </a:lnTo>
                        <a:lnTo>
                          <a:pt x="889" y="515"/>
                        </a:lnTo>
                        <a:lnTo>
                          <a:pt x="915" y="567"/>
                        </a:lnTo>
                        <a:lnTo>
                          <a:pt x="800" y="526"/>
                        </a:lnTo>
                        <a:lnTo>
                          <a:pt x="525" y="432"/>
                        </a:lnTo>
                        <a:lnTo>
                          <a:pt x="369" y="380"/>
                        </a:lnTo>
                        <a:lnTo>
                          <a:pt x="224" y="339"/>
                        </a:lnTo>
                        <a:lnTo>
                          <a:pt x="94" y="302"/>
                        </a:lnTo>
                        <a:lnTo>
                          <a:pt x="0" y="28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41" name="Freeform 1092"/>
                  <p:cNvSpPr/>
                  <p:nvPr/>
                </p:nvSpPr>
                <p:spPr>
                  <a:xfrm>
                    <a:off x="3608" y="3353"/>
                    <a:ext cx="63" cy="10"/>
                  </a:xfrm>
                  <a:custGeom>
                    <a:avLst/>
                    <a:gdLst>
                      <a:gd name="txL" fmla="*/ 0 w 946"/>
                      <a:gd name="txT" fmla="*/ 0 h 155"/>
                      <a:gd name="txR" fmla="*/ 946 w 946"/>
                      <a:gd name="txB" fmla="*/ 155 h 15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6" h="155">
                        <a:moveTo>
                          <a:pt x="0" y="30"/>
                        </a:moveTo>
                        <a:lnTo>
                          <a:pt x="103" y="30"/>
                        </a:lnTo>
                        <a:lnTo>
                          <a:pt x="213" y="30"/>
                        </a:lnTo>
                        <a:lnTo>
                          <a:pt x="343" y="42"/>
                        </a:lnTo>
                        <a:lnTo>
                          <a:pt x="488" y="52"/>
                        </a:lnTo>
                        <a:lnTo>
                          <a:pt x="634" y="78"/>
                        </a:lnTo>
                        <a:lnTo>
                          <a:pt x="702" y="93"/>
                        </a:lnTo>
                        <a:lnTo>
                          <a:pt x="764" y="109"/>
                        </a:lnTo>
                        <a:lnTo>
                          <a:pt x="826" y="130"/>
                        </a:lnTo>
                        <a:lnTo>
                          <a:pt x="879" y="155"/>
                        </a:lnTo>
                        <a:lnTo>
                          <a:pt x="946" y="135"/>
                        </a:lnTo>
                        <a:lnTo>
                          <a:pt x="857" y="104"/>
                        </a:lnTo>
                        <a:lnTo>
                          <a:pt x="764" y="72"/>
                        </a:lnTo>
                        <a:lnTo>
                          <a:pt x="634" y="42"/>
                        </a:lnTo>
                        <a:lnTo>
                          <a:pt x="488" y="15"/>
                        </a:lnTo>
                        <a:lnTo>
                          <a:pt x="410" y="5"/>
                        </a:lnTo>
                        <a:lnTo>
                          <a:pt x="332" y="0"/>
                        </a:lnTo>
                        <a:lnTo>
                          <a:pt x="250" y="0"/>
                        </a:lnTo>
                        <a:lnTo>
                          <a:pt x="166" y="5"/>
                        </a:lnTo>
                        <a:lnTo>
                          <a:pt x="83" y="15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42" name="Freeform 1093"/>
                  <p:cNvSpPr/>
                  <p:nvPr/>
                </p:nvSpPr>
                <p:spPr>
                  <a:xfrm>
                    <a:off x="3594" y="3377"/>
                    <a:ext cx="33" cy="4"/>
                  </a:xfrm>
                  <a:custGeom>
                    <a:avLst/>
                    <a:gdLst>
                      <a:gd name="txL" fmla="*/ 0 w 499"/>
                      <a:gd name="txT" fmla="*/ 0 h 53"/>
                      <a:gd name="txR" fmla="*/ 499 w 499"/>
                      <a:gd name="txB" fmla="*/ 53 h 53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99" h="53">
                        <a:moveTo>
                          <a:pt x="0" y="47"/>
                        </a:moveTo>
                        <a:lnTo>
                          <a:pt x="53" y="36"/>
                        </a:lnTo>
                        <a:lnTo>
                          <a:pt x="110" y="31"/>
                        </a:lnTo>
                        <a:lnTo>
                          <a:pt x="172" y="21"/>
                        </a:lnTo>
                        <a:lnTo>
                          <a:pt x="245" y="16"/>
                        </a:lnTo>
                        <a:lnTo>
                          <a:pt x="323" y="21"/>
                        </a:lnTo>
                        <a:lnTo>
                          <a:pt x="385" y="31"/>
                        </a:lnTo>
                        <a:lnTo>
                          <a:pt x="417" y="42"/>
                        </a:lnTo>
                        <a:lnTo>
                          <a:pt x="442" y="53"/>
                        </a:lnTo>
                        <a:lnTo>
                          <a:pt x="499" y="36"/>
                        </a:lnTo>
                        <a:lnTo>
                          <a:pt x="474" y="21"/>
                        </a:lnTo>
                        <a:lnTo>
                          <a:pt x="432" y="11"/>
                        </a:lnTo>
                        <a:lnTo>
                          <a:pt x="380" y="5"/>
                        </a:lnTo>
                        <a:lnTo>
                          <a:pt x="312" y="0"/>
                        </a:lnTo>
                        <a:lnTo>
                          <a:pt x="224" y="5"/>
                        </a:lnTo>
                        <a:lnTo>
                          <a:pt x="120" y="21"/>
                        </a:lnTo>
                        <a:lnTo>
                          <a:pt x="0" y="4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43" name="Freeform 1094"/>
                  <p:cNvSpPr/>
                  <p:nvPr/>
                </p:nvSpPr>
                <p:spPr>
                  <a:xfrm>
                    <a:off x="3610" y="3377"/>
                    <a:ext cx="24" cy="28"/>
                  </a:xfrm>
                  <a:custGeom>
                    <a:avLst/>
                    <a:gdLst>
                      <a:gd name="txL" fmla="*/ 0 w 359"/>
                      <a:gd name="txT" fmla="*/ 0 h 411"/>
                      <a:gd name="txR" fmla="*/ 359 w 359"/>
                      <a:gd name="txB" fmla="*/ 411 h 41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411">
                        <a:moveTo>
                          <a:pt x="0" y="411"/>
                        </a:moveTo>
                        <a:lnTo>
                          <a:pt x="57" y="370"/>
                        </a:lnTo>
                        <a:lnTo>
                          <a:pt x="119" y="323"/>
                        </a:lnTo>
                        <a:lnTo>
                          <a:pt x="187" y="271"/>
                        </a:lnTo>
                        <a:lnTo>
                          <a:pt x="254" y="203"/>
                        </a:lnTo>
                        <a:lnTo>
                          <a:pt x="286" y="172"/>
                        </a:lnTo>
                        <a:lnTo>
                          <a:pt x="312" y="135"/>
                        </a:lnTo>
                        <a:lnTo>
                          <a:pt x="332" y="99"/>
                        </a:lnTo>
                        <a:lnTo>
                          <a:pt x="348" y="63"/>
                        </a:lnTo>
                        <a:lnTo>
                          <a:pt x="359" y="31"/>
                        </a:lnTo>
                        <a:lnTo>
                          <a:pt x="359" y="0"/>
                        </a:lnTo>
                        <a:lnTo>
                          <a:pt x="296" y="26"/>
                        </a:lnTo>
                        <a:lnTo>
                          <a:pt x="296" y="31"/>
                        </a:lnTo>
                        <a:lnTo>
                          <a:pt x="301" y="42"/>
                        </a:lnTo>
                        <a:lnTo>
                          <a:pt x="301" y="63"/>
                        </a:lnTo>
                        <a:lnTo>
                          <a:pt x="291" y="99"/>
                        </a:lnTo>
                        <a:lnTo>
                          <a:pt x="264" y="146"/>
                        </a:lnTo>
                        <a:lnTo>
                          <a:pt x="207" y="213"/>
                        </a:lnTo>
                        <a:lnTo>
                          <a:pt x="124" y="302"/>
                        </a:lnTo>
                        <a:lnTo>
                          <a:pt x="0" y="41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44" name="Freeform 1095"/>
                  <p:cNvSpPr/>
                  <p:nvPr/>
                </p:nvSpPr>
                <p:spPr>
                  <a:xfrm>
                    <a:off x="3629" y="3362"/>
                    <a:ext cx="42" cy="52"/>
                  </a:xfrm>
                  <a:custGeom>
                    <a:avLst/>
                    <a:gdLst>
                      <a:gd name="txL" fmla="*/ 0 w 629"/>
                      <a:gd name="txT" fmla="*/ 0 h 776"/>
                      <a:gd name="txR" fmla="*/ 629 w 629"/>
                      <a:gd name="txB" fmla="*/ 776 h 77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629" h="776">
                        <a:moveTo>
                          <a:pt x="0" y="776"/>
                        </a:moveTo>
                        <a:lnTo>
                          <a:pt x="93" y="697"/>
                        </a:lnTo>
                        <a:lnTo>
                          <a:pt x="192" y="609"/>
                        </a:lnTo>
                        <a:lnTo>
                          <a:pt x="302" y="500"/>
                        </a:lnTo>
                        <a:lnTo>
                          <a:pt x="353" y="442"/>
                        </a:lnTo>
                        <a:lnTo>
                          <a:pt x="405" y="380"/>
                        </a:lnTo>
                        <a:lnTo>
                          <a:pt x="452" y="317"/>
                        </a:lnTo>
                        <a:lnTo>
                          <a:pt x="494" y="255"/>
                        </a:lnTo>
                        <a:lnTo>
                          <a:pt x="530" y="192"/>
                        </a:lnTo>
                        <a:lnTo>
                          <a:pt x="551" y="130"/>
                        </a:lnTo>
                        <a:lnTo>
                          <a:pt x="567" y="73"/>
                        </a:lnTo>
                        <a:lnTo>
                          <a:pt x="567" y="47"/>
                        </a:lnTo>
                        <a:lnTo>
                          <a:pt x="562" y="20"/>
                        </a:lnTo>
                        <a:lnTo>
                          <a:pt x="629" y="0"/>
                        </a:lnTo>
                        <a:lnTo>
                          <a:pt x="624" y="20"/>
                        </a:lnTo>
                        <a:lnTo>
                          <a:pt x="603" y="83"/>
                        </a:lnTo>
                        <a:lnTo>
                          <a:pt x="567" y="172"/>
                        </a:lnTo>
                        <a:lnTo>
                          <a:pt x="540" y="229"/>
                        </a:lnTo>
                        <a:lnTo>
                          <a:pt x="509" y="287"/>
                        </a:lnTo>
                        <a:lnTo>
                          <a:pt x="473" y="344"/>
                        </a:lnTo>
                        <a:lnTo>
                          <a:pt x="427" y="411"/>
                        </a:lnTo>
                        <a:lnTo>
                          <a:pt x="374" y="474"/>
                        </a:lnTo>
                        <a:lnTo>
                          <a:pt x="317" y="536"/>
                        </a:lnTo>
                        <a:lnTo>
                          <a:pt x="250" y="604"/>
                        </a:lnTo>
                        <a:lnTo>
                          <a:pt x="177" y="666"/>
                        </a:lnTo>
                        <a:lnTo>
                          <a:pt x="93" y="724"/>
                        </a:lnTo>
                        <a:lnTo>
                          <a:pt x="0" y="77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45" name="Freeform 1096"/>
                  <p:cNvSpPr/>
                  <p:nvPr/>
                </p:nvSpPr>
                <p:spPr>
                  <a:xfrm>
                    <a:off x="3658" y="3338"/>
                    <a:ext cx="67" cy="91"/>
                  </a:xfrm>
                  <a:custGeom>
                    <a:avLst/>
                    <a:gdLst>
                      <a:gd name="txL" fmla="*/ 0 w 1003"/>
                      <a:gd name="txT" fmla="*/ 0 h 1358"/>
                      <a:gd name="txR" fmla="*/ 1003 w 1003"/>
                      <a:gd name="txB" fmla="*/ 1358 h 135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03" h="1358">
                        <a:moveTo>
                          <a:pt x="0" y="1358"/>
                        </a:moveTo>
                        <a:lnTo>
                          <a:pt x="145" y="1187"/>
                        </a:lnTo>
                        <a:lnTo>
                          <a:pt x="296" y="1010"/>
                        </a:lnTo>
                        <a:lnTo>
                          <a:pt x="472" y="791"/>
                        </a:lnTo>
                        <a:lnTo>
                          <a:pt x="649" y="562"/>
                        </a:lnTo>
                        <a:lnTo>
                          <a:pt x="728" y="448"/>
                        </a:lnTo>
                        <a:lnTo>
                          <a:pt x="801" y="339"/>
                        </a:lnTo>
                        <a:lnTo>
                          <a:pt x="863" y="234"/>
                        </a:lnTo>
                        <a:lnTo>
                          <a:pt x="915" y="146"/>
                        </a:lnTo>
                        <a:lnTo>
                          <a:pt x="946" y="62"/>
                        </a:lnTo>
                        <a:lnTo>
                          <a:pt x="956" y="31"/>
                        </a:lnTo>
                        <a:lnTo>
                          <a:pt x="961" y="0"/>
                        </a:lnTo>
                        <a:lnTo>
                          <a:pt x="1003" y="10"/>
                        </a:lnTo>
                        <a:lnTo>
                          <a:pt x="998" y="26"/>
                        </a:lnTo>
                        <a:lnTo>
                          <a:pt x="978" y="84"/>
                        </a:lnTo>
                        <a:lnTo>
                          <a:pt x="936" y="182"/>
                        </a:lnTo>
                        <a:lnTo>
                          <a:pt x="899" y="249"/>
                        </a:lnTo>
                        <a:lnTo>
                          <a:pt x="858" y="328"/>
                        </a:lnTo>
                        <a:lnTo>
                          <a:pt x="801" y="411"/>
                        </a:lnTo>
                        <a:lnTo>
                          <a:pt x="733" y="511"/>
                        </a:lnTo>
                        <a:lnTo>
                          <a:pt x="649" y="624"/>
                        </a:lnTo>
                        <a:lnTo>
                          <a:pt x="556" y="744"/>
                        </a:lnTo>
                        <a:lnTo>
                          <a:pt x="442" y="880"/>
                        </a:lnTo>
                        <a:lnTo>
                          <a:pt x="312" y="1025"/>
                        </a:lnTo>
                        <a:lnTo>
                          <a:pt x="166" y="1187"/>
                        </a:lnTo>
                        <a:lnTo>
                          <a:pt x="0" y="1358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46" name="Freeform 1097"/>
                  <p:cNvSpPr/>
                  <p:nvPr/>
                </p:nvSpPr>
                <p:spPr>
                  <a:xfrm>
                    <a:off x="3700" y="3314"/>
                    <a:ext cx="72" cy="133"/>
                  </a:xfrm>
                  <a:custGeom>
                    <a:avLst/>
                    <a:gdLst>
                      <a:gd name="txL" fmla="*/ 0 w 1081"/>
                      <a:gd name="txT" fmla="*/ 0 h 1995"/>
                      <a:gd name="txR" fmla="*/ 1081 w 1081"/>
                      <a:gd name="txB" fmla="*/ 1995 h 199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81" h="1995">
                        <a:moveTo>
                          <a:pt x="0" y="1995"/>
                        </a:moveTo>
                        <a:lnTo>
                          <a:pt x="167" y="1745"/>
                        </a:lnTo>
                        <a:lnTo>
                          <a:pt x="332" y="1485"/>
                        </a:lnTo>
                        <a:lnTo>
                          <a:pt x="531" y="1166"/>
                        </a:lnTo>
                        <a:lnTo>
                          <a:pt x="624" y="1001"/>
                        </a:lnTo>
                        <a:lnTo>
                          <a:pt x="723" y="834"/>
                        </a:lnTo>
                        <a:lnTo>
                          <a:pt x="806" y="667"/>
                        </a:lnTo>
                        <a:lnTo>
                          <a:pt x="884" y="511"/>
                        </a:lnTo>
                        <a:lnTo>
                          <a:pt x="946" y="365"/>
                        </a:lnTo>
                        <a:lnTo>
                          <a:pt x="998" y="230"/>
                        </a:lnTo>
                        <a:lnTo>
                          <a:pt x="1013" y="172"/>
                        </a:lnTo>
                        <a:lnTo>
                          <a:pt x="1025" y="115"/>
                        </a:lnTo>
                        <a:lnTo>
                          <a:pt x="1030" y="69"/>
                        </a:lnTo>
                        <a:lnTo>
                          <a:pt x="1030" y="27"/>
                        </a:lnTo>
                        <a:lnTo>
                          <a:pt x="1081" y="0"/>
                        </a:lnTo>
                        <a:lnTo>
                          <a:pt x="1081" y="22"/>
                        </a:lnTo>
                        <a:lnTo>
                          <a:pt x="1066" y="100"/>
                        </a:lnTo>
                        <a:lnTo>
                          <a:pt x="1050" y="157"/>
                        </a:lnTo>
                        <a:lnTo>
                          <a:pt x="1030" y="235"/>
                        </a:lnTo>
                        <a:lnTo>
                          <a:pt x="998" y="324"/>
                        </a:lnTo>
                        <a:lnTo>
                          <a:pt x="951" y="433"/>
                        </a:lnTo>
                        <a:lnTo>
                          <a:pt x="894" y="558"/>
                        </a:lnTo>
                        <a:lnTo>
                          <a:pt x="821" y="704"/>
                        </a:lnTo>
                        <a:lnTo>
                          <a:pt x="733" y="864"/>
                        </a:lnTo>
                        <a:lnTo>
                          <a:pt x="629" y="1047"/>
                        </a:lnTo>
                        <a:lnTo>
                          <a:pt x="504" y="1250"/>
                        </a:lnTo>
                        <a:lnTo>
                          <a:pt x="359" y="1474"/>
                        </a:lnTo>
                        <a:lnTo>
                          <a:pt x="192" y="1723"/>
                        </a:lnTo>
                        <a:lnTo>
                          <a:pt x="0" y="199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47" name="Freeform 1098"/>
                  <p:cNvSpPr/>
                  <p:nvPr/>
                </p:nvSpPr>
                <p:spPr>
                  <a:xfrm>
                    <a:off x="3730" y="3397"/>
                    <a:ext cx="8" cy="53"/>
                  </a:xfrm>
                  <a:custGeom>
                    <a:avLst/>
                    <a:gdLst>
                      <a:gd name="txL" fmla="*/ 0 w 125"/>
                      <a:gd name="txT" fmla="*/ 0 h 797"/>
                      <a:gd name="txR" fmla="*/ 125 w 125"/>
                      <a:gd name="txB" fmla="*/ 797 h 79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5" h="797">
                        <a:moveTo>
                          <a:pt x="0" y="797"/>
                        </a:moveTo>
                        <a:lnTo>
                          <a:pt x="31" y="708"/>
                        </a:lnTo>
                        <a:lnTo>
                          <a:pt x="57" y="608"/>
                        </a:lnTo>
                        <a:lnTo>
                          <a:pt x="77" y="495"/>
                        </a:lnTo>
                        <a:lnTo>
                          <a:pt x="89" y="432"/>
                        </a:lnTo>
                        <a:lnTo>
                          <a:pt x="94" y="370"/>
                        </a:lnTo>
                        <a:lnTo>
                          <a:pt x="99" y="307"/>
                        </a:lnTo>
                        <a:lnTo>
                          <a:pt x="94" y="250"/>
                        </a:lnTo>
                        <a:lnTo>
                          <a:pt x="89" y="193"/>
                        </a:lnTo>
                        <a:lnTo>
                          <a:pt x="72" y="140"/>
                        </a:lnTo>
                        <a:lnTo>
                          <a:pt x="52" y="93"/>
                        </a:lnTo>
                        <a:lnTo>
                          <a:pt x="20" y="51"/>
                        </a:lnTo>
                        <a:lnTo>
                          <a:pt x="57" y="0"/>
                        </a:lnTo>
                        <a:lnTo>
                          <a:pt x="67" y="16"/>
                        </a:lnTo>
                        <a:lnTo>
                          <a:pt x="83" y="51"/>
                        </a:lnTo>
                        <a:lnTo>
                          <a:pt x="104" y="114"/>
                        </a:lnTo>
                        <a:lnTo>
                          <a:pt x="114" y="156"/>
                        </a:lnTo>
                        <a:lnTo>
                          <a:pt x="119" y="203"/>
                        </a:lnTo>
                        <a:lnTo>
                          <a:pt x="125" y="260"/>
                        </a:lnTo>
                        <a:lnTo>
                          <a:pt x="125" y="318"/>
                        </a:lnTo>
                        <a:lnTo>
                          <a:pt x="125" y="385"/>
                        </a:lnTo>
                        <a:lnTo>
                          <a:pt x="114" y="453"/>
                        </a:lnTo>
                        <a:lnTo>
                          <a:pt x="99" y="531"/>
                        </a:lnTo>
                        <a:lnTo>
                          <a:pt x="72" y="614"/>
                        </a:lnTo>
                        <a:lnTo>
                          <a:pt x="42" y="703"/>
                        </a:lnTo>
                        <a:lnTo>
                          <a:pt x="0" y="79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48" name="Freeform 1099"/>
                  <p:cNvSpPr/>
                  <p:nvPr/>
                </p:nvSpPr>
                <p:spPr>
                  <a:xfrm>
                    <a:off x="3757" y="3294"/>
                    <a:ext cx="50" cy="164"/>
                  </a:xfrm>
                  <a:custGeom>
                    <a:avLst/>
                    <a:gdLst>
                      <a:gd name="txL" fmla="*/ 0 w 749"/>
                      <a:gd name="txT" fmla="*/ 0 h 2451"/>
                      <a:gd name="txR" fmla="*/ 749 w 749"/>
                      <a:gd name="txB" fmla="*/ 2451 h 245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749" h="2451">
                        <a:moveTo>
                          <a:pt x="0" y="2451"/>
                        </a:moveTo>
                        <a:lnTo>
                          <a:pt x="57" y="2306"/>
                        </a:lnTo>
                        <a:lnTo>
                          <a:pt x="192" y="1957"/>
                        </a:lnTo>
                        <a:lnTo>
                          <a:pt x="270" y="1734"/>
                        </a:lnTo>
                        <a:lnTo>
                          <a:pt x="348" y="1509"/>
                        </a:lnTo>
                        <a:lnTo>
                          <a:pt x="416" y="1285"/>
                        </a:lnTo>
                        <a:lnTo>
                          <a:pt x="442" y="1182"/>
                        </a:lnTo>
                        <a:lnTo>
                          <a:pt x="462" y="1082"/>
                        </a:lnTo>
                        <a:lnTo>
                          <a:pt x="499" y="895"/>
                        </a:lnTo>
                        <a:lnTo>
                          <a:pt x="530" y="713"/>
                        </a:lnTo>
                        <a:lnTo>
                          <a:pt x="587" y="385"/>
                        </a:lnTo>
                        <a:lnTo>
                          <a:pt x="614" y="250"/>
                        </a:lnTo>
                        <a:lnTo>
                          <a:pt x="634" y="141"/>
                        </a:lnTo>
                        <a:lnTo>
                          <a:pt x="660" y="63"/>
                        </a:lnTo>
                        <a:lnTo>
                          <a:pt x="671" y="36"/>
                        </a:lnTo>
                        <a:lnTo>
                          <a:pt x="681" y="16"/>
                        </a:lnTo>
                        <a:lnTo>
                          <a:pt x="749" y="0"/>
                        </a:lnTo>
                        <a:lnTo>
                          <a:pt x="722" y="109"/>
                        </a:lnTo>
                        <a:lnTo>
                          <a:pt x="655" y="365"/>
                        </a:lnTo>
                        <a:lnTo>
                          <a:pt x="582" y="666"/>
                        </a:lnTo>
                        <a:lnTo>
                          <a:pt x="556" y="807"/>
                        </a:lnTo>
                        <a:lnTo>
                          <a:pt x="540" y="910"/>
                        </a:lnTo>
                        <a:lnTo>
                          <a:pt x="535" y="958"/>
                        </a:lnTo>
                        <a:lnTo>
                          <a:pt x="540" y="1015"/>
                        </a:lnTo>
                        <a:lnTo>
                          <a:pt x="556" y="1130"/>
                        </a:lnTo>
                        <a:lnTo>
                          <a:pt x="582" y="1265"/>
                        </a:lnTo>
                        <a:lnTo>
                          <a:pt x="614" y="1400"/>
                        </a:lnTo>
                        <a:lnTo>
                          <a:pt x="639" y="1535"/>
                        </a:lnTo>
                        <a:lnTo>
                          <a:pt x="660" y="1666"/>
                        </a:lnTo>
                        <a:lnTo>
                          <a:pt x="660" y="1728"/>
                        </a:lnTo>
                        <a:lnTo>
                          <a:pt x="660" y="1786"/>
                        </a:lnTo>
                        <a:lnTo>
                          <a:pt x="649" y="1837"/>
                        </a:lnTo>
                        <a:lnTo>
                          <a:pt x="639" y="1879"/>
                        </a:lnTo>
                        <a:lnTo>
                          <a:pt x="639" y="1811"/>
                        </a:lnTo>
                        <a:lnTo>
                          <a:pt x="634" y="1734"/>
                        </a:lnTo>
                        <a:lnTo>
                          <a:pt x="629" y="1639"/>
                        </a:lnTo>
                        <a:lnTo>
                          <a:pt x="614" y="1525"/>
                        </a:lnTo>
                        <a:lnTo>
                          <a:pt x="592" y="1400"/>
                        </a:lnTo>
                        <a:lnTo>
                          <a:pt x="561" y="1275"/>
                        </a:lnTo>
                        <a:lnTo>
                          <a:pt x="540" y="1212"/>
                        </a:lnTo>
                        <a:lnTo>
                          <a:pt x="514" y="1150"/>
                        </a:lnTo>
                        <a:lnTo>
                          <a:pt x="462" y="1317"/>
                        </a:lnTo>
                        <a:lnTo>
                          <a:pt x="405" y="1494"/>
                        </a:lnTo>
                        <a:lnTo>
                          <a:pt x="332" y="1702"/>
                        </a:lnTo>
                        <a:lnTo>
                          <a:pt x="249" y="1926"/>
                        </a:lnTo>
                        <a:lnTo>
                          <a:pt x="160" y="2139"/>
                        </a:lnTo>
                        <a:lnTo>
                          <a:pt x="120" y="2233"/>
                        </a:lnTo>
                        <a:lnTo>
                          <a:pt x="78" y="2321"/>
                        </a:lnTo>
                        <a:lnTo>
                          <a:pt x="36" y="2394"/>
                        </a:lnTo>
                        <a:lnTo>
                          <a:pt x="0" y="245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49" name="Freeform 1100"/>
                  <p:cNvSpPr/>
                  <p:nvPr/>
                </p:nvSpPr>
                <p:spPr>
                  <a:xfrm>
                    <a:off x="3714" y="3365"/>
                    <a:ext cx="37" cy="26"/>
                  </a:xfrm>
                  <a:custGeom>
                    <a:avLst/>
                    <a:gdLst>
                      <a:gd name="txL" fmla="*/ 0 w 557"/>
                      <a:gd name="txT" fmla="*/ 0 h 380"/>
                      <a:gd name="txR" fmla="*/ 557 w 557"/>
                      <a:gd name="txB" fmla="*/ 380 h 38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57" h="380">
                        <a:moveTo>
                          <a:pt x="0" y="380"/>
                        </a:moveTo>
                        <a:lnTo>
                          <a:pt x="53" y="333"/>
                        </a:lnTo>
                        <a:lnTo>
                          <a:pt x="115" y="287"/>
                        </a:lnTo>
                        <a:lnTo>
                          <a:pt x="188" y="229"/>
                        </a:lnTo>
                        <a:lnTo>
                          <a:pt x="272" y="172"/>
                        </a:lnTo>
                        <a:lnTo>
                          <a:pt x="360" y="125"/>
                        </a:lnTo>
                        <a:lnTo>
                          <a:pt x="407" y="98"/>
                        </a:lnTo>
                        <a:lnTo>
                          <a:pt x="454" y="83"/>
                        </a:lnTo>
                        <a:lnTo>
                          <a:pt x="495" y="68"/>
                        </a:lnTo>
                        <a:lnTo>
                          <a:pt x="536" y="57"/>
                        </a:lnTo>
                        <a:lnTo>
                          <a:pt x="557" y="0"/>
                        </a:lnTo>
                        <a:lnTo>
                          <a:pt x="506" y="21"/>
                        </a:lnTo>
                        <a:lnTo>
                          <a:pt x="442" y="47"/>
                        </a:lnTo>
                        <a:lnTo>
                          <a:pt x="365" y="83"/>
                        </a:lnTo>
                        <a:lnTo>
                          <a:pt x="277" y="135"/>
                        </a:lnTo>
                        <a:lnTo>
                          <a:pt x="183" y="203"/>
                        </a:lnTo>
                        <a:lnTo>
                          <a:pt x="137" y="240"/>
                        </a:lnTo>
                        <a:lnTo>
                          <a:pt x="89" y="281"/>
                        </a:lnTo>
                        <a:lnTo>
                          <a:pt x="42" y="328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50" name="Freeform 1101"/>
                  <p:cNvSpPr/>
                  <p:nvPr/>
                </p:nvSpPr>
                <p:spPr>
                  <a:xfrm>
                    <a:off x="3674" y="3391"/>
                    <a:ext cx="18" cy="42"/>
                  </a:xfrm>
                  <a:custGeom>
                    <a:avLst/>
                    <a:gdLst>
                      <a:gd name="txL" fmla="*/ 0 w 265"/>
                      <a:gd name="txT" fmla="*/ 0 h 635"/>
                      <a:gd name="txR" fmla="*/ 265 w 265"/>
                      <a:gd name="txB" fmla="*/ 635 h 63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65" h="635">
                        <a:moveTo>
                          <a:pt x="0" y="635"/>
                        </a:moveTo>
                        <a:lnTo>
                          <a:pt x="41" y="577"/>
                        </a:lnTo>
                        <a:lnTo>
                          <a:pt x="83" y="521"/>
                        </a:lnTo>
                        <a:lnTo>
                          <a:pt x="125" y="447"/>
                        </a:lnTo>
                        <a:lnTo>
                          <a:pt x="166" y="359"/>
                        </a:lnTo>
                        <a:lnTo>
                          <a:pt x="187" y="312"/>
                        </a:lnTo>
                        <a:lnTo>
                          <a:pt x="198" y="260"/>
                        </a:lnTo>
                        <a:lnTo>
                          <a:pt x="208" y="214"/>
                        </a:lnTo>
                        <a:lnTo>
                          <a:pt x="218" y="162"/>
                        </a:lnTo>
                        <a:lnTo>
                          <a:pt x="218" y="115"/>
                        </a:lnTo>
                        <a:lnTo>
                          <a:pt x="208" y="68"/>
                        </a:lnTo>
                        <a:lnTo>
                          <a:pt x="260" y="0"/>
                        </a:lnTo>
                        <a:lnTo>
                          <a:pt x="265" y="57"/>
                        </a:lnTo>
                        <a:lnTo>
                          <a:pt x="260" y="120"/>
                        </a:lnTo>
                        <a:lnTo>
                          <a:pt x="250" y="203"/>
                        </a:lnTo>
                        <a:lnTo>
                          <a:pt x="233" y="255"/>
                        </a:lnTo>
                        <a:lnTo>
                          <a:pt x="218" y="302"/>
                        </a:lnTo>
                        <a:lnTo>
                          <a:pt x="198" y="354"/>
                        </a:lnTo>
                        <a:lnTo>
                          <a:pt x="171" y="412"/>
                        </a:lnTo>
                        <a:lnTo>
                          <a:pt x="140" y="464"/>
                        </a:lnTo>
                        <a:lnTo>
                          <a:pt x="98" y="521"/>
                        </a:lnTo>
                        <a:lnTo>
                          <a:pt x="51" y="577"/>
                        </a:lnTo>
                        <a:lnTo>
                          <a:pt x="0" y="63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51" name="Freeform 1102"/>
                  <p:cNvSpPr/>
                  <p:nvPr/>
                </p:nvSpPr>
                <p:spPr>
                  <a:xfrm>
                    <a:off x="3635" y="3330"/>
                    <a:ext cx="39" cy="9"/>
                  </a:xfrm>
                  <a:custGeom>
                    <a:avLst/>
                    <a:gdLst>
                      <a:gd name="txL" fmla="*/ 0 w 583"/>
                      <a:gd name="txT" fmla="*/ 0 h 130"/>
                      <a:gd name="txR" fmla="*/ 583 w 583"/>
                      <a:gd name="txB" fmla="*/ 130 h 13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83" h="130">
                        <a:moveTo>
                          <a:pt x="0" y="104"/>
                        </a:moveTo>
                        <a:lnTo>
                          <a:pt x="62" y="114"/>
                        </a:lnTo>
                        <a:lnTo>
                          <a:pt x="125" y="114"/>
                        </a:lnTo>
                        <a:lnTo>
                          <a:pt x="209" y="114"/>
                        </a:lnTo>
                        <a:lnTo>
                          <a:pt x="297" y="104"/>
                        </a:lnTo>
                        <a:lnTo>
                          <a:pt x="339" y="94"/>
                        </a:lnTo>
                        <a:lnTo>
                          <a:pt x="385" y="84"/>
                        </a:lnTo>
                        <a:lnTo>
                          <a:pt x="427" y="67"/>
                        </a:lnTo>
                        <a:lnTo>
                          <a:pt x="469" y="52"/>
                        </a:lnTo>
                        <a:lnTo>
                          <a:pt x="504" y="26"/>
                        </a:lnTo>
                        <a:lnTo>
                          <a:pt x="536" y="0"/>
                        </a:lnTo>
                        <a:lnTo>
                          <a:pt x="583" y="16"/>
                        </a:lnTo>
                        <a:lnTo>
                          <a:pt x="546" y="42"/>
                        </a:lnTo>
                        <a:lnTo>
                          <a:pt x="499" y="67"/>
                        </a:lnTo>
                        <a:lnTo>
                          <a:pt x="437" y="94"/>
                        </a:lnTo>
                        <a:lnTo>
                          <a:pt x="354" y="114"/>
                        </a:lnTo>
                        <a:lnTo>
                          <a:pt x="307" y="125"/>
                        </a:lnTo>
                        <a:lnTo>
                          <a:pt x="255" y="130"/>
                        </a:lnTo>
                        <a:lnTo>
                          <a:pt x="197" y="130"/>
                        </a:lnTo>
                        <a:lnTo>
                          <a:pt x="135" y="125"/>
                        </a:lnTo>
                        <a:lnTo>
                          <a:pt x="68" y="120"/>
                        </a:lnTo>
                        <a:lnTo>
                          <a:pt x="0" y="104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52" name="Freeform 1103"/>
                  <p:cNvSpPr/>
                  <p:nvPr/>
                </p:nvSpPr>
                <p:spPr>
                  <a:xfrm>
                    <a:off x="3631" y="3311"/>
                    <a:ext cx="24" cy="16"/>
                  </a:xfrm>
                  <a:custGeom>
                    <a:avLst/>
                    <a:gdLst>
                      <a:gd name="txL" fmla="*/ 0 w 359"/>
                      <a:gd name="txT" fmla="*/ 0 h 240"/>
                      <a:gd name="txR" fmla="*/ 359 w 359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240">
                        <a:moveTo>
                          <a:pt x="0" y="0"/>
                        </a:moveTo>
                        <a:lnTo>
                          <a:pt x="36" y="21"/>
                        </a:lnTo>
                        <a:lnTo>
                          <a:pt x="124" y="73"/>
                        </a:lnTo>
                        <a:lnTo>
                          <a:pt x="177" y="105"/>
                        </a:lnTo>
                        <a:lnTo>
                          <a:pt x="229" y="146"/>
                        </a:lnTo>
                        <a:lnTo>
                          <a:pt x="276" y="188"/>
                        </a:lnTo>
                        <a:lnTo>
                          <a:pt x="312" y="235"/>
                        </a:lnTo>
                        <a:lnTo>
                          <a:pt x="359" y="240"/>
                        </a:lnTo>
                        <a:lnTo>
                          <a:pt x="338" y="213"/>
                        </a:lnTo>
                        <a:lnTo>
                          <a:pt x="312" y="188"/>
                        </a:lnTo>
                        <a:lnTo>
                          <a:pt x="276" y="151"/>
                        </a:lnTo>
                        <a:lnTo>
                          <a:pt x="224" y="115"/>
                        </a:lnTo>
                        <a:lnTo>
                          <a:pt x="166" y="73"/>
                        </a:lnTo>
                        <a:lnTo>
                          <a:pt x="89" y="3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53" name="Freeform 1104"/>
                  <p:cNvSpPr/>
                  <p:nvPr/>
                </p:nvSpPr>
                <p:spPr>
                  <a:xfrm>
                    <a:off x="3708" y="3396"/>
                    <a:ext cx="8" cy="10"/>
                  </a:xfrm>
                  <a:custGeom>
                    <a:avLst/>
                    <a:gdLst>
                      <a:gd name="txL" fmla="*/ 0 w 124"/>
                      <a:gd name="txT" fmla="*/ 0 h 146"/>
                      <a:gd name="txR" fmla="*/ 124 w 124"/>
                      <a:gd name="txB" fmla="*/ 146 h 14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4" h="146">
                        <a:moveTo>
                          <a:pt x="47" y="146"/>
                        </a:moveTo>
                        <a:lnTo>
                          <a:pt x="57" y="146"/>
                        </a:lnTo>
                        <a:lnTo>
                          <a:pt x="93" y="141"/>
                        </a:lnTo>
                        <a:lnTo>
                          <a:pt x="109" y="130"/>
                        </a:lnTo>
                        <a:lnTo>
                          <a:pt x="119" y="120"/>
                        </a:lnTo>
                        <a:lnTo>
                          <a:pt x="124" y="104"/>
                        </a:lnTo>
                        <a:lnTo>
                          <a:pt x="124" y="84"/>
                        </a:lnTo>
                        <a:lnTo>
                          <a:pt x="114" y="57"/>
                        </a:lnTo>
                        <a:lnTo>
                          <a:pt x="104" y="37"/>
                        </a:lnTo>
                        <a:lnTo>
                          <a:pt x="87" y="21"/>
                        </a:lnTo>
                        <a:lnTo>
                          <a:pt x="72" y="5"/>
                        </a:lnTo>
                        <a:lnTo>
                          <a:pt x="57" y="0"/>
                        </a:lnTo>
                        <a:lnTo>
                          <a:pt x="41" y="0"/>
                        </a:lnTo>
                        <a:lnTo>
                          <a:pt x="25" y="11"/>
                        </a:lnTo>
                        <a:lnTo>
                          <a:pt x="10" y="32"/>
                        </a:lnTo>
                        <a:lnTo>
                          <a:pt x="0" y="57"/>
                        </a:lnTo>
                        <a:lnTo>
                          <a:pt x="0" y="79"/>
                        </a:lnTo>
                        <a:lnTo>
                          <a:pt x="5" y="99"/>
                        </a:lnTo>
                        <a:lnTo>
                          <a:pt x="15" y="115"/>
                        </a:lnTo>
                        <a:lnTo>
                          <a:pt x="36" y="141"/>
                        </a:lnTo>
                        <a:lnTo>
                          <a:pt x="47" y="146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54" name="Freeform 1105"/>
                  <p:cNvSpPr/>
                  <p:nvPr/>
                </p:nvSpPr>
                <p:spPr>
                  <a:xfrm>
                    <a:off x="3661" y="3298"/>
                    <a:ext cx="7" cy="6"/>
                  </a:xfrm>
                  <a:custGeom>
                    <a:avLst/>
                    <a:gdLst>
                      <a:gd name="txL" fmla="*/ 0 w 98"/>
                      <a:gd name="txT" fmla="*/ 0 h 78"/>
                      <a:gd name="txR" fmla="*/ 98 w 98"/>
                      <a:gd name="txB" fmla="*/ 78 h 7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8" h="78">
                        <a:moveTo>
                          <a:pt x="0" y="57"/>
                        </a:moveTo>
                        <a:lnTo>
                          <a:pt x="15" y="62"/>
                        </a:lnTo>
                        <a:lnTo>
                          <a:pt x="46" y="73"/>
                        </a:lnTo>
                        <a:lnTo>
                          <a:pt x="62" y="78"/>
                        </a:lnTo>
                        <a:lnTo>
                          <a:pt x="78" y="78"/>
                        </a:lnTo>
                        <a:lnTo>
                          <a:pt x="93" y="67"/>
                        </a:lnTo>
                        <a:lnTo>
                          <a:pt x="98" y="57"/>
                        </a:lnTo>
                        <a:lnTo>
                          <a:pt x="98" y="41"/>
                        </a:lnTo>
                        <a:lnTo>
                          <a:pt x="88" y="25"/>
                        </a:lnTo>
                        <a:lnTo>
                          <a:pt x="73" y="20"/>
                        </a:lnTo>
                        <a:lnTo>
                          <a:pt x="56" y="10"/>
                        </a:lnTo>
                        <a:lnTo>
                          <a:pt x="15" y="5"/>
                        </a:lnTo>
                        <a:lnTo>
                          <a:pt x="0" y="0"/>
                        </a:lnTo>
                        <a:lnTo>
                          <a:pt x="0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55" name="Freeform 1106"/>
                  <p:cNvSpPr/>
                  <p:nvPr/>
                </p:nvSpPr>
                <p:spPr>
                  <a:xfrm>
                    <a:off x="3687" y="3263"/>
                    <a:ext cx="8" cy="8"/>
                  </a:xfrm>
                  <a:custGeom>
                    <a:avLst/>
                    <a:gdLst>
                      <a:gd name="txL" fmla="*/ 0 w 119"/>
                      <a:gd name="txT" fmla="*/ 0 h 125"/>
                      <a:gd name="txR" fmla="*/ 119 w 119"/>
                      <a:gd name="txB" fmla="*/ 125 h 12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19" h="125">
                        <a:moveTo>
                          <a:pt x="0" y="58"/>
                        </a:moveTo>
                        <a:lnTo>
                          <a:pt x="5" y="73"/>
                        </a:lnTo>
                        <a:lnTo>
                          <a:pt x="25" y="105"/>
                        </a:lnTo>
                        <a:lnTo>
                          <a:pt x="42" y="115"/>
                        </a:lnTo>
                        <a:lnTo>
                          <a:pt x="57" y="125"/>
                        </a:lnTo>
                        <a:lnTo>
                          <a:pt x="77" y="125"/>
                        </a:lnTo>
                        <a:lnTo>
                          <a:pt x="98" y="115"/>
                        </a:lnTo>
                        <a:lnTo>
                          <a:pt x="114" y="94"/>
                        </a:lnTo>
                        <a:lnTo>
                          <a:pt x="119" y="78"/>
                        </a:lnTo>
                        <a:lnTo>
                          <a:pt x="119" y="58"/>
                        </a:lnTo>
                        <a:lnTo>
                          <a:pt x="114" y="42"/>
                        </a:lnTo>
                        <a:lnTo>
                          <a:pt x="98" y="26"/>
                        </a:lnTo>
                        <a:lnTo>
                          <a:pt x="82" y="11"/>
                        </a:lnTo>
                        <a:lnTo>
                          <a:pt x="67" y="5"/>
                        </a:lnTo>
                        <a:lnTo>
                          <a:pt x="52" y="0"/>
                        </a:lnTo>
                        <a:lnTo>
                          <a:pt x="35" y="0"/>
                        </a:lnTo>
                        <a:lnTo>
                          <a:pt x="25" y="11"/>
                        </a:lnTo>
                        <a:lnTo>
                          <a:pt x="10" y="31"/>
                        </a:lnTo>
                        <a:lnTo>
                          <a:pt x="0" y="47"/>
                        </a:lnTo>
                        <a:lnTo>
                          <a:pt x="0" y="58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56" name="Freeform 1107"/>
                  <p:cNvSpPr/>
                  <p:nvPr/>
                </p:nvSpPr>
                <p:spPr>
                  <a:xfrm>
                    <a:off x="3609" y="3341"/>
                    <a:ext cx="6" cy="4"/>
                  </a:xfrm>
                  <a:custGeom>
                    <a:avLst/>
                    <a:gdLst>
                      <a:gd name="txL" fmla="*/ 0 w 94"/>
                      <a:gd name="txT" fmla="*/ 0 h 57"/>
                      <a:gd name="txR" fmla="*/ 94 w 94"/>
                      <a:gd name="txB" fmla="*/ 57 h 5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" h="57">
                        <a:moveTo>
                          <a:pt x="21" y="57"/>
                        </a:moveTo>
                        <a:lnTo>
                          <a:pt x="42" y="57"/>
                        </a:lnTo>
                        <a:lnTo>
                          <a:pt x="73" y="52"/>
                        </a:lnTo>
                        <a:lnTo>
                          <a:pt x="83" y="47"/>
                        </a:lnTo>
                        <a:lnTo>
                          <a:pt x="94" y="37"/>
                        </a:lnTo>
                        <a:lnTo>
                          <a:pt x="94" y="26"/>
                        </a:lnTo>
                        <a:lnTo>
                          <a:pt x="78" y="15"/>
                        </a:lnTo>
                        <a:lnTo>
                          <a:pt x="58" y="5"/>
                        </a:lnTo>
                        <a:lnTo>
                          <a:pt x="42" y="0"/>
                        </a:lnTo>
                        <a:lnTo>
                          <a:pt x="26" y="0"/>
                        </a:lnTo>
                        <a:lnTo>
                          <a:pt x="11" y="5"/>
                        </a:lnTo>
                        <a:lnTo>
                          <a:pt x="6" y="15"/>
                        </a:lnTo>
                        <a:lnTo>
                          <a:pt x="0" y="32"/>
                        </a:lnTo>
                        <a:lnTo>
                          <a:pt x="11" y="47"/>
                        </a:lnTo>
                        <a:lnTo>
                          <a:pt x="21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18232" name="Group 1108"/>
                <p:cNvGrpSpPr/>
                <p:nvPr/>
              </p:nvGrpSpPr>
              <p:grpSpPr>
                <a:xfrm>
                  <a:off x="4071" y="3273"/>
                  <a:ext cx="23" cy="28"/>
                  <a:chOff x="4057" y="3261"/>
                  <a:chExt cx="23" cy="28"/>
                </a:xfrm>
              </p:grpSpPr>
              <p:sp>
                <p:nvSpPr>
                  <p:cNvPr id="18233" name="Freeform 1109"/>
                  <p:cNvSpPr/>
                  <p:nvPr/>
                </p:nvSpPr>
                <p:spPr>
                  <a:xfrm>
                    <a:off x="4057" y="3261"/>
                    <a:ext cx="23" cy="28"/>
                  </a:xfrm>
                  <a:custGeom>
                    <a:avLst/>
                    <a:gdLst>
                      <a:gd name="txL" fmla="*/ 0 w 333"/>
                      <a:gd name="txT" fmla="*/ 0 h 417"/>
                      <a:gd name="txR" fmla="*/ 333 w 333"/>
                      <a:gd name="txB" fmla="*/ 417 h 41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3" h="417">
                        <a:moveTo>
                          <a:pt x="323" y="417"/>
                        </a:moveTo>
                        <a:lnTo>
                          <a:pt x="281" y="407"/>
                        </a:lnTo>
                        <a:lnTo>
                          <a:pt x="239" y="391"/>
                        </a:lnTo>
                        <a:lnTo>
                          <a:pt x="193" y="375"/>
                        </a:lnTo>
                        <a:lnTo>
                          <a:pt x="146" y="350"/>
                        </a:lnTo>
                        <a:lnTo>
                          <a:pt x="99" y="318"/>
                        </a:lnTo>
                        <a:lnTo>
                          <a:pt x="83" y="302"/>
                        </a:lnTo>
                        <a:lnTo>
                          <a:pt x="68" y="282"/>
                        </a:lnTo>
                        <a:lnTo>
                          <a:pt x="57" y="261"/>
                        </a:lnTo>
                        <a:lnTo>
                          <a:pt x="47" y="240"/>
                        </a:lnTo>
                        <a:lnTo>
                          <a:pt x="26" y="147"/>
                        </a:lnTo>
                        <a:lnTo>
                          <a:pt x="6" y="68"/>
                        </a:lnTo>
                        <a:lnTo>
                          <a:pt x="0" y="37"/>
                        </a:lnTo>
                        <a:lnTo>
                          <a:pt x="0" y="16"/>
                        </a:lnTo>
                        <a:lnTo>
                          <a:pt x="6" y="6"/>
                        </a:lnTo>
                        <a:lnTo>
                          <a:pt x="11" y="6"/>
                        </a:lnTo>
                        <a:lnTo>
                          <a:pt x="21" y="0"/>
                        </a:lnTo>
                        <a:lnTo>
                          <a:pt x="31" y="6"/>
                        </a:lnTo>
                        <a:lnTo>
                          <a:pt x="57" y="11"/>
                        </a:lnTo>
                        <a:lnTo>
                          <a:pt x="83" y="27"/>
                        </a:lnTo>
                        <a:lnTo>
                          <a:pt x="146" y="73"/>
                        </a:lnTo>
                        <a:lnTo>
                          <a:pt x="208" y="125"/>
                        </a:lnTo>
                        <a:lnTo>
                          <a:pt x="271" y="193"/>
                        </a:lnTo>
                        <a:lnTo>
                          <a:pt x="296" y="230"/>
                        </a:lnTo>
                        <a:lnTo>
                          <a:pt x="313" y="261"/>
                        </a:lnTo>
                        <a:lnTo>
                          <a:pt x="323" y="292"/>
                        </a:lnTo>
                        <a:lnTo>
                          <a:pt x="333" y="323"/>
                        </a:lnTo>
                        <a:lnTo>
                          <a:pt x="333" y="350"/>
                        </a:lnTo>
                        <a:lnTo>
                          <a:pt x="333" y="375"/>
                        </a:lnTo>
                        <a:lnTo>
                          <a:pt x="323" y="417"/>
                        </a:lnTo>
                        <a:close/>
                      </a:path>
                    </a:pathLst>
                  </a:custGeom>
                  <a:solidFill>
                    <a:srgbClr val="00990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234" name="Freeform 1110"/>
                  <p:cNvSpPr/>
                  <p:nvPr/>
                </p:nvSpPr>
                <p:spPr>
                  <a:xfrm rot="-3646317">
                    <a:off x="4057" y="3269"/>
                    <a:ext cx="14" cy="14"/>
                  </a:xfrm>
                  <a:custGeom>
                    <a:avLst/>
                    <a:gdLst>
                      <a:gd name="txL" fmla="*/ 0 w 213"/>
                      <a:gd name="txT" fmla="*/ 0 h 214"/>
                      <a:gd name="txR" fmla="*/ 213 w 213"/>
                      <a:gd name="txB" fmla="*/ 214 h 214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3" h="214">
                        <a:moveTo>
                          <a:pt x="0" y="151"/>
                        </a:moveTo>
                        <a:lnTo>
                          <a:pt x="36" y="120"/>
                        </a:lnTo>
                        <a:lnTo>
                          <a:pt x="115" y="57"/>
                        </a:lnTo>
                        <a:lnTo>
                          <a:pt x="156" y="32"/>
                        </a:lnTo>
                        <a:lnTo>
                          <a:pt x="187" y="6"/>
                        </a:lnTo>
                        <a:lnTo>
                          <a:pt x="208" y="0"/>
                        </a:lnTo>
                        <a:lnTo>
                          <a:pt x="213" y="0"/>
                        </a:lnTo>
                        <a:lnTo>
                          <a:pt x="213" y="11"/>
                        </a:lnTo>
                        <a:lnTo>
                          <a:pt x="193" y="69"/>
                        </a:lnTo>
                        <a:lnTo>
                          <a:pt x="162" y="136"/>
                        </a:lnTo>
                        <a:lnTo>
                          <a:pt x="140" y="167"/>
                        </a:lnTo>
                        <a:lnTo>
                          <a:pt x="120" y="187"/>
                        </a:lnTo>
                        <a:lnTo>
                          <a:pt x="98" y="209"/>
                        </a:lnTo>
                        <a:lnTo>
                          <a:pt x="73" y="214"/>
                        </a:lnTo>
                        <a:lnTo>
                          <a:pt x="47" y="209"/>
                        </a:lnTo>
                        <a:lnTo>
                          <a:pt x="31" y="204"/>
                        </a:lnTo>
                        <a:lnTo>
                          <a:pt x="21" y="193"/>
                        </a:lnTo>
                        <a:lnTo>
                          <a:pt x="10" y="182"/>
                        </a:lnTo>
                        <a:lnTo>
                          <a:pt x="0" y="162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CCFF33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</p:grpSp>
        </p:grpSp>
        <p:grpSp>
          <p:nvGrpSpPr>
            <p:cNvPr id="18148" name="Group 1111"/>
            <p:cNvGrpSpPr/>
            <p:nvPr/>
          </p:nvGrpSpPr>
          <p:grpSpPr>
            <a:xfrm>
              <a:off x="3912" y="2704"/>
              <a:ext cx="251" cy="300"/>
              <a:chOff x="3805" y="3002"/>
              <a:chExt cx="289" cy="345"/>
            </a:xfrm>
          </p:grpSpPr>
          <p:grpSp>
            <p:nvGrpSpPr>
              <p:cNvPr id="18203" name="Group 1112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18207" name="Freeform 1113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08" name="Freeform 1114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09" name="Freeform 1115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10" name="Freeform 1116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11" name="Freeform 1117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12" name="Freeform 1118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13" name="Freeform 1119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14" name="Freeform 1120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15" name="Freeform 1121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16" name="Freeform 1122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17" name="Freeform 1123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18" name="Freeform 1124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19" name="Freeform 1125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20" name="Freeform 1126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21" name="Freeform 1127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22" name="Freeform 1128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23" name="Freeform 1129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24" name="Freeform 1130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25" name="Freeform 1131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26" name="Freeform 1132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27" name="Freeform 1133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28" name="Freeform 1134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8204" name="Group 1135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18205" name="Freeform 1136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06" name="Freeform 1137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18149" name="Group 1138"/>
            <p:cNvGrpSpPr/>
            <p:nvPr/>
          </p:nvGrpSpPr>
          <p:grpSpPr>
            <a:xfrm rot="792669" flipH="1">
              <a:off x="4185" y="2754"/>
              <a:ext cx="211" cy="255"/>
              <a:chOff x="3805" y="3002"/>
              <a:chExt cx="289" cy="345"/>
            </a:xfrm>
          </p:grpSpPr>
          <p:grpSp>
            <p:nvGrpSpPr>
              <p:cNvPr id="18177" name="Group 1139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18181" name="Freeform 1140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82" name="Freeform 1141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83" name="Freeform 1142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84" name="Freeform 1143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85" name="Freeform 1144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86" name="Freeform 1145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87" name="Freeform 1146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88" name="Freeform 1147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89" name="Freeform 1148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90" name="Freeform 1149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91" name="Freeform 1150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92" name="Freeform 1151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93" name="Freeform 1152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94" name="Freeform 1153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95" name="Freeform 1154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96" name="Freeform 1155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97" name="Freeform 1156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98" name="Freeform 1157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99" name="Freeform 1158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00" name="Freeform 1159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01" name="Freeform 1160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202" name="Freeform 1161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8178" name="Group 1162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18179" name="Freeform 1163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80" name="Freeform 1164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18150" name="Group 1165"/>
            <p:cNvGrpSpPr/>
            <p:nvPr/>
          </p:nvGrpSpPr>
          <p:grpSpPr>
            <a:xfrm rot="-3734577" flipH="1">
              <a:off x="4005" y="2519"/>
              <a:ext cx="197" cy="273"/>
              <a:chOff x="3805" y="3002"/>
              <a:chExt cx="289" cy="345"/>
            </a:xfrm>
          </p:grpSpPr>
          <p:grpSp>
            <p:nvGrpSpPr>
              <p:cNvPr id="18151" name="Group 1166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18155" name="Freeform 1167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56" name="Freeform 1168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57" name="Freeform 1169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58" name="Freeform 1170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59" name="Freeform 1171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60" name="Freeform 1172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61" name="Freeform 1173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62" name="Freeform 1174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63" name="Freeform 1175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64" name="Freeform 1176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65" name="Freeform 1177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66" name="Freeform 1178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67" name="Freeform 1179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68" name="Freeform 1180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69" name="Freeform 1181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70" name="Freeform 1182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71" name="Freeform 1183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72" name="Freeform 1184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73" name="Freeform 1185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74" name="Freeform 1186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75" name="Freeform 1187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76" name="Freeform 1188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8152" name="Group 1189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18153" name="Freeform 1190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54" name="Freeform 1191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</p:grpSp>
      <p:grpSp>
        <p:nvGrpSpPr>
          <p:cNvPr id="17468" name="Group 1192"/>
          <p:cNvGrpSpPr/>
          <p:nvPr/>
        </p:nvGrpSpPr>
        <p:grpSpPr>
          <a:xfrm rot="4059237" flipH="1">
            <a:off x="409575" y="-392112"/>
            <a:ext cx="901700" cy="2284412"/>
            <a:chOff x="3718" y="2557"/>
            <a:chExt cx="708" cy="1053"/>
          </a:xfrm>
        </p:grpSpPr>
        <p:sp>
          <p:nvSpPr>
            <p:cNvPr id="17951" name="Freeform 1193"/>
            <p:cNvSpPr/>
            <p:nvPr/>
          </p:nvSpPr>
          <p:spPr>
            <a:xfrm>
              <a:off x="4025" y="2690"/>
              <a:ext cx="171" cy="828"/>
            </a:xfrm>
            <a:custGeom>
              <a:avLst/>
              <a:gdLst>
                <a:gd name="txL" fmla="*/ 0 w 2573"/>
                <a:gd name="txT" fmla="*/ 0 h 12419"/>
                <a:gd name="txR" fmla="*/ 2573 w 2573"/>
                <a:gd name="txB" fmla="*/ 12419 h 1241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573" h="12419">
                  <a:moveTo>
                    <a:pt x="103" y="11997"/>
                  </a:moveTo>
                  <a:lnTo>
                    <a:pt x="103" y="11955"/>
                  </a:lnTo>
                  <a:lnTo>
                    <a:pt x="113" y="11851"/>
                  </a:lnTo>
                  <a:lnTo>
                    <a:pt x="124" y="11788"/>
                  </a:lnTo>
                  <a:lnTo>
                    <a:pt x="135" y="11737"/>
                  </a:lnTo>
                  <a:lnTo>
                    <a:pt x="150" y="11690"/>
                  </a:lnTo>
                  <a:lnTo>
                    <a:pt x="160" y="11669"/>
                  </a:lnTo>
                  <a:lnTo>
                    <a:pt x="170" y="11658"/>
                  </a:lnTo>
                  <a:lnTo>
                    <a:pt x="228" y="11596"/>
                  </a:lnTo>
                  <a:lnTo>
                    <a:pt x="264" y="11555"/>
                  </a:lnTo>
                  <a:lnTo>
                    <a:pt x="300" y="11503"/>
                  </a:lnTo>
                  <a:lnTo>
                    <a:pt x="332" y="11445"/>
                  </a:lnTo>
                  <a:lnTo>
                    <a:pt x="368" y="11378"/>
                  </a:lnTo>
                  <a:lnTo>
                    <a:pt x="394" y="11305"/>
                  </a:lnTo>
                  <a:lnTo>
                    <a:pt x="410" y="11221"/>
                  </a:lnTo>
                  <a:lnTo>
                    <a:pt x="447" y="11071"/>
                  </a:lnTo>
                  <a:lnTo>
                    <a:pt x="504" y="10821"/>
                  </a:lnTo>
                  <a:lnTo>
                    <a:pt x="670" y="10144"/>
                  </a:lnTo>
                  <a:lnTo>
                    <a:pt x="831" y="9488"/>
                  </a:lnTo>
                  <a:lnTo>
                    <a:pt x="883" y="9254"/>
                  </a:lnTo>
                  <a:lnTo>
                    <a:pt x="904" y="9140"/>
                  </a:lnTo>
                  <a:lnTo>
                    <a:pt x="909" y="9056"/>
                  </a:lnTo>
                  <a:lnTo>
                    <a:pt x="914" y="9004"/>
                  </a:lnTo>
                  <a:lnTo>
                    <a:pt x="919" y="8983"/>
                  </a:lnTo>
                  <a:lnTo>
                    <a:pt x="930" y="8973"/>
                  </a:lnTo>
                  <a:lnTo>
                    <a:pt x="946" y="8963"/>
                  </a:lnTo>
                  <a:lnTo>
                    <a:pt x="966" y="8958"/>
                  </a:lnTo>
                  <a:lnTo>
                    <a:pt x="981" y="8946"/>
                  </a:lnTo>
                  <a:lnTo>
                    <a:pt x="1003" y="8921"/>
                  </a:lnTo>
                  <a:lnTo>
                    <a:pt x="1023" y="8884"/>
                  </a:lnTo>
                  <a:lnTo>
                    <a:pt x="1050" y="8833"/>
                  </a:lnTo>
                  <a:lnTo>
                    <a:pt x="1106" y="8708"/>
                  </a:lnTo>
                  <a:lnTo>
                    <a:pt x="1169" y="8556"/>
                  </a:lnTo>
                  <a:lnTo>
                    <a:pt x="1231" y="8395"/>
                  </a:lnTo>
                  <a:lnTo>
                    <a:pt x="1288" y="8239"/>
                  </a:lnTo>
                  <a:lnTo>
                    <a:pt x="1335" y="8104"/>
                  </a:lnTo>
                  <a:lnTo>
                    <a:pt x="1367" y="7999"/>
                  </a:lnTo>
                  <a:lnTo>
                    <a:pt x="1445" y="7755"/>
                  </a:lnTo>
                  <a:lnTo>
                    <a:pt x="1554" y="7401"/>
                  </a:lnTo>
                  <a:lnTo>
                    <a:pt x="1606" y="7213"/>
                  </a:lnTo>
                  <a:lnTo>
                    <a:pt x="1647" y="7026"/>
                  </a:lnTo>
                  <a:lnTo>
                    <a:pt x="1669" y="6943"/>
                  </a:lnTo>
                  <a:lnTo>
                    <a:pt x="1679" y="6860"/>
                  </a:lnTo>
                  <a:lnTo>
                    <a:pt x="1689" y="6786"/>
                  </a:lnTo>
                  <a:lnTo>
                    <a:pt x="1689" y="6719"/>
                  </a:lnTo>
                  <a:lnTo>
                    <a:pt x="1694" y="6651"/>
                  </a:lnTo>
                  <a:lnTo>
                    <a:pt x="1699" y="6558"/>
                  </a:lnTo>
                  <a:lnTo>
                    <a:pt x="1731" y="6318"/>
                  </a:lnTo>
                  <a:lnTo>
                    <a:pt x="1772" y="6032"/>
                  </a:lnTo>
                  <a:lnTo>
                    <a:pt x="1814" y="5730"/>
                  </a:lnTo>
                  <a:lnTo>
                    <a:pt x="1902" y="5163"/>
                  </a:lnTo>
                  <a:lnTo>
                    <a:pt x="1934" y="4955"/>
                  </a:lnTo>
                  <a:lnTo>
                    <a:pt x="1939" y="4877"/>
                  </a:lnTo>
                  <a:lnTo>
                    <a:pt x="1944" y="4830"/>
                  </a:lnTo>
                  <a:lnTo>
                    <a:pt x="1949" y="4236"/>
                  </a:lnTo>
                  <a:lnTo>
                    <a:pt x="1964" y="3133"/>
                  </a:lnTo>
                  <a:lnTo>
                    <a:pt x="1970" y="2555"/>
                  </a:lnTo>
                  <a:lnTo>
                    <a:pt x="1970" y="2050"/>
                  </a:lnTo>
                  <a:lnTo>
                    <a:pt x="1964" y="1686"/>
                  </a:lnTo>
                  <a:lnTo>
                    <a:pt x="1959" y="1571"/>
                  </a:lnTo>
                  <a:lnTo>
                    <a:pt x="1954" y="1541"/>
                  </a:lnTo>
                  <a:lnTo>
                    <a:pt x="1954" y="1524"/>
                  </a:lnTo>
                  <a:lnTo>
                    <a:pt x="1918" y="1457"/>
                  </a:lnTo>
                  <a:lnTo>
                    <a:pt x="1892" y="1399"/>
                  </a:lnTo>
                  <a:lnTo>
                    <a:pt x="1887" y="1374"/>
                  </a:lnTo>
                  <a:lnTo>
                    <a:pt x="1882" y="1347"/>
                  </a:lnTo>
                  <a:lnTo>
                    <a:pt x="1882" y="1327"/>
                  </a:lnTo>
                  <a:lnTo>
                    <a:pt x="1892" y="1311"/>
                  </a:lnTo>
                  <a:lnTo>
                    <a:pt x="1897" y="1306"/>
                  </a:lnTo>
                  <a:lnTo>
                    <a:pt x="1907" y="1301"/>
                  </a:lnTo>
                  <a:lnTo>
                    <a:pt x="1923" y="1306"/>
                  </a:lnTo>
                  <a:lnTo>
                    <a:pt x="1944" y="1311"/>
                  </a:lnTo>
                  <a:lnTo>
                    <a:pt x="1964" y="1322"/>
                  </a:lnTo>
                  <a:lnTo>
                    <a:pt x="1986" y="1332"/>
                  </a:lnTo>
                  <a:lnTo>
                    <a:pt x="2006" y="1337"/>
                  </a:lnTo>
                  <a:lnTo>
                    <a:pt x="2022" y="1337"/>
                  </a:lnTo>
                  <a:lnTo>
                    <a:pt x="2027" y="1332"/>
                  </a:lnTo>
                  <a:lnTo>
                    <a:pt x="2032" y="1322"/>
                  </a:lnTo>
                  <a:lnTo>
                    <a:pt x="2214" y="775"/>
                  </a:lnTo>
                  <a:lnTo>
                    <a:pt x="2386" y="265"/>
                  </a:lnTo>
                  <a:lnTo>
                    <a:pt x="2376" y="228"/>
                  </a:lnTo>
                  <a:lnTo>
                    <a:pt x="2360" y="140"/>
                  </a:lnTo>
                  <a:lnTo>
                    <a:pt x="2360" y="93"/>
                  </a:lnTo>
                  <a:lnTo>
                    <a:pt x="2360" y="51"/>
                  </a:lnTo>
                  <a:lnTo>
                    <a:pt x="2365" y="20"/>
                  </a:lnTo>
                  <a:lnTo>
                    <a:pt x="2376" y="10"/>
                  </a:lnTo>
                  <a:lnTo>
                    <a:pt x="2386" y="5"/>
                  </a:lnTo>
                  <a:lnTo>
                    <a:pt x="2396" y="0"/>
                  </a:lnTo>
                  <a:lnTo>
                    <a:pt x="2401" y="5"/>
                  </a:lnTo>
                  <a:lnTo>
                    <a:pt x="2417" y="15"/>
                  </a:lnTo>
                  <a:lnTo>
                    <a:pt x="2423" y="36"/>
                  </a:lnTo>
                  <a:lnTo>
                    <a:pt x="2428" y="67"/>
                  </a:lnTo>
                  <a:lnTo>
                    <a:pt x="2438" y="130"/>
                  </a:lnTo>
                  <a:lnTo>
                    <a:pt x="2448" y="155"/>
                  </a:lnTo>
                  <a:lnTo>
                    <a:pt x="2464" y="177"/>
                  </a:lnTo>
                  <a:lnTo>
                    <a:pt x="2485" y="187"/>
                  </a:lnTo>
                  <a:lnTo>
                    <a:pt x="2505" y="197"/>
                  </a:lnTo>
                  <a:lnTo>
                    <a:pt x="2547" y="213"/>
                  </a:lnTo>
                  <a:lnTo>
                    <a:pt x="2563" y="218"/>
                  </a:lnTo>
                  <a:lnTo>
                    <a:pt x="2568" y="228"/>
                  </a:lnTo>
                  <a:lnTo>
                    <a:pt x="2573" y="233"/>
                  </a:lnTo>
                  <a:lnTo>
                    <a:pt x="2568" y="245"/>
                  </a:lnTo>
                  <a:lnTo>
                    <a:pt x="2531" y="275"/>
                  </a:lnTo>
                  <a:lnTo>
                    <a:pt x="2490" y="327"/>
                  </a:lnTo>
                  <a:lnTo>
                    <a:pt x="2443" y="390"/>
                  </a:lnTo>
                  <a:lnTo>
                    <a:pt x="2423" y="421"/>
                  </a:lnTo>
                  <a:lnTo>
                    <a:pt x="2406" y="457"/>
                  </a:lnTo>
                  <a:lnTo>
                    <a:pt x="2334" y="650"/>
                  </a:lnTo>
                  <a:lnTo>
                    <a:pt x="2219" y="999"/>
                  </a:lnTo>
                  <a:lnTo>
                    <a:pt x="2163" y="1186"/>
                  </a:lnTo>
                  <a:lnTo>
                    <a:pt x="2116" y="1363"/>
                  </a:lnTo>
                  <a:lnTo>
                    <a:pt x="2084" y="1504"/>
                  </a:lnTo>
                  <a:lnTo>
                    <a:pt x="2074" y="1556"/>
                  </a:lnTo>
                  <a:lnTo>
                    <a:pt x="2074" y="1592"/>
                  </a:lnTo>
                  <a:lnTo>
                    <a:pt x="2074" y="1706"/>
                  </a:lnTo>
                  <a:lnTo>
                    <a:pt x="2074" y="1915"/>
                  </a:lnTo>
                  <a:lnTo>
                    <a:pt x="2069" y="2456"/>
                  </a:lnTo>
                  <a:lnTo>
                    <a:pt x="2053" y="3195"/>
                  </a:lnTo>
                  <a:lnTo>
                    <a:pt x="2064" y="3185"/>
                  </a:lnTo>
                  <a:lnTo>
                    <a:pt x="2089" y="3164"/>
                  </a:lnTo>
                  <a:lnTo>
                    <a:pt x="2106" y="3154"/>
                  </a:lnTo>
                  <a:lnTo>
                    <a:pt x="2116" y="3154"/>
                  </a:lnTo>
                  <a:lnTo>
                    <a:pt x="2121" y="3159"/>
                  </a:lnTo>
                  <a:lnTo>
                    <a:pt x="2121" y="3174"/>
                  </a:lnTo>
                  <a:lnTo>
                    <a:pt x="2111" y="3227"/>
                  </a:lnTo>
                  <a:lnTo>
                    <a:pt x="2089" y="3284"/>
                  </a:lnTo>
                  <a:lnTo>
                    <a:pt x="2069" y="3352"/>
                  </a:lnTo>
                  <a:lnTo>
                    <a:pt x="2064" y="3394"/>
                  </a:lnTo>
                  <a:lnTo>
                    <a:pt x="2064" y="3435"/>
                  </a:lnTo>
                  <a:lnTo>
                    <a:pt x="2058" y="3747"/>
                  </a:lnTo>
                  <a:lnTo>
                    <a:pt x="2043" y="4356"/>
                  </a:lnTo>
                  <a:lnTo>
                    <a:pt x="2032" y="4705"/>
                  </a:lnTo>
                  <a:lnTo>
                    <a:pt x="2022" y="5048"/>
                  </a:lnTo>
                  <a:lnTo>
                    <a:pt x="2001" y="5360"/>
                  </a:lnTo>
                  <a:lnTo>
                    <a:pt x="1981" y="5610"/>
                  </a:lnTo>
                  <a:lnTo>
                    <a:pt x="1954" y="5834"/>
                  </a:lnTo>
                  <a:lnTo>
                    <a:pt x="1923" y="6058"/>
                  </a:lnTo>
                  <a:lnTo>
                    <a:pt x="1850" y="6490"/>
                  </a:lnTo>
                  <a:lnTo>
                    <a:pt x="1819" y="6673"/>
                  </a:lnTo>
                  <a:lnTo>
                    <a:pt x="1799" y="6818"/>
                  </a:lnTo>
                  <a:lnTo>
                    <a:pt x="1794" y="6922"/>
                  </a:lnTo>
                  <a:lnTo>
                    <a:pt x="1794" y="6953"/>
                  </a:lnTo>
                  <a:lnTo>
                    <a:pt x="1804" y="6974"/>
                  </a:lnTo>
                  <a:lnTo>
                    <a:pt x="1819" y="6985"/>
                  </a:lnTo>
                  <a:lnTo>
                    <a:pt x="1834" y="6990"/>
                  </a:lnTo>
                  <a:lnTo>
                    <a:pt x="1866" y="6990"/>
                  </a:lnTo>
                  <a:lnTo>
                    <a:pt x="1876" y="6990"/>
                  </a:lnTo>
                  <a:lnTo>
                    <a:pt x="1887" y="6995"/>
                  </a:lnTo>
                  <a:lnTo>
                    <a:pt x="1897" y="7010"/>
                  </a:lnTo>
                  <a:lnTo>
                    <a:pt x="1902" y="7031"/>
                  </a:lnTo>
                  <a:lnTo>
                    <a:pt x="1897" y="7063"/>
                  </a:lnTo>
                  <a:lnTo>
                    <a:pt x="1887" y="7100"/>
                  </a:lnTo>
                  <a:lnTo>
                    <a:pt x="1866" y="7130"/>
                  </a:lnTo>
                  <a:lnTo>
                    <a:pt x="1845" y="7162"/>
                  </a:lnTo>
                  <a:lnTo>
                    <a:pt x="1804" y="7208"/>
                  </a:lnTo>
                  <a:lnTo>
                    <a:pt x="1782" y="7224"/>
                  </a:lnTo>
                  <a:lnTo>
                    <a:pt x="1076" y="9108"/>
                  </a:lnTo>
                  <a:lnTo>
                    <a:pt x="571" y="11174"/>
                  </a:lnTo>
                  <a:lnTo>
                    <a:pt x="582" y="11201"/>
                  </a:lnTo>
                  <a:lnTo>
                    <a:pt x="587" y="11243"/>
                  </a:lnTo>
                  <a:lnTo>
                    <a:pt x="582" y="11294"/>
                  </a:lnTo>
                  <a:lnTo>
                    <a:pt x="571" y="11331"/>
                  </a:lnTo>
                  <a:lnTo>
                    <a:pt x="550" y="11378"/>
                  </a:lnTo>
                  <a:lnTo>
                    <a:pt x="487" y="11492"/>
                  </a:lnTo>
                  <a:lnTo>
                    <a:pt x="457" y="11550"/>
                  </a:lnTo>
                  <a:lnTo>
                    <a:pt x="431" y="11606"/>
                  </a:lnTo>
                  <a:lnTo>
                    <a:pt x="410" y="11658"/>
                  </a:lnTo>
                  <a:lnTo>
                    <a:pt x="405" y="11695"/>
                  </a:lnTo>
                  <a:lnTo>
                    <a:pt x="399" y="11737"/>
                  </a:lnTo>
                  <a:lnTo>
                    <a:pt x="389" y="11783"/>
                  </a:lnTo>
                  <a:lnTo>
                    <a:pt x="352" y="11898"/>
                  </a:lnTo>
                  <a:lnTo>
                    <a:pt x="312" y="12018"/>
                  </a:lnTo>
                  <a:lnTo>
                    <a:pt x="259" y="12122"/>
                  </a:lnTo>
                  <a:lnTo>
                    <a:pt x="197" y="12220"/>
                  </a:lnTo>
                  <a:lnTo>
                    <a:pt x="113" y="12330"/>
                  </a:lnTo>
                  <a:lnTo>
                    <a:pt x="77" y="12377"/>
                  </a:lnTo>
                  <a:lnTo>
                    <a:pt x="40" y="12408"/>
                  </a:lnTo>
                  <a:lnTo>
                    <a:pt x="25" y="12419"/>
                  </a:lnTo>
                  <a:lnTo>
                    <a:pt x="15" y="12419"/>
                  </a:lnTo>
                  <a:lnTo>
                    <a:pt x="5" y="12419"/>
                  </a:lnTo>
                  <a:lnTo>
                    <a:pt x="0" y="12413"/>
                  </a:lnTo>
                  <a:lnTo>
                    <a:pt x="0" y="12397"/>
                  </a:lnTo>
                  <a:lnTo>
                    <a:pt x="0" y="12377"/>
                  </a:lnTo>
                  <a:lnTo>
                    <a:pt x="10" y="12320"/>
                  </a:lnTo>
                  <a:lnTo>
                    <a:pt x="40" y="12185"/>
                  </a:lnTo>
                  <a:lnTo>
                    <a:pt x="82" y="12055"/>
                  </a:lnTo>
                  <a:lnTo>
                    <a:pt x="103" y="11997"/>
                  </a:lnTo>
                  <a:close/>
                </a:path>
              </a:pathLst>
            </a:custGeom>
            <a:solidFill>
              <a:srgbClr val="00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952" name="Freeform 1194"/>
            <p:cNvSpPr/>
            <p:nvPr/>
          </p:nvSpPr>
          <p:spPr>
            <a:xfrm>
              <a:off x="4026" y="3484"/>
              <a:ext cx="19" cy="32"/>
            </a:xfrm>
            <a:custGeom>
              <a:avLst/>
              <a:gdLst>
                <a:gd name="txL" fmla="*/ 0 w 297"/>
                <a:gd name="txT" fmla="*/ 0 h 479"/>
                <a:gd name="txR" fmla="*/ 297 w 297"/>
                <a:gd name="txB" fmla="*/ 479 h 47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97" h="479">
                  <a:moveTo>
                    <a:pt x="265" y="0"/>
                  </a:moveTo>
                  <a:lnTo>
                    <a:pt x="249" y="5"/>
                  </a:lnTo>
                  <a:lnTo>
                    <a:pt x="228" y="10"/>
                  </a:lnTo>
                  <a:lnTo>
                    <a:pt x="202" y="22"/>
                  </a:lnTo>
                  <a:lnTo>
                    <a:pt x="177" y="37"/>
                  </a:lnTo>
                  <a:lnTo>
                    <a:pt x="145" y="57"/>
                  </a:lnTo>
                  <a:lnTo>
                    <a:pt x="120" y="89"/>
                  </a:lnTo>
                  <a:lnTo>
                    <a:pt x="93" y="130"/>
                  </a:lnTo>
                  <a:lnTo>
                    <a:pt x="73" y="182"/>
                  </a:lnTo>
                  <a:lnTo>
                    <a:pt x="52" y="245"/>
                  </a:lnTo>
                  <a:lnTo>
                    <a:pt x="31" y="312"/>
                  </a:lnTo>
                  <a:lnTo>
                    <a:pt x="10" y="375"/>
                  </a:lnTo>
                  <a:lnTo>
                    <a:pt x="5" y="427"/>
                  </a:lnTo>
                  <a:lnTo>
                    <a:pt x="0" y="464"/>
                  </a:lnTo>
                  <a:lnTo>
                    <a:pt x="5" y="474"/>
                  </a:lnTo>
                  <a:lnTo>
                    <a:pt x="10" y="479"/>
                  </a:lnTo>
                  <a:lnTo>
                    <a:pt x="20" y="474"/>
                  </a:lnTo>
                  <a:lnTo>
                    <a:pt x="36" y="464"/>
                  </a:lnTo>
                  <a:lnTo>
                    <a:pt x="73" y="422"/>
                  </a:lnTo>
                  <a:lnTo>
                    <a:pt x="125" y="359"/>
                  </a:lnTo>
                  <a:lnTo>
                    <a:pt x="177" y="282"/>
                  </a:lnTo>
                  <a:lnTo>
                    <a:pt x="228" y="204"/>
                  </a:lnTo>
                  <a:lnTo>
                    <a:pt x="270" y="125"/>
                  </a:lnTo>
                  <a:lnTo>
                    <a:pt x="280" y="89"/>
                  </a:lnTo>
                  <a:lnTo>
                    <a:pt x="290" y="63"/>
                  </a:lnTo>
                  <a:lnTo>
                    <a:pt x="297" y="37"/>
                  </a:lnTo>
                  <a:lnTo>
                    <a:pt x="297" y="16"/>
                  </a:lnTo>
                  <a:lnTo>
                    <a:pt x="285" y="5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rgbClr val="33CC3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7953" name="Group 1195"/>
            <p:cNvGrpSpPr/>
            <p:nvPr/>
          </p:nvGrpSpPr>
          <p:grpSpPr>
            <a:xfrm rot="-4224404">
              <a:off x="3746" y="3293"/>
              <a:ext cx="289" cy="345"/>
              <a:chOff x="3805" y="3002"/>
              <a:chExt cx="289" cy="345"/>
            </a:xfrm>
          </p:grpSpPr>
          <p:grpSp>
            <p:nvGrpSpPr>
              <p:cNvPr id="18117" name="Group 1196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18121" name="Freeform 1197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22" name="Freeform 1198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23" name="Freeform 1199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24" name="Freeform 1200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25" name="Freeform 1201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26" name="Freeform 1202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27" name="Freeform 1203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28" name="Freeform 1204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29" name="Freeform 1205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30" name="Freeform 1206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31" name="Freeform 1207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32" name="Freeform 1208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33" name="Freeform 1209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34" name="Freeform 1210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35" name="Freeform 1211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36" name="Freeform 1212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37" name="Freeform 1213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38" name="Freeform 1214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39" name="Freeform 1215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40" name="Freeform 1216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41" name="Freeform 1217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42" name="Freeform 1218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8118" name="Group 1219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18119" name="Freeform 1220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20" name="Freeform 1221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17954" name="Group 1222"/>
            <p:cNvGrpSpPr/>
            <p:nvPr/>
          </p:nvGrpSpPr>
          <p:grpSpPr>
            <a:xfrm rot="538596">
              <a:off x="3803" y="3055"/>
              <a:ext cx="289" cy="345"/>
              <a:chOff x="3805" y="3002"/>
              <a:chExt cx="289" cy="345"/>
            </a:xfrm>
          </p:grpSpPr>
          <p:grpSp>
            <p:nvGrpSpPr>
              <p:cNvPr id="18091" name="Group 1223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18095" name="Freeform 1224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96" name="Freeform 1225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97" name="Freeform 1226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98" name="Freeform 1227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99" name="Freeform 1228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00" name="Freeform 1229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01" name="Freeform 1230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02" name="Freeform 1231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03" name="Freeform 1232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04" name="Freeform 1233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05" name="Freeform 1234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06" name="Freeform 1235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07" name="Freeform 1236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08" name="Freeform 1237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09" name="Freeform 1238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10" name="Freeform 1239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11" name="Freeform 1240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12" name="Freeform 1241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13" name="Freeform 1242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14" name="Freeform 1243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15" name="Freeform 1244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116" name="Freeform 1245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8092" name="Group 1246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18093" name="Freeform 1247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94" name="Freeform 1248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17955" name="Group 1249"/>
            <p:cNvGrpSpPr/>
            <p:nvPr/>
          </p:nvGrpSpPr>
          <p:grpSpPr>
            <a:xfrm flipH="1">
              <a:off x="4097" y="2988"/>
              <a:ext cx="329" cy="513"/>
              <a:chOff x="4785" y="2889"/>
              <a:chExt cx="358" cy="558"/>
            </a:xfrm>
          </p:grpSpPr>
          <p:grpSp>
            <p:nvGrpSpPr>
              <p:cNvPr id="18037" name="Group 1250"/>
              <p:cNvGrpSpPr/>
              <p:nvPr/>
            </p:nvGrpSpPr>
            <p:grpSpPr>
              <a:xfrm rot="-4224404">
                <a:off x="4813" y="3130"/>
                <a:ext cx="289" cy="345"/>
                <a:chOff x="3805" y="3002"/>
                <a:chExt cx="289" cy="345"/>
              </a:xfrm>
            </p:grpSpPr>
            <p:grpSp>
              <p:nvGrpSpPr>
                <p:cNvPr id="18065" name="Group 1251"/>
                <p:cNvGrpSpPr/>
                <p:nvPr/>
              </p:nvGrpSpPr>
              <p:grpSpPr>
                <a:xfrm rot="4364787">
                  <a:off x="3769" y="3037"/>
                  <a:ext cx="345" cy="274"/>
                  <a:chOff x="3560" y="3203"/>
                  <a:chExt cx="345" cy="274"/>
                </a:xfrm>
              </p:grpSpPr>
              <p:sp>
                <p:nvSpPr>
                  <p:cNvPr id="18069" name="Freeform 1252"/>
                  <p:cNvSpPr/>
                  <p:nvPr/>
                </p:nvSpPr>
                <p:spPr>
                  <a:xfrm>
                    <a:off x="3560" y="3203"/>
                    <a:ext cx="264" cy="274"/>
                  </a:xfrm>
                  <a:custGeom>
                    <a:avLst/>
                    <a:gdLst>
                      <a:gd name="txL" fmla="*/ 0 w 3962"/>
                      <a:gd name="txT" fmla="*/ 0 h 4106"/>
                      <a:gd name="txR" fmla="*/ 3962 w 3962"/>
                      <a:gd name="txB" fmla="*/ 4106 h 41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962" h="4106">
                        <a:moveTo>
                          <a:pt x="0" y="3065"/>
                        </a:moveTo>
                        <a:lnTo>
                          <a:pt x="47" y="3055"/>
                        </a:lnTo>
                        <a:lnTo>
                          <a:pt x="150" y="3044"/>
                        </a:lnTo>
                        <a:lnTo>
                          <a:pt x="260" y="3034"/>
                        </a:lnTo>
                        <a:lnTo>
                          <a:pt x="302" y="3034"/>
                        </a:lnTo>
                        <a:lnTo>
                          <a:pt x="317" y="3034"/>
                        </a:lnTo>
                        <a:lnTo>
                          <a:pt x="327" y="3039"/>
                        </a:lnTo>
                        <a:lnTo>
                          <a:pt x="281" y="3117"/>
                        </a:lnTo>
                        <a:lnTo>
                          <a:pt x="322" y="3102"/>
                        </a:lnTo>
                        <a:lnTo>
                          <a:pt x="421" y="3065"/>
                        </a:lnTo>
                        <a:lnTo>
                          <a:pt x="474" y="3055"/>
                        </a:lnTo>
                        <a:lnTo>
                          <a:pt x="526" y="3049"/>
                        </a:lnTo>
                        <a:lnTo>
                          <a:pt x="546" y="3049"/>
                        </a:lnTo>
                        <a:lnTo>
                          <a:pt x="562" y="3060"/>
                        </a:lnTo>
                        <a:lnTo>
                          <a:pt x="577" y="3065"/>
                        </a:lnTo>
                        <a:lnTo>
                          <a:pt x="582" y="3080"/>
                        </a:lnTo>
                        <a:lnTo>
                          <a:pt x="536" y="3169"/>
                        </a:lnTo>
                        <a:lnTo>
                          <a:pt x="593" y="3154"/>
                        </a:lnTo>
                        <a:lnTo>
                          <a:pt x="723" y="3127"/>
                        </a:lnTo>
                        <a:lnTo>
                          <a:pt x="796" y="3122"/>
                        </a:lnTo>
                        <a:lnTo>
                          <a:pt x="863" y="3117"/>
                        </a:lnTo>
                        <a:lnTo>
                          <a:pt x="910" y="3117"/>
                        </a:lnTo>
                        <a:lnTo>
                          <a:pt x="926" y="3122"/>
                        </a:lnTo>
                        <a:lnTo>
                          <a:pt x="936" y="3132"/>
                        </a:lnTo>
                        <a:lnTo>
                          <a:pt x="941" y="3159"/>
                        </a:lnTo>
                        <a:lnTo>
                          <a:pt x="936" y="3185"/>
                        </a:lnTo>
                        <a:lnTo>
                          <a:pt x="926" y="3211"/>
                        </a:lnTo>
                        <a:lnTo>
                          <a:pt x="915" y="3242"/>
                        </a:lnTo>
                        <a:lnTo>
                          <a:pt x="884" y="3289"/>
                        </a:lnTo>
                        <a:lnTo>
                          <a:pt x="873" y="3310"/>
                        </a:lnTo>
                        <a:lnTo>
                          <a:pt x="900" y="3294"/>
                        </a:lnTo>
                        <a:lnTo>
                          <a:pt x="936" y="3284"/>
                        </a:lnTo>
                        <a:lnTo>
                          <a:pt x="978" y="3268"/>
                        </a:lnTo>
                        <a:lnTo>
                          <a:pt x="1030" y="3257"/>
                        </a:lnTo>
                        <a:lnTo>
                          <a:pt x="1082" y="3257"/>
                        </a:lnTo>
                        <a:lnTo>
                          <a:pt x="1133" y="3262"/>
                        </a:lnTo>
                        <a:lnTo>
                          <a:pt x="1160" y="3268"/>
                        </a:lnTo>
                        <a:lnTo>
                          <a:pt x="1185" y="3279"/>
                        </a:lnTo>
                        <a:lnTo>
                          <a:pt x="1191" y="3299"/>
                        </a:lnTo>
                        <a:lnTo>
                          <a:pt x="1201" y="3341"/>
                        </a:lnTo>
                        <a:lnTo>
                          <a:pt x="1196" y="3367"/>
                        </a:lnTo>
                        <a:lnTo>
                          <a:pt x="1196" y="3387"/>
                        </a:lnTo>
                        <a:lnTo>
                          <a:pt x="1180" y="3404"/>
                        </a:lnTo>
                        <a:lnTo>
                          <a:pt x="1175" y="3409"/>
                        </a:lnTo>
                        <a:lnTo>
                          <a:pt x="1165" y="3414"/>
                        </a:lnTo>
                        <a:lnTo>
                          <a:pt x="1155" y="3409"/>
                        </a:lnTo>
                        <a:lnTo>
                          <a:pt x="1165" y="3404"/>
                        </a:lnTo>
                        <a:lnTo>
                          <a:pt x="1191" y="3392"/>
                        </a:lnTo>
                        <a:lnTo>
                          <a:pt x="1227" y="3382"/>
                        </a:lnTo>
                        <a:lnTo>
                          <a:pt x="1269" y="3377"/>
                        </a:lnTo>
                        <a:lnTo>
                          <a:pt x="1305" y="3382"/>
                        </a:lnTo>
                        <a:lnTo>
                          <a:pt x="1320" y="3387"/>
                        </a:lnTo>
                        <a:lnTo>
                          <a:pt x="1337" y="3392"/>
                        </a:lnTo>
                        <a:lnTo>
                          <a:pt x="1347" y="3404"/>
                        </a:lnTo>
                        <a:lnTo>
                          <a:pt x="1357" y="3419"/>
                        </a:lnTo>
                        <a:lnTo>
                          <a:pt x="1357" y="3450"/>
                        </a:lnTo>
                        <a:lnTo>
                          <a:pt x="1352" y="3487"/>
                        </a:lnTo>
                        <a:lnTo>
                          <a:pt x="1342" y="3517"/>
                        </a:lnTo>
                        <a:lnTo>
                          <a:pt x="1326" y="3544"/>
                        </a:lnTo>
                        <a:lnTo>
                          <a:pt x="1290" y="3591"/>
                        </a:lnTo>
                        <a:lnTo>
                          <a:pt x="1274" y="3612"/>
                        </a:lnTo>
                        <a:lnTo>
                          <a:pt x="1315" y="3596"/>
                        </a:lnTo>
                        <a:lnTo>
                          <a:pt x="1409" y="3570"/>
                        </a:lnTo>
                        <a:lnTo>
                          <a:pt x="1456" y="3559"/>
                        </a:lnTo>
                        <a:lnTo>
                          <a:pt x="1503" y="3549"/>
                        </a:lnTo>
                        <a:lnTo>
                          <a:pt x="1534" y="3549"/>
                        </a:lnTo>
                        <a:lnTo>
                          <a:pt x="1550" y="3554"/>
                        </a:lnTo>
                        <a:lnTo>
                          <a:pt x="1555" y="3559"/>
                        </a:lnTo>
                        <a:lnTo>
                          <a:pt x="1560" y="3570"/>
                        </a:lnTo>
                        <a:lnTo>
                          <a:pt x="1560" y="3586"/>
                        </a:lnTo>
                        <a:lnTo>
                          <a:pt x="1555" y="3606"/>
                        </a:lnTo>
                        <a:lnTo>
                          <a:pt x="1550" y="3617"/>
                        </a:lnTo>
                        <a:lnTo>
                          <a:pt x="1544" y="3622"/>
                        </a:lnTo>
                        <a:lnTo>
                          <a:pt x="1565" y="3612"/>
                        </a:lnTo>
                        <a:lnTo>
                          <a:pt x="1622" y="3581"/>
                        </a:lnTo>
                        <a:lnTo>
                          <a:pt x="1659" y="3570"/>
                        </a:lnTo>
                        <a:lnTo>
                          <a:pt x="1695" y="3559"/>
                        </a:lnTo>
                        <a:lnTo>
                          <a:pt x="1737" y="3559"/>
                        </a:lnTo>
                        <a:lnTo>
                          <a:pt x="1779" y="3564"/>
                        </a:lnTo>
                        <a:lnTo>
                          <a:pt x="1799" y="3575"/>
                        </a:lnTo>
                        <a:lnTo>
                          <a:pt x="1814" y="3586"/>
                        </a:lnTo>
                        <a:lnTo>
                          <a:pt x="1856" y="3622"/>
                        </a:lnTo>
                        <a:lnTo>
                          <a:pt x="1898" y="3669"/>
                        </a:lnTo>
                        <a:lnTo>
                          <a:pt x="1929" y="3731"/>
                        </a:lnTo>
                        <a:lnTo>
                          <a:pt x="1951" y="3794"/>
                        </a:lnTo>
                        <a:lnTo>
                          <a:pt x="1956" y="3824"/>
                        </a:lnTo>
                        <a:lnTo>
                          <a:pt x="1961" y="3861"/>
                        </a:lnTo>
                        <a:lnTo>
                          <a:pt x="1956" y="3893"/>
                        </a:lnTo>
                        <a:lnTo>
                          <a:pt x="1951" y="3929"/>
                        </a:lnTo>
                        <a:lnTo>
                          <a:pt x="1939" y="3961"/>
                        </a:lnTo>
                        <a:lnTo>
                          <a:pt x="1924" y="3991"/>
                        </a:lnTo>
                        <a:lnTo>
                          <a:pt x="2116" y="3893"/>
                        </a:lnTo>
                        <a:lnTo>
                          <a:pt x="2106" y="3971"/>
                        </a:lnTo>
                        <a:lnTo>
                          <a:pt x="2132" y="3949"/>
                        </a:lnTo>
                        <a:lnTo>
                          <a:pt x="2189" y="3903"/>
                        </a:lnTo>
                        <a:lnTo>
                          <a:pt x="2226" y="3882"/>
                        </a:lnTo>
                        <a:lnTo>
                          <a:pt x="2257" y="3866"/>
                        </a:lnTo>
                        <a:lnTo>
                          <a:pt x="2268" y="3866"/>
                        </a:lnTo>
                        <a:lnTo>
                          <a:pt x="2283" y="3866"/>
                        </a:lnTo>
                        <a:lnTo>
                          <a:pt x="2293" y="3872"/>
                        </a:lnTo>
                        <a:lnTo>
                          <a:pt x="2303" y="3882"/>
                        </a:lnTo>
                        <a:lnTo>
                          <a:pt x="2314" y="3903"/>
                        </a:lnTo>
                        <a:lnTo>
                          <a:pt x="2314" y="3919"/>
                        </a:lnTo>
                        <a:lnTo>
                          <a:pt x="2308" y="3929"/>
                        </a:lnTo>
                        <a:lnTo>
                          <a:pt x="2298" y="3934"/>
                        </a:lnTo>
                        <a:lnTo>
                          <a:pt x="2278" y="3944"/>
                        </a:lnTo>
                        <a:lnTo>
                          <a:pt x="2268" y="3944"/>
                        </a:lnTo>
                        <a:lnTo>
                          <a:pt x="2548" y="3789"/>
                        </a:lnTo>
                        <a:lnTo>
                          <a:pt x="2574" y="3914"/>
                        </a:lnTo>
                        <a:lnTo>
                          <a:pt x="2595" y="3887"/>
                        </a:lnTo>
                        <a:lnTo>
                          <a:pt x="2620" y="3861"/>
                        </a:lnTo>
                        <a:lnTo>
                          <a:pt x="2652" y="3836"/>
                        </a:lnTo>
                        <a:lnTo>
                          <a:pt x="2688" y="3809"/>
                        </a:lnTo>
                        <a:lnTo>
                          <a:pt x="2709" y="3804"/>
                        </a:lnTo>
                        <a:lnTo>
                          <a:pt x="2725" y="3799"/>
                        </a:lnTo>
                        <a:lnTo>
                          <a:pt x="2745" y="3799"/>
                        </a:lnTo>
                        <a:lnTo>
                          <a:pt x="2767" y="3804"/>
                        </a:lnTo>
                        <a:lnTo>
                          <a:pt x="2782" y="3809"/>
                        </a:lnTo>
                        <a:lnTo>
                          <a:pt x="2803" y="3824"/>
                        </a:lnTo>
                        <a:lnTo>
                          <a:pt x="2814" y="3846"/>
                        </a:lnTo>
                        <a:lnTo>
                          <a:pt x="2829" y="3866"/>
                        </a:lnTo>
                        <a:lnTo>
                          <a:pt x="2844" y="3914"/>
                        </a:lnTo>
                        <a:lnTo>
                          <a:pt x="2850" y="3961"/>
                        </a:lnTo>
                        <a:lnTo>
                          <a:pt x="2844" y="4002"/>
                        </a:lnTo>
                        <a:lnTo>
                          <a:pt x="2839" y="4044"/>
                        </a:lnTo>
                        <a:lnTo>
                          <a:pt x="2829" y="4075"/>
                        </a:lnTo>
                        <a:lnTo>
                          <a:pt x="2819" y="4106"/>
                        </a:lnTo>
                        <a:lnTo>
                          <a:pt x="3074" y="3903"/>
                        </a:lnTo>
                        <a:lnTo>
                          <a:pt x="3099" y="3991"/>
                        </a:lnTo>
                        <a:lnTo>
                          <a:pt x="3286" y="3726"/>
                        </a:lnTo>
                        <a:lnTo>
                          <a:pt x="3307" y="3804"/>
                        </a:lnTo>
                        <a:lnTo>
                          <a:pt x="3338" y="3757"/>
                        </a:lnTo>
                        <a:lnTo>
                          <a:pt x="3411" y="3654"/>
                        </a:lnTo>
                        <a:lnTo>
                          <a:pt x="3453" y="3591"/>
                        </a:lnTo>
                        <a:lnTo>
                          <a:pt x="3489" y="3523"/>
                        </a:lnTo>
                        <a:lnTo>
                          <a:pt x="3521" y="3466"/>
                        </a:lnTo>
                        <a:lnTo>
                          <a:pt x="3541" y="3419"/>
                        </a:lnTo>
                        <a:lnTo>
                          <a:pt x="3551" y="3529"/>
                        </a:lnTo>
                        <a:lnTo>
                          <a:pt x="3562" y="3507"/>
                        </a:lnTo>
                        <a:lnTo>
                          <a:pt x="3593" y="3455"/>
                        </a:lnTo>
                        <a:lnTo>
                          <a:pt x="3635" y="3372"/>
                        </a:lnTo>
                        <a:lnTo>
                          <a:pt x="3650" y="3325"/>
                        </a:lnTo>
                        <a:lnTo>
                          <a:pt x="3666" y="3274"/>
                        </a:lnTo>
                        <a:lnTo>
                          <a:pt x="3692" y="3180"/>
                        </a:lnTo>
                        <a:lnTo>
                          <a:pt x="3723" y="3102"/>
                        </a:lnTo>
                        <a:lnTo>
                          <a:pt x="3760" y="3023"/>
                        </a:lnTo>
                        <a:lnTo>
                          <a:pt x="3807" y="3117"/>
                        </a:lnTo>
                        <a:lnTo>
                          <a:pt x="3832" y="3080"/>
                        </a:lnTo>
                        <a:lnTo>
                          <a:pt x="3858" y="3039"/>
                        </a:lnTo>
                        <a:lnTo>
                          <a:pt x="3890" y="2977"/>
                        </a:lnTo>
                        <a:lnTo>
                          <a:pt x="3920" y="2898"/>
                        </a:lnTo>
                        <a:lnTo>
                          <a:pt x="3947" y="2805"/>
                        </a:lnTo>
                        <a:lnTo>
                          <a:pt x="3952" y="2753"/>
                        </a:lnTo>
                        <a:lnTo>
                          <a:pt x="3957" y="2695"/>
                        </a:lnTo>
                        <a:lnTo>
                          <a:pt x="3962" y="2633"/>
                        </a:lnTo>
                        <a:lnTo>
                          <a:pt x="3957" y="2565"/>
                        </a:lnTo>
                        <a:lnTo>
                          <a:pt x="3942" y="2410"/>
                        </a:lnTo>
                        <a:lnTo>
                          <a:pt x="3915" y="2222"/>
                        </a:lnTo>
                        <a:lnTo>
                          <a:pt x="3885" y="2019"/>
                        </a:lnTo>
                        <a:lnTo>
                          <a:pt x="3853" y="1821"/>
                        </a:lnTo>
                        <a:lnTo>
                          <a:pt x="3791" y="1483"/>
                        </a:lnTo>
                        <a:lnTo>
                          <a:pt x="3760" y="1342"/>
                        </a:lnTo>
                        <a:lnTo>
                          <a:pt x="3728" y="1327"/>
                        </a:lnTo>
                        <a:lnTo>
                          <a:pt x="3692" y="1306"/>
                        </a:lnTo>
                        <a:lnTo>
                          <a:pt x="3640" y="1269"/>
                        </a:lnTo>
                        <a:lnTo>
                          <a:pt x="3583" y="1227"/>
                        </a:lnTo>
                        <a:lnTo>
                          <a:pt x="3521" y="1165"/>
                        </a:lnTo>
                        <a:lnTo>
                          <a:pt x="3448" y="1092"/>
                        </a:lnTo>
                        <a:lnTo>
                          <a:pt x="3375" y="1004"/>
                        </a:lnTo>
                        <a:lnTo>
                          <a:pt x="3209" y="770"/>
                        </a:lnTo>
                        <a:lnTo>
                          <a:pt x="3109" y="629"/>
                        </a:lnTo>
                        <a:lnTo>
                          <a:pt x="3001" y="488"/>
                        </a:lnTo>
                        <a:lnTo>
                          <a:pt x="2881" y="348"/>
                        </a:lnTo>
                        <a:lnTo>
                          <a:pt x="2824" y="285"/>
                        </a:lnTo>
                        <a:lnTo>
                          <a:pt x="2762" y="223"/>
                        </a:lnTo>
                        <a:lnTo>
                          <a:pt x="2699" y="166"/>
                        </a:lnTo>
                        <a:lnTo>
                          <a:pt x="2632" y="120"/>
                        </a:lnTo>
                        <a:lnTo>
                          <a:pt x="2569" y="72"/>
                        </a:lnTo>
                        <a:lnTo>
                          <a:pt x="2501" y="36"/>
                        </a:lnTo>
                        <a:lnTo>
                          <a:pt x="2532" y="113"/>
                        </a:lnTo>
                        <a:lnTo>
                          <a:pt x="2485" y="88"/>
                        </a:lnTo>
                        <a:lnTo>
                          <a:pt x="2433" y="67"/>
                        </a:lnTo>
                        <a:lnTo>
                          <a:pt x="2371" y="46"/>
                        </a:lnTo>
                        <a:lnTo>
                          <a:pt x="2298" y="20"/>
                        </a:lnTo>
                        <a:lnTo>
                          <a:pt x="2221" y="5"/>
                        </a:lnTo>
                        <a:lnTo>
                          <a:pt x="2148" y="0"/>
                        </a:lnTo>
                        <a:lnTo>
                          <a:pt x="2116" y="0"/>
                        </a:lnTo>
                        <a:lnTo>
                          <a:pt x="2080" y="5"/>
                        </a:lnTo>
                        <a:lnTo>
                          <a:pt x="2184" y="108"/>
                        </a:lnTo>
                        <a:lnTo>
                          <a:pt x="2002" y="93"/>
                        </a:lnTo>
                        <a:lnTo>
                          <a:pt x="1841" y="88"/>
                        </a:lnTo>
                        <a:lnTo>
                          <a:pt x="1768" y="88"/>
                        </a:lnTo>
                        <a:lnTo>
                          <a:pt x="1711" y="98"/>
                        </a:lnTo>
                        <a:lnTo>
                          <a:pt x="1804" y="140"/>
                        </a:lnTo>
                        <a:lnTo>
                          <a:pt x="1679" y="140"/>
                        </a:lnTo>
                        <a:lnTo>
                          <a:pt x="1565" y="150"/>
                        </a:lnTo>
                        <a:lnTo>
                          <a:pt x="1513" y="155"/>
                        </a:lnTo>
                        <a:lnTo>
                          <a:pt x="1467" y="166"/>
                        </a:lnTo>
                        <a:lnTo>
                          <a:pt x="1503" y="250"/>
                        </a:lnTo>
                        <a:lnTo>
                          <a:pt x="1373" y="260"/>
                        </a:lnTo>
                        <a:lnTo>
                          <a:pt x="1258" y="270"/>
                        </a:lnTo>
                        <a:lnTo>
                          <a:pt x="1201" y="280"/>
                        </a:lnTo>
                        <a:lnTo>
                          <a:pt x="1150" y="296"/>
                        </a:lnTo>
                        <a:lnTo>
                          <a:pt x="1232" y="353"/>
                        </a:lnTo>
                        <a:lnTo>
                          <a:pt x="1248" y="369"/>
                        </a:lnTo>
                        <a:lnTo>
                          <a:pt x="1263" y="390"/>
                        </a:lnTo>
                        <a:lnTo>
                          <a:pt x="1285" y="415"/>
                        </a:lnTo>
                        <a:lnTo>
                          <a:pt x="1300" y="452"/>
                        </a:lnTo>
                        <a:lnTo>
                          <a:pt x="1310" y="488"/>
                        </a:lnTo>
                        <a:lnTo>
                          <a:pt x="1310" y="535"/>
                        </a:lnTo>
                        <a:lnTo>
                          <a:pt x="1305" y="562"/>
                        </a:lnTo>
                        <a:lnTo>
                          <a:pt x="1300" y="587"/>
                        </a:lnTo>
                        <a:lnTo>
                          <a:pt x="1180" y="577"/>
                        </a:lnTo>
                        <a:lnTo>
                          <a:pt x="1269" y="645"/>
                        </a:lnTo>
                        <a:lnTo>
                          <a:pt x="1332" y="697"/>
                        </a:lnTo>
                        <a:lnTo>
                          <a:pt x="1357" y="723"/>
                        </a:lnTo>
                        <a:lnTo>
                          <a:pt x="1368" y="744"/>
                        </a:lnTo>
                        <a:lnTo>
                          <a:pt x="1368" y="754"/>
                        </a:lnTo>
                        <a:lnTo>
                          <a:pt x="1368" y="759"/>
                        </a:lnTo>
                        <a:lnTo>
                          <a:pt x="1352" y="764"/>
                        </a:lnTo>
                        <a:lnTo>
                          <a:pt x="1332" y="770"/>
                        </a:lnTo>
                        <a:lnTo>
                          <a:pt x="1305" y="764"/>
                        </a:lnTo>
                        <a:lnTo>
                          <a:pt x="1258" y="759"/>
                        </a:lnTo>
                        <a:lnTo>
                          <a:pt x="1232" y="754"/>
                        </a:lnTo>
                        <a:lnTo>
                          <a:pt x="1285" y="884"/>
                        </a:lnTo>
                        <a:lnTo>
                          <a:pt x="1160" y="894"/>
                        </a:lnTo>
                        <a:lnTo>
                          <a:pt x="1056" y="910"/>
                        </a:lnTo>
                        <a:lnTo>
                          <a:pt x="968" y="926"/>
                        </a:lnTo>
                        <a:lnTo>
                          <a:pt x="983" y="931"/>
                        </a:lnTo>
                        <a:lnTo>
                          <a:pt x="1019" y="952"/>
                        </a:lnTo>
                        <a:lnTo>
                          <a:pt x="1035" y="962"/>
                        </a:lnTo>
                        <a:lnTo>
                          <a:pt x="1050" y="977"/>
                        </a:lnTo>
                        <a:lnTo>
                          <a:pt x="1061" y="994"/>
                        </a:lnTo>
                        <a:lnTo>
                          <a:pt x="1071" y="1014"/>
                        </a:lnTo>
                        <a:lnTo>
                          <a:pt x="1066" y="1019"/>
                        </a:lnTo>
                        <a:lnTo>
                          <a:pt x="1061" y="1030"/>
                        </a:lnTo>
                        <a:lnTo>
                          <a:pt x="1035" y="1040"/>
                        </a:lnTo>
                        <a:lnTo>
                          <a:pt x="998" y="1051"/>
                        </a:lnTo>
                        <a:lnTo>
                          <a:pt x="951" y="1061"/>
                        </a:lnTo>
                        <a:lnTo>
                          <a:pt x="873" y="1072"/>
                        </a:lnTo>
                        <a:lnTo>
                          <a:pt x="838" y="1072"/>
                        </a:lnTo>
                        <a:lnTo>
                          <a:pt x="926" y="1139"/>
                        </a:lnTo>
                        <a:lnTo>
                          <a:pt x="936" y="1155"/>
                        </a:lnTo>
                        <a:lnTo>
                          <a:pt x="941" y="1171"/>
                        </a:lnTo>
                        <a:lnTo>
                          <a:pt x="941" y="1197"/>
                        </a:lnTo>
                        <a:lnTo>
                          <a:pt x="941" y="1222"/>
                        </a:lnTo>
                        <a:lnTo>
                          <a:pt x="926" y="1249"/>
                        </a:lnTo>
                        <a:lnTo>
                          <a:pt x="900" y="1279"/>
                        </a:lnTo>
                        <a:lnTo>
                          <a:pt x="863" y="1306"/>
                        </a:lnTo>
                        <a:lnTo>
                          <a:pt x="879" y="1311"/>
                        </a:lnTo>
                        <a:lnTo>
                          <a:pt x="894" y="1316"/>
                        </a:lnTo>
                        <a:lnTo>
                          <a:pt x="915" y="1327"/>
                        </a:lnTo>
                        <a:lnTo>
                          <a:pt x="931" y="1337"/>
                        </a:lnTo>
                        <a:lnTo>
                          <a:pt x="941" y="1358"/>
                        </a:lnTo>
                        <a:lnTo>
                          <a:pt x="941" y="1379"/>
                        </a:lnTo>
                        <a:lnTo>
                          <a:pt x="936" y="1409"/>
                        </a:lnTo>
                        <a:lnTo>
                          <a:pt x="921" y="1436"/>
                        </a:lnTo>
                        <a:lnTo>
                          <a:pt x="900" y="1462"/>
                        </a:lnTo>
                        <a:lnTo>
                          <a:pt x="879" y="1477"/>
                        </a:lnTo>
                        <a:lnTo>
                          <a:pt x="858" y="1488"/>
                        </a:lnTo>
                        <a:lnTo>
                          <a:pt x="821" y="1499"/>
                        </a:lnTo>
                        <a:lnTo>
                          <a:pt x="806" y="1499"/>
                        </a:lnTo>
                        <a:lnTo>
                          <a:pt x="821" y="1509"/>
                        </a:lnTo>
                        <a:lnTo>
                          <a:pt x="858" y="1524"/>
                        </a:lnTo>
                        <a:lnTo>
                          <a:pt x="873" y="1539"/>
                        </a:lnTo>
                        <a:lnTo>
                          <a:pt x="889" y="1556"/>
                        </a:lnTo>
                        <a:lnTo>
                          <a:pt x="894" y="1571"/>
                        </a:lnTo>
                        <a:lnTo>
                          <a:pt x="884" y="1592"/>
                        </a:lnTo>
                        <a:lnTo>
                          <a:pt x="868" y="1613"/>
                        </a:lnTo>
                        <a:lnTo>
                          <a:pt x="838" y="1623"/>
                        </a:lnTo>
                        <a:lnTo>
                          <a:pt x="806" y="1639"/>
                        </a:lnTo>
                        <a:lnTo>
                          <a:pt x="769" y="1649"/>
                        </a:lnTo>
                        <a:lnTo>
                          <a:pt x="713" y="1659"/>
                        </a:lnTo>
                        <a:lnTo>
                          <a:pt x="686" y="1664"/>
                        </a:lnTo>
                        <a:lnTo>
                          <a:pt x="702" y="1676"/>
                        </a:lnTo>
                        <a:lnTo>
                          <a:pt x="738" y="1701"/>
                        </a:lnTo>
                        <a:lnTo>
                          <a:pt x="754" y="1717"/>
                        </a:lnTo>
                        <a:lnTo>
                          <a:pt x="759" y="1728"/>
                        </a:lnTo>
                        <a:lnTo>
                          <a:pt x="759" y="1738"/>
                        </a:lnTo>
                        <a:lnTo>
                          <a:pt x="754" y="1743"/>
                        </a:lnTo>
                        <a:lnTo>
                          <a:pt x="733" y="1753"/>
                        </a:lnTo>
                        <a:lnTo>
                          <a:pt x="666" y="1779"/>
                        </a:lnTo>
                        <a:lnTo>
                          <a:pt x="588" y="1806"/>
                        </a:lnTo>
                        <a:lnTo>
                          <a:pt x="499" y="1847"/>
                        </a:lnTo>
                        <a:lnTo>
                          <a:pt x="531" y="1847"/>
                        </a:lnTo>
                        <a:lnTo>
                          <a:pt x="593" y="1858"/>
                        </a:lnTo>
                        <a:lnTo>
                          <a:pt x="629" y="1868"/>
                        </a:lnTo>
                        <a:lnTo>
                          <a:pt x="666" y="1883"/>
                        </a:lnTo>
                        <a:lnTo>
                          <a:pt x="691" y="1904"/>
                        </a:lnTo>
                        <a:lnTo>
                          <a:pt x="697" y="1915"/>
                        </a:lnTo>
                        <a:lnTo>
                          <a:pt x="702" y="1931"/>
                        </a:lnTo>
                        <a:lnTo>
                          <a:pt x="702" y="1961"/>
                        </a:lnTo>
                        <a:lnTo>
                          <a:pt x="691" y="1993"/>
                        </a:lnTo>
                        <a:lnTo>
                          <a:pt x="676" y="2024"/>
                        </a:lnTo>
                        <a:lnTo>
                          <a:pt x="656" y="2055"/>
                        </a:lnTo>
                        <a:lnTo>
                          <a:pt x="629" y="2081"/>
                        </a:lnTo>
                        <a:lnTo>
                          <a:pt x="609" y="2103"/>
                        </a:lnTo>
                        <a:lnTo>
                          <a:pt x="582" y="2123"/>
                        </a:lnTo>
                        <a:lnTo>
                          <a:pt x="562" y="2128"/>
                        </a:lnTo>
                        <a:lnTo>
                          <a:pt x="551" y="2133"/>
                        </a:lnTo>
                        <a:lnTo>
                          <a:pt x="551" y="2138"/>
                        </a:lnTo>
                        <a:lnTo>
                          <a:pt x="582" y="2149"/>
                        </a:lnTo>
                        <a:lnTo>
                          <a:pt x="598" y="2154"/>
                        </a:lnTo>
                        <a:lnTo>
                          <a:pt x="619" y="2165"/>
                        </a:lnTo>
                        <a:lnTo>
                          <a:pt x="629" y="2175"/>
                        </a:lnTo>
                        <a:lnTo>
                          <a:pt x="634" y="2191"/>
                        </a:lnTo>
                        <a:lnTo>
                          <a:pt x="624" y="2211"/>
                        </a:lnTo>
                        <a:lnTo>
                          <a:pt x="614" y="2233"/>
                        </a:lnTo>
                        <a:lnTo>
                          <a:pt x="593" y="2248"/>
                        </a:lnTo>
                        <a:lnTo>
                          <a:pt x="567" y="2263"/>
                        </a:lnTo>
                        <a:lnTo>
                          <a:pt x="526" y="2285"/>
                        </a:lnTo>
                        <a:lnTo>
                          <a:pt x="504" y="2295"/>
                        </a:lnTo>
                        <a:lnTo>
                          <a:pt x="531" y="2295"/>
                        </a:lnTo>
                        <a:lnTo>
                          <a:pt x="582" y="2305"/>
                        </a:lnTo>
                        <a:lnTo>
                          <a:pt x="603" y="2315"/>
                        </a:lnTo>
                        <a:lnTo>
                          <a:pt x="624" y="2326"/>
                        </a:lnTo>
                        <a:lnTo>
                          <a:pt x="629" y="2336"/>
                        </a:lnTo>
                        <a:lnTo>
                          <a:pt x="629" y="2341"/>
                        </a:lnTo>
                        <a:lnTo>
                          <a:pt x="629" y="2352"/>
                        </a:lnTo>
                        <a:lnTo>
                          <a:pt x="624" y="2363"/>
                        </a:lnTo>
                        <a:lnTo>
                          <a:pt x="603" y="2388"/>
                        </a:lnTo>
                        <a:lnTo>
                          <a:pt x="577" y="2398"/>
                        </a:lnTo>
                        <a:lnTo>
                          <a:pt x="556" y="2410"/>
                        </a:lnTo>
                        <a:lnTo>
                          <a:pt x="531" y="2420"/>
                        </a:lnTo>
                        <a:lnTo>
                          <a:pt x="489" y="2420"/>
                        </a:lnTo>
                        <a:lnTo>
                          <a:pt x="468" y="2420"/>
                        </a:lnTo>
                        <a:lnTo>
                          <a:pt x="484" y="2425"/>
                        </a:lnTo>
                        <a:lnTo>
                          <a:pt x="514" y="2430"/>
                        </a:lnTo>
                        <a:lnTo>
                          <a:pt x="526" y="2440"/>
                        </a:lnTo>
                        <a:lnTo>
                          <a:pt x="536" y="2451"/>
                        </a:lnTo>
                        <a:lnTo>
                          <a:pt x="536" y="2461"/>
                        </a:lnTo>
                        <a:lnTo>
                          <a:pt x="531" y="2477"/>
                        </a:lnTo>
                        <a:lnTo>
                          <a:pt x="509" y="2498"/>
                        </a:lnTo>
                        <a:lnTo>
                          <a:pt x="479" y="2518"/>
                        </a:lnTo>
                        <a:lnTo>
                          <a:pt x="400" y="2565"/>
                        </a:lnTo>
                        <a:lnTo>
                          <a:pt x="297" y="2617"/>
                        </a:lnTo>
                        <a:lnTo>
                          <a:pt x="317" y="2623"/>
                        </a:lnTo>
                        <a:lnTo>
                          <a:pt x="364" y="2633"/>
                        </a:lnTo>
                        <a:lnTo>
                          <a:pt x="379" y="2643"/>
                        </a:lnTo>
                        <a:lnTo>
                          <a:pt x="390" y="2654"/>
                        </a:lnTo>
                        <a:lnTo>
                          <a:pt x="395" y="2659"/>
                        </a:lnTo>
                        <a:lnTo>
                          <a:pt x="395" y="2665"/>
                        </a:lnTo>
                        <a:lnTo>
                          <a:pt x="379" y="2680"/>
                        </a:lnTo>
                        <a:lnTo>
                          <a:pt x="317" y="2711"/>
                        </a:lnTo>
                        <a:lnTo>
                          <a:pt x="250" y="2737"/>
                        </a:lnTo>
                        <a:lnTo>
                          <a:pt x="162" y="2763"/>
                        </a:lnTo>
                        <a:lnTo>
                          <a:pt x="182" y="2779"/>
                        </a:lnTo>
                        <a:lnTo>
                          <a:pt x="213" y="2810"/>
                        </a:lnTo>
                        <a:lnTo>
                          <a:pt x="229" y="2825"/>
                        </a:lnTo>
                        <a:lnTo>
                          <a:pt x="234" y="2847"/>
                        </a:lnTo>
                        <a:lnTo>
                          <a:pt x="234" y="2852"/>
                        </a:lnTo>
                        <a:lnTo>
                          <a:pt x="234" y="2862"/>
                        </a:lnTo>
                        <a:lnTo>
                          <a:pt x="229" y="2867"/>
                        </a:lnTo>
                        <a:lnTo>
                          <a:pt x="219" y="2872"/>
                        </a:lnTo>
                        <a:lnTo>
                          <a:pt x="187" y="2893"/>
                        </a:lnTo>
                        <a:lnTo>
                          <a:pt x="156" y="2919"/>
                        </a:lnTo>
                        <a:lnTo>
                          <a:pt x="83" y="2982"/>
                        </a:lnTo>
                        <a:lnTo>
                          <a:pt x="0" y="3065"/>
                        </a:lnTo>
                        <a:close/>
                      </a:path>
                    </a:pathLst>
                  </a:custGeom>
                  <a:solidFill>
                    <a:srgbClr val="33CC33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70" name="Freeform 1253"/>
                  <p:cNvSpPr/>
                  <p:nvPr/>
                </p:nvSpPr>
                <p:spPr>
                  <a:xfrm>
                    <a:off x="3591" y="3265"/>
                    <a:ext cx="224" cy="130"/>
                  </a:xfrm>
                  <a:custGeom>
                    <a:avLst/>
                    <a:gdLst>
                      <a:gd name="txL" fmla="*/ 0 w 3364"/>
                      <a:gd name="txT" fmla="*/ 0 h 1941"/>
                      <a:gd name="txR" fmla="*/ 3364 w 3364"/>
                      <a:gd name="txB" fmla="*/ 1941 h 194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64" h="1941">
                        <a:moveTo>
                          <a:pt x="0" y="1941"/>
                        </a:moveTo>
                        <a:lnTo>
                          <a:pt x="141" y="1936"/>
                        </a:lnTo>
                        <a:lnTo>
                          <a:pt x="463" y="1916"/>
                        </a:lnTo>
                        <a:lnTo>
                          <a:pt x="655" y="1899"/>
                        </a:lnTo>
                        <a:lnTo>
                          <a:pt x="842" y="1874"/>
                        </a:lnTo>
                        <a:lnTo>
                          <a:pt x="1014" y="1848"/>
                        </a:lnTo>
                        <a:lnTo>
                          <a:pt x="1087" y="1837"/>
                        </a:lnTo>
                        <a:lnTo>
                          <a:pt x="1149" y="1822"/>
                        </a:lnTo>
                        <a:lnTo>
                          <a:pt x="1311" y="1775"/>
                        </a:lnTo>
                        <a:lnTo>
                          <a:pt x="1550" y="1717"/>
                        </a:lnTo>
                        <a:lnTo>
                          <a:pt x="1846" y="1644"/>
                        </a:lnTo>
                        <a:lnTo>
                          <a:pt x="2179" y="1551"/>
                        </a:lnTo>
                        <a:lnTo>
                          <a:pt x="2346" y="1499"/>
                        </a:lnTo>
                        <a:lnTo>
                          <a:pt x="2517" y="1442"/>
                        </a:lnTo>
                        <a:lnTo>
                          <a:pt x="2683" y="1379"/>
                        </a:lnTo>
                        <a:lnTo>
                          <a:pt x="2845" y="1312"/>
                        </a:lnTo>
                        <a:lnTo>
                          <a:pt x="2995" y="1244"/>
                        </a:lnTo>
                        <a:lnTo>
                          <a:pt x="3135" y="1172"/>
                        </a:lnTo>
                        <a:lnTo>
                          <a:pt x="3260" y="1093"/>
                        </a:lnTo>
                        <a:lnTo>
                          <a:pt x="3317" y="1052"/>
                        </a:lnTo>
                        <a:lnTo>
                          <a:pt x="3364" y="1010"/>
                        </a:lnTo>
                        <a:lnTo>
                          <a:pt x="3235" y="432"/>
                        </a:lnTo>
                        <a:lnTo>
                          <a:pt x="3177" y="380"/>
                        </a:lnTo>
                        <a:lnTo>
                          <a:pt x="3053" y="266"/>
                        </a:lnTo>
                        <a:lnTo>
                          <a:pt x="2975" y="198"/>
                        </a:lnTo>
                        <a:lnTo>
                          <a:pt x="2907" y="125"/>
                        </a:lnTo>
                        <a:lnTo>
                          <a:pt x="2845" y="58"/>
                        </a:lnTo>
                        <a:lnTo>
                          <a:pt x="2803" y="0"/>
                        </a:lnTo>
                        <a:lnTo>
                          <a:pt x="2704" y="52"/>
                        </a:lnTo>
                        <a:lnTo>
                          <a:pt x="2444" y="193"/>
                        </a:lnTo>
                        <a:lnTo>
                          <a:pt x="2064" y="401"/>
                        </a:lnTo>
                        <a:lnTo>
                          <a:pt x="1840" y="531"/>
                        </a:lnTo>
                        <a:lnTo>
                          <a:pt x="1612" y="672"/>
                        </a:lnTo>
                        <a:lnTo>
                          <a:pt x="1373" y="817"/>
                        </a:lnTo>
                        <a:lnTo>
                          <a:pt x="1134" y="973"/>
                        </a:lnTo>
                        <a:lnTo>
                          <a:pt x="900" y="1135"/>
                        </a:lnTo>
                        <a:lnTo>
                          <a:pt x="677" y="1296"/>
                        </a:lnTo>
                        <a:lnTo>
                          <a:pt x="468" y="1462"/>
                        </a:lnTo>
                        <a:lnTo>
                          <a:pt x="370" y="1546"/>
                        </a:lnTo>
                        <a:lnTo>
                          <a:pt x="281" y="1629"/>
                        </a:lnTo>
                        <a:lnTo>
                          <a:pt x="198" y="1707"/>
                        </a:lnTo>
                        <a:lnTo>
                          <a:pt x="125" y="1786"/>
                        </a:lnTo>
                        <a:lnTo>
                          <a:pt x="58" y="1864"/>
                        </a:lnTo>
                        <a:lnTo>
                          <a:pt x="0" y="194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9900">
                          <a:alpha val="100000"/>
                        </a:srgbClr>
                      </a:gs>
                      <a:gs pos="100000">
                        <a:srgbClr val="43B443">
                          <a:alpha val="100000"/>
                        </a:srgbClr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71" name="Freeform 1254"/>
                  <p:cNvSpPr/>
                  <p:nvPr/>
                </p:nvSpPr>
                <p:spPr>
                  <a:xfrm>
                    <a:off x="3579" y="3237"/>
                    <a:ext cx="326" cy="162"/>
                  </a:xfrm>
                  <a:custGeom>
                    <a:avLst/>
                    <a:gdLst>
                      <a:gd name="txL" fmla="*/ 0 w 4888"/>
                      <a:gd name="txT" fmla="*/ 0 h 2436"/>
                      <a:gd name="txR" fmla="*/ 4888 w 4888"/>
                      <a:gd name="txB" fmla="*/ 2436 h 243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888" h="2436">
                        <a:moveTo>
                          <a:pt x="0" y="2436"/>
                        </a:moveTo>
                        <a:lnTo>
                          <a:pt x="358" y="2296"/>
                        </a:lnTo>
                        <a:lnTo>
                          <a:pt x="1169" y="1968"/>
                        </a:lnTo>
                        <a:lnTo>
                          <a:pt x="1628" y="1786"/>
                        </a:lnTo>
                        <a:lnTo>
                          <a:pt x="2044" y="1609"/>
                        </a:lnTo>
                        <a:lnTo>
                          <a:pt x="2381" y="1457"/>
                        </a:lnTo>
                        <a:lnTo>
                          <a:pt x="2501" y="1400"/>
                        </a:lnTo>
                        <a:lnTo>
                          <a:pt x="2584" y="1359"/>
                        </a:lnTo>
                        <a:lnTo>
                          <a:pt x="2828" y="1213"/>
                        </a:lnTo>
                        <a:lnTo>
                          <a:pt x="3057" y="1083"/>
                        </a:lnTo>
                        <a:lnTo>
                          <a:pt x="3250" y="979"/>
                        </a:lnTo>
                        <a:lnTo>
                          <a:pt x="3322" y="942"/>
                        </a:lnTo>
                        <a:lnTo>
                          <a:pt x="3380" y="922"/>
                        </a:lnTo>
                        <a:lnTo>
                          <a:pt x="3469" y="885"/>
                        </a:lnTo>
                        <a:lnTo>
                          <a:pt x="3634" y="812"/>
                        </a:lnTo>
                        <a:lnTo>
                          <a:pt x="3853" y="708"/>
                        </a:lnTo>
                        <a:lnTo>
                          <a:pt x="4103" y="583"/>
                        </a:lnTo>
                        <a:lnTo>
                          <a:pt x="4352" y="458"/>
                        </a:lnTo>
                        <a:lnTo>
                          <a:pt x="4587" y="333"/>
                        </a:lnTo>
                        <a:lnTo>
                          <a:pt x="4685" y="276"/>
                        </a:lnTo>
                        <a:lnTo>
                          <a:pt x="4774" y="219"/>
                        </a:lnTo>
                        <a:lnTo>
                          <a:pt x="4841" y="172"/>
                        </a:lnTo>
                        <a:lnTo>
                          <a:pt x="4888" y="136"/>
                        </a:lnTo>
                        <a:lnTo>
                          <a:pt x="4888" y="115"/>
                        </a:lnTo>
                        <a:lnTo>
                          <a:pt x="4888" y="73"/>
                        </a:lnTo>
                        <a:lnTo>
                          <a:pt x="4882" y="47"/>
                        </a:lnTo>
                        <a:lnTo>
                          <a:pt x="4877" y="26"/>
                        </a:lnTo>
                        <a:lnTo>
                          <a:pt x="4867" y="11"/>
                        </a:lnTo>
                        <a:lnTo>
                          <a:pt x="4846" y="0"/>
                        </a:lnTo>
                        <a:lnTo>
                          <a:pt x="4836" y="0"/>
                        </a:lnTo>
                        <a:lnTo>
                          <a:pt x="4826" y="6"/>
                        </a:lnTo>
                        <a:lnTo>
                          <a:pt x="4799" y="26"/>
                        </a:lnTo>
                        <a:lnTo>
                          <a:pt x="4727" y="109"/>
                        </a:lnTo>
                        <a:lnTo>
                          <a:pt x="4680" y="161"/>
                        </a:lnTo>
                        <a:lnTo>
                          <a:pt x="4628" y="219"/>
                        </a:lnTo>
                        <a:lnTo>
                          <a:pt x="4560" y="271"/>
                        </a:lnTo>
                        <a:lnTo>
                          <a:pt x="4524" y="297"/>
                        </a:lnTo>
                        <a:lnTo>
                          <a:pt x="4482" y="318"/>
                        </a:lnTo>
                        <a:lnTo>
                          <a:pt x="4233" y="443"/>
                        </a:lnTo>
                        <a:lnTo>
                          <a:pt x="3900" y="604"/>
                        </a:lnTo>
                        <a:lnTo>
                          <a:pt x="3593" y="745"/>
                        </a:lnTo>
                        <a:lnTo>
                          <a:pt x="3484" y="792"/>
                        </a:lnTo>
                        <a:lnTo>
                          <a:pt x="3422" y="817"/>
                        </a:lnTo>
                        <a:lnTo>
                          <a:pt x="3380" y="833"/>
                        </a:lnTo>
                        <a:lnTo>
                          <a:pt x="3317" y="864"/>
                        </a:lnTo>
                        <a:lnTo>
                          <a:pt x="3172" y="947"/>
                        </a:lnTo>
                        <a:lnTo>
                          <a:pt x="3010" y="1047"/>
                        </a:lnTo>
                        <a:lnTo>
                          <a:pt x="2875" y="1135"/>
                        </a:lnTo>
                        <a:lnTo>
                          <a:pt x="2730" y="1224"/>
                        </a:lnTo>
                        <a:lnTo>
                          <a:pt x="2533" y="1327"/>
                        </a:lnTo>
                        <a:lnTo>
                          <a:pt x="2329" y="1437"/>
                        </a:lnTo>
                        <a:lnTo>
                          <a:pt x="2152" y="1520"/>
                        </a:lnTo>
                        <a:lnTo>
                          <a:pt x="1726" y="1702"/>
                        </a:lnTo>
                        <a:lnTo>
                          <a:pt x="999" y="2014"/>
                        </a:lnTo>
                        <a:lnTo>
                          <a:pt x="0" y="243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72" name="Freeform 1255"/>
                  <p:cNvSpPr/>
                  <p:nvPr/>
                </p:nvSpPr>
                <p:spPr>
                  <a:xfrm>
                    <a:off x="3615" y="3326"/>
                    <a:ext cx="106" cy="16"/>
                  </a:xfrm>
                  <a:custGeom>
                    <a:avLst/>
                    <a:gdLst>
                      <a:gd name="txL" fmla="*/ 0 w 1597"/>
                      <a:gd name="txT" fmla="*/ 0 h 240"/>
                      <a:gd name="txR" fmla="*/ 1597 w 1597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597" h="240">
                        <a:moveTo>
                          <a:pt x="0" y="5"/>
                        </a:moveTo>
                        <a:lnTo>
                          <a:pt x="198" y="17"/>
                        </a:lnTo>
                        <a:lnTo>
                          <a:pt x="411" y="27"/>
                        </a:lnTo>
                        <a:lnTo>
                          <a:pt x="656" y="47"/>
                        </a:lnTo>
                        <a:lnTo>
                          <a:pt x="921" y="79"/>
                        </a:lnTo>
                        <a:lnTo>
                          <a:pt x="1051" y="95"/>
                        </a:lnTo>
                        <a:lnTo>
                          <a:pt x="1176" y="115"/>
                        </a:lnTo>
                        <a:lnTo>
                          <a:pt x="1285" y="142"/>
                        </a:lnTo>
                        <a:lnTo>
                          <a:pt x="1389" y="172"/>
                        </a:lnTo>
                        <a:lnTo>
                          <a:pt x="1472" y="204"/>
                        </a:lnTo>
                        <a:lnTo>
                          <a:pt x="1509" y="219"/>
                        </a:lnTo>
                        <a:lnTo>
                          <a:pt x="1540" y="240"/>
                        </a:lnTo>
                        <a:lnTo>
                          <a:pt x="1597" y="225"/>
                        </a:lnTo>
                        <a:lnTo>
                          <a:pt x="1571" y="214"/>
                        </a:lnTo>
                        <a:lnTo>
                          <a:pt x="1487" y="183"/>
                        </a:lnTo>
                        <a:lnTo>
                          <a:pt x="1358" y="142"/>
                        </a:lnTo>
                        <a:lnTo>
                          <a:pt x="1176" y="100"/>
                        </a:lnTo>
                        <a:lnTo>
                          <a:pt x="1067" y="73"/>
                        </a:lnTo>
                        <a:lnTo>
                          <a:pt x="947" y="53"/>
                        </a:lnTo>
                        <a:lnTo>
                          <a:pt x="811" y="37"/>
                        </a:lnTo>
                        <a:lnTo>
                          <a:pt x="671" y="22"/>
                        </a:lnTo>
                        <a:lnTo>
                          <a:pt x="521" y="11"/>
                        </a:lnTo>
                        <a:lnTo>
                          <a:pt x="354" y="0"/>
                        </a:lnTo>
                        <a:lnTo>
                          <a:pt x="182" y="0"/>
                        </a:lnTo>
                        <a:lnTo>
                          <a:pt x="0" y="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73" name="Freeform 1256"/>
                  <p:cNvSpPr/>
                  <p:nvPr/>
                </p:nvSpPr>
                <p:spPr>
                  <a:xfrm>
                    <a:off x="3633" y="3256"/>
                    <a:ext cx="137" cy="60"/>
                  </a:xfrm>
                  <a:custGeom>
                    <a:avLst/>
                    <a:gdLst>
                      <a:gd name="txL" fmla="*/ 0 w 2059"/>
                      <a:gd name="txT" fmla="*/ 0 h 906"/>
                      <a:gd name="txR" fmla="*/ 2059 w 2059"/>
                      <a:gd name="txB" fmla="*/ 906 h 9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059" h="906">
                        <a:moveTo>
                          <a:pt x="0" y="427"/>
                        </a:moveTo>
                        <a:lnTo>
                          <a:pt x="141" y="448"/>
                        </a:lnTo>
                        <a:lnTo>
                          <a:pt x="463" y="505"/>
                        </a:lnTo>
                        <a:lnTo>
                          <a:pt x="640" y="542"/>
                        </a:lnTo>
                        <a:lnTo>
                          <a:pt x="806" y="578"/>
                        </a:lnTo>
                        <a:lnTo>
                          <a:pt x="879" y="599"/>
                        </a:lnTo>
                        <a:lnTo>
                          <a:pt x="941" y="619"/>
                        </a:lnTo>
                        <a:lnTo>
                          <a:pt x="989" y="641"/>
                        </a:lnTo>
                        <a:lnTo>
                          <a:pt x="1024" y="661"/>
                        </a:lnTo>
                        <a:lnTo>
                          <a:pt x="1061" y="677"/>
                        </a:lnTo>
                        <a:lnTo>
                          <a:pt x="1108" y="698"/>
                        </a:lnTo>
                        <a:lnTo>
                          <a:pt x="1171" y="719"/>
                        </a:lnTo>
                        <a:lnTo>
                          <a:pt x="1238" y="744"/>
                        </a:lnTo>
                        <a:lnTo>
                          <a:pt x="1404" y="781"/>
                        </a:lnTo>
                        <a:lnTo>
                          <a:pt x="1581" y="823"/>
                        </a:lnTo>
                        <a:lnTo>
                          <a:pt x="1893" y="879"/>
                        </a:lnTo>
                        <a:lnTo>
                          <a:pt x="2034" y="906"/>
                        </a:lnTo>
                        <a:lnTo>
                          <a:pt x="2059" y="854"/>
                        </a:lnTo>
                        <a:lnTo>
                          <a:pt x="1924" y="833"/>
                        </a:lnTo>
                        <a:lnTo>
                          <a:pt x="1623" y="781"/>
                        </a:lnTo>
                        <a:lnTo>
                          <a:pt x="1456" y="749"/>
                        </a:lnTo>
                        <a:lnTo>
                          <a:pt x="1295" y="714"/>
                        </a:lnTo>
                        <a:lnTo>
                          <a:pt x="1165" y="682"/>
                        </a:lnTo>
                        <a:lnTo>
                          <a:pt x="1118" y="666"/>
                        </a:lnTo>
                        <a:lnTo>
                          <a:pt x="1087" y="651"/>
                        </a:lnTo>
                        <a:lnTo>
                          <a:pt x="1056" y="630"/>
                        </a:lnTo>
                        <a:lnTo>
                          <a:pt x="1019" y="604"/>
                        </a:lnTo>
                        <a:lnTo>
                          <a:pt x="936" y="531"/>
                        </a:lnTo>
                        <a:lnTo>
                          <a:pt x="723" y="329"/>
                        </a:lnTo>
                        <a:lnTo>
                          <a:pt x="609" y="219"/>
                        </a:lnTo>
                        <a:lnTo>
                          <a:pt x="495" y="125"/>
                        </a:lnTo>
                        <a:lnTo>
                          <a:pt x="442" y="84"/>
                        </a:lnTo>
                        <a:lnTo>
                          <a:pt x="390" y="47"/>
                        </a:lnTo>
                        <a:lnTo>
                          <a:pt x="343" y="21"/>
                        </a:lnTo>
                        <a:lnTo>
                          <a:pt x="302" y="0"/>
                        </a:lnTo>
                        <a:lnTo>
                          <a:pt x="562" y="234"/>
                        </a:lnTo>
                        <a:lnTo>
                          <a:pt x="759" y="417"/>
                        </a:lnTo>
                        <a:lnTo>
                          <a:pt x="837" y="494"/>
                        </a:lnTo>
                        <a:lnTo>
                          <a:pt x="889" y="552"/>
                        </a:lnTo>
                        <a:lnTo>
                          <a:pt x="775" y="531"/>
                        </a:lnTo>
                        <a:lnTo>
                          <a:pt x="515" y="479"/>
                        </a:lnTo>
                        <a:lnTo>
                          <a:pt x="365" y="459"/>
                        </a:lnTo>
                        <a:lnTo>
                          <a:pt x="218" y="437"/>
                        </a:lnTo>
                        <a:lnTo>
                          <a:pt x="94" y="427"/>
                        </a:lnTo>
                        <a:lnTo>
                          <a:pt x="41" y="427"/>
                        </a:lnTo>
                        <a:lnTo>
                          <a:pt x="0" y="42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74" name="Freeform 1257"/>
                  <p:cNvSpPr/>
                  <p:nvPr/>
                </p:nvSpPr>
                <p:spPr>
                  <a:xfrm>
                    <a:off x="3651" y="3218"/>
                    <a:ext cx="151" cy="79"/>
                  </a:xfrm>
                  <a:custGeom>
                    <a:avLst/>
                    <a:gdLst>
                      <a:gd name="txL" fmla="*/ 0 w 2267"/>
                      <a:gd name="txT" fmla="*/ 0 h 1181"/>
                      <a:gd name="txR" fmla="*/ 2267 w 2267"/>
                      <a:gd name="txB" fmla="*/ 1181 h 118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267" h="1181">
                        <a:moveTo>
                          <a:pt x="0" y="286"/>
                        </a:moveTo>
                        <a:lnTo>
                          <a:pt x="156" y="339"/>
                        </a:lnTo>
                        <a:lnTo>
                          <a:pt x="514" y="469"/>
                        </a:lnTo>
                        <a:lnTo>
                          <a:pt x="712" y="546"/>
                        </a:lnTo>
                        <a:lnTo>
                          <a:pt x="900" y="624"/>
                        </a:lnTo>
                        <a:lnTo>
                          <a:pt x="1050" y="692"/>
                        </a:lnTo>
                        <a:lnTo>
                          <a:pt x="1107" y="724"/>
                        </a:lnTo>
                        <a:lnTo>
                          <a:pt x="1149" y="749"/>
                        </a:lnTo>
                        <a:lnTo>
                          <a:pt x="1107" y="776"/>
                        </a:lnTo>
                        <a:lnTo>
                          <a:pt x="1008" y="822"/>
                        </a:lnTo>
                        <a:lnTo>
                          <a:pt x="940" y="848"/>
                        </a:lnTo>
                        <a:lnTo>
                          <a:pt x="868" y="874"/>
                        </a:lnTo>
                        <a:lnTo>
                          <a:pt x="785" y="896"/>
                        </a:lnTo>
                        <a:lnTo>
                          <a:pt x="701" y="906"/>
                        </a:lnTo>
                        <a:lnTo>
                          <a:pt x="743" y="906"/>
                        </a:lnTo>
                        <a:lnTo>
                          <a:pt x="790" y="901"/>
                        </a:lnTo>
                        <a:lnTo>
                          <a:pt x="853" y="896"/>
                        </a:lnTo>
                        <a:lnTo>
                          <a:pt x="925" y="884"/>
                        </a:lnTo>
                        <a:lnTo>
                          <a:pt x="1008" y="864"/>
                        </a:lnTo>
                        <a:lnTo>
                          <a:pt x="1092" y="833"/>
                        </a:lnTo>
                        <a:lnTo>
                          <a:pt x="1170" y="796"/>
                        </a:lnTo>
                        <a:lnTo>
                          <a:pt x="1305" y="859"/>
                        </a:lnTo>
                        <a:lnTo>
                          <a:pt x="1617" y="989"/>
                        </a:lnTo>
                        <a:lnTo>
                          <a:pt x="1794" y="1061"/>
                        </a:lnTo>
                        <a:lnTo>
                          <a:pt x="1965" y="1124"/>
                        </a:lnTo>
                        <a:lnTo>
                          <a:pt x="2043" y="1145"/>
                        </a:lnTo>
                        <a:lnTo>
                          <a:pt x="2111" y="1166"/>
                        </a:lnTo>
                        <a:lnTo>
                          <a:pt x="2168" y="1176"/>
                        </a:lnTo>
                        <a:lnTo>
                          <a:pt x="2210" y="1181"/>
                        </a:lnTo>
                        <a:lnTo>
                          <a:pt x="2267" y="1161"/>
                        </a:lnTo>
                        <a:lnTo>
                          <a:pt x="2230" y="1156"/>
                        </a:lnTo>
                        <a:lnTo>
                          <a:pt x="2142" y="1124"/>
                        </a:lnTo>
                        <a:lnTo>
                          <a:pt x="2095" y="1109"/>
                        </a:lnTo>
                        <a:lnTo>
                          <a:pt x="2048" y="1088"/>
                        </a:lnTo>
                        <a:lnTo>
                          <a:pt x="2007" y="1061"/>
                        </a:lnTo>
                        <a:lnTo>
                          <a:pt x="1981" y="1041"/>
                        </a:lnTo>
                        <a:lnTo>
                          <a:pt x="1856" y="869"/>
                        </a:lnTo>
                        <a:lnTo>
                          <a:pt x="1746" y="724"/>
                        </a:lnTo>
                        <a:lnTo>
                          <a:pt x="1617" y="552"/>
                        </a:lnTo>
                        <a:lnTo>
                          <a:pt x="1471" y="380"/>
                        </a:lnTo>
                        <a:lnTo>
                          <a:pt x="1399" y="297"/>
                        </a:lnTo>
                        <a:lnTo>
                          <a:pt x="1326" y="219"/>
                        </a:lnTo>
                        <a:lnTo>
                          <a:pt x="1252" y="151"/>
                        </a:lnTo>
                        <a:lnTo>
                          <a:pt x="1180" y="89"/>
                        </a:lnTo>
                        <a:lnTo>
                          <a:pt x="1112" y="37"/>
                        </a:lnTo>
                        <a:lnTo>
                          <a:pt x="1050" y="0"/>
                        </a:lnTo>
                        <a:lnTo>
                          <a:pt x="1149" y="94"/>
                        </a:lnTo>
                        <a:lnTo>
                          <a:pt x="1247" y="192"/>
                        </a:lnTo>
                        <a:lnTo>
                          <a:pt x="1377" y="327"/>
                        </a:lnTo>
                        <a:lnTo>
                          <a:pt x="1513" y="484"/>
                        </a:lnTo>
                        <a:lnTo>
                          <a:pt x="1653" y="651"/>
                        </a:lnTo>
                        <a:lnTo>
                          <a:pt x="1716" y="739"/>
                        </a:lnTo>
                        <a:lnTo>
                          <a:pt x="1778" y="833"/>
                        </a:lnTo>
                        <a:lnTo>
                          <a:pt x="1835" y="921"/>
                        </a:lnTo>
                        <a:lnTo>
                          <a:pt x="1888" y="1015"/>
                        </a:lnTo>
                        <a:lnTo>
                          <a:pt x="1846" y="1009"/>
                        </a:lnTo>
                        <a:lnTo>
                          <a:pt x="1794" y="994"/>
                        </a:lnTo>
                        <a:lnTo>
                          <a:pt x="1706" y="963"/>
                        </a:lnTo>
                        <a:lnTo>
                          <a:pt x="1591" y="916"/>
                        </a:lnTo>
                        <a:lnTo>
                          <a:pt x="1435" y="848"/>
                        </a:lnTo>
                        <a:lnTo>
                          <a:pt x="1242" y="749"/>
                        </a:lnTo>
                        <a:lnTo>
                          <a:pt x="1003" y="614"/>
                        </a:lnTo>
                        <a:lnTo>
                          <a:pt x="951" y="541"/>
                        </a:lnTo>
                        <a:lnTo>
                          <a:pt x="894" y="458"/>
                        </a:lnTo>
                        <a:lnTo>
                          <a:pt x="816" y="369"/>
                        </a:lnTo>
                        <a:lnTo>
                          <a:pt x="770" y="322"/>
                        </a:lnTo>
                        <a:lnTo>
                          <a:pt x="723" y="276"/>
                        </a:lnTo>
                        <a:lnTo>
                          <a:pt x="670" y="229"/>
                        </a:lnTo>
                        <a:lnTo>
                          <a:pt x="613" y="187"/>
                        </a:lnTo>
                        <a:lnTo>
                          <a:pt x="556" y="151"/>
                        </a:lnTo>
                        <a:lnTo>
                          <a:pt x="494" y="120"/>
                        </a:lnTo>
                        <a:lnTo>
                          <a:pt x="431" y="94"/>
                        </a:lnTo>
                        <a:lnTo>
                          <a:pt x="369" y="78"/>
                        </a:lnTo>
                        <a:lnTo>
                          <a:pt x="436" y="114"/>
                        </a:lnTo>
                        <a:lnTo>
                          <a:pt x="509" y="162"/>
                        </a:lnTo>
                        <a:lnTo>
                          <a:pt x="593" y="219"/>
                        </a:lnTo>
                        <a:lnTo>
                          <a:pt x="681" y="292"/>
                        </a:lnTo>
                        <a:lnTo>
                          <a:pt x="775" y="374"/>
                        </a:lnTo>
                        <a:lnTo>
                          <a:pt x="816" y="422"/>
                        </a:lnTo>
                        <a:lnTo>
                          <a:pt x="853" y="469"/>
                        </a:lnTo>
                        <a:lnTo>
                          <a:pt x="889" y="515"/>
                        </a:lnTo>
                        <a:lnTo>
                          <a:pt x="915" y="567"/>
                        </a:lnTo>
                        <a:lnTo>
                          <a:pt x="800" y="526"/>
                        </a:lnTo>
                        <a:lnTo>
                          <a:pt x="525" y="432"/>
                        </a:lnTo>
                        <a:lnTo>
                          <a:pt x="369" y="380"/>
                        </a:lnTo>
                        <a:lnTo>
                          <a:pt x="224" y="339"/>
                        </a:lnTo>
                        <a:lnTo>
                          <a:pt x="94" y="302"/>
                        </a:lnTo>
                        <a:lnTo>
                          <a:pt x="0" y="28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75" name="Freeform 1258"/>
                  <p:cNvSpPr/>
                  <p:nvPr/>
                </p:nvSpPr>
                <p:spPr>
                  <a:xfrm>
                    <a:off x="3608" y="3353"/>
                    <a:ext cx="63" cy="10"/>
                  </a:xfrm>
                  <a:custGeom>
                    <a:avLst/>
                    <a:gdLst>
                      <a:gd name="txL" fmla="*/ 0 w 946"/>
                      <a:gd name="txT" fmla="*/ 0 h 155"/>
                      <a:gd name="txR" fmla="*/ 946 w 946"/>
                      <a:gd name="txB" fmla="*/ 155 h 15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6" h="155">
                        <a:moveTo>
                          <a:pt x="0" y="30"/>
                        </a:moveTo>
                        <a:lnTo>
                          <a:pt x="103" y="30"/>
                        </a:lnTo>
                        <a:lnTo>
                          <a:pt x="213" y="30"/>
                        </a:lnTo>
                        <a:lnTo>
                          <a:pt x="343" y="42"/>
                        </a:lnTo>
                        <a:lnTo>
                          <a:pt x="488" y="52"/>
                        </a:lnTo>
                        <a:lnTo>
                          <a:pt x="634" y="78"/>
                        </a:lnTo>
                        <a:lnTo>
                          <a:pt x="702" y="93"/>
                        </a:lnTo>
                        <a:lnTo>
                          <a:pt x="764" y="109"/>
                        </a:lnTo>
                        <a:lnTo>
                          <a:pt x="826" y="130"/>
                        </a:lnTo>
                        <a:lnTo>
                          <a:pt x="879" y="155"/>
                        </a:lnTo>
                        <a:lnTo>
                          <a:pt x="946" y="135"/>
                        </a:lnTo>
                        <a:lnTo>
                          <a:pt x="857" y="104"/>
                        </a:lnTo>
                        <a:lnTo>
                          <a:pt x="764" y="72"/>
                        </a:lnTo>
                        <a:lnTo>
                          <a:pt x="634" y="42"/>
                        </a:lnTo>
                        <a:lnTo>
                          <a:pt x="488" y="15"/>
                        </a:lnTo>
                        <a:lnTo>
                          <a:pt x="410" y="5"/>
                        </a:lnTo>
                        <a:lnTo>
                          <a:pt x="332" y="0"/>
                        </a:lnTo>
                        <a:lnTo>
                          <a:pt x="250" y="0"/>
                        </a:lnTo>
                        <a:lnTo>
                          <a:pt x="166" y="5"/>
                        </a:lnTo>
                        <a:lnTo>
                          <a:pt x="83" y="15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76" name="Freeform 1259"/>
                  <p:cNvSpPr/>
                  <p:nvPr/>
                </p:nvSpPr>
                <p:spPr>
                  <a:xfrm>
                    <a:off x="3594" y="3377"/>
                    <a:ext cx="33" cy="4"/>
                  </a:xfrm>
                  <a:custGeom>
                    <a:avLst/>
                    <a:gdLst>
                      <a:gd name="txL" fmla="*/ 0 w 499"/>
                      <a:gd name="txT" fmla="*/ 0 h 53"/>
                      <a:gd name="txR" fmla="*/ 499 w 499"/>
                      <a:gd name="txB" fmla="*/ 53 h 53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99" h="53">
                        <a:moveTo>
                          <a:pt x="0" y="47"/>
                        </a:moveTo>
                        <a:lnTo>
                          <a:pt x="53" y="36"/>
                        </a:lnTo>
                        <a:lnTo>
                          <a:pt x="110" y="31"/>
                        </a:lnTo>
                        <a:lnTo>
                          <a:pt x="172" y="21"/>
                        </a:lnTo>
                        <a:lnTo>
                          <a:pt x="245" y="16"/>
                        </a:lnTo>
                        <a:lnTo>
                          <a:pt x="323" y="21"/>
                        </a:lnTo>
                        <a:lnTo>
                          <a:pt x="385" y="31"/>
                        </a:lnTo>
                        <a:lnTo>
                          <a:pt x="417" y="42"/>
                        </a:lnTo>
                        <a:lnTo>
                          <a:pt x="442" y="53"/>
                        </a:lnTo>
                        <a:lnTo>
                          <a:pt x="499" y="36"/>
                        </a:lnTo>
                        <a:lnTo>
                          <a:pt x="474" y="21"/>
                        </a:lnTo>
                        <a:lnTo>
                          <a:pt x="432" y="11"/>
                        </a:lnTo>
                        <a:lnTo>
                          <a:pt x="380" y="5"/>
                        </a:lnTo>
                        <a:lnTo>
                          <a:pt x="312" y="0"/>
                        </a:lnTo>
                        <a:lnTo>
                          <a:pt x="224" y="5"/>
                        </a:lnTo>
                        <a:lnTo>
                          <a:pt x="120" y="21"/>
                        </a:lnTo>
                        <a:lnTo>
                          <a:pt x="0" y="4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77" name="Freeform 1260"/>
                  <p:cNvSpPr/>
                  <p:nvPr/>
                </p:nvSpPr>
                <p:spPr>
                  <a:xfrm>
                    <a:off x="3610" y="3377"/>
                    <a:ext cx="24" cy="28"/>
                  </a:xfrm>
                  <a:custGeom>
                    <a:avLst/>
                    <a:gdLst>
                      <a:gd name="txL" fmla="*/ 0 w 359"/>
                      <a:gd name="txT" fmla="*/ 0 h 411"/>
                      <a:gd name="txR" fmla="*/ 359 w 359"/>
                      <a:gd name="txB" fmla="*/ 411 h 41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411">
                        <a:moveTo>
                          <a:pt x="0" y="411"/>
                        </a:moveTo>
                        <a:lnTo>
                          <a:pt x="57" y="370"/>
                        </a:lnTo>
                        <a:lnTo>
                          <a:pt x="119" y="323"/>
                        </a:lnTo>
                        <a:lnTo>
                          <a:pt x="187" y="271"/>
                        </a:lnTo>
                        <a:lnTo>
                          <a:pt x="254" y="203"/>
                        </a:lnTo>
                        <a:lnTo>
                          <a:pt x="286" y="172"/>
                        </a:lnTo>
                        <a:lnTo>
                          <a:pt x="312" y="135"/>
                        </a:lnTo>
                        <a:lnTo>
                          <a:pt x="332" y="99"/>
                        </a:lnTo>
                        <a:lnTo>
                          <a:pt x="348" y="63"/>
                        </a:lnTo>
                        <a:lnTo>
                          <a:pt x="359" y="31"/>
                        </a:lnTo>
                        <a:lnTo>
                          <a:pt x="359" y="0"/>
                        </a:lnTo>
                        <a:lnTo>
                          <a:pt x="296" y="26"/>
                        </a:lnTo>
                        <a:lnTo>
                          <a:pt x="296" y="31"/>
                        </a:lnTo>
                        <a:lnTo>
                          <a:pt x="301" y="42"/>
                        </a:lnTo>
                        <a:lnTo>
                          <a:pt x="301" y="63"/>
                        </a:lnTo>
                        <a:lnTo>
                          <a:pt x="291" y="99"/>
                        </a:lnTo>
                        <a:lnTo>
                          <a:pt x="264" y="146"/>
                        </a:lnTo>
                        <a:lnTo>
                          <a:pt x="207" y="213"/>
                        </a:lnTo>
                        <a:lnTo>
                          <a:pt x="124" y="302"/>
                        </a:lnTo>
                        <a:lnTo>
                          <a:pt x="0" y="41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78" name="Freeform 1261"/>
                  <p:cNvSpPr/>
                  <p:nvPr/>
                </p:nvSpPr>
                <p:spPr>
                  <a:xfrm>
                    <a:off x="3629" y="3362"/>
                    <a:ext cx="42" cy="52"/>
                  </a:xfrm>
                  <a:custGeom>
                    <a:avLst/>
                    <a:gdLst>
                      <a:gd name="txL" fmla="*/ 0 w 629"/>
                      <a:gd name="txT" fmla="*/ 0 h 776"/>
                      <a:gd name="txR" fmla="*/ 629 w 629"/>
                      <a:gd name="txB" fmla="*/ 776 h 77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629" h="776">
                        <a:moveTo>
                          <a:pt x="0" y="776"/>
                        </a:moveTo>
                        <a:lnTo>
                          <a:pt x="93" y="697"/>
                        </a:lnTo>
                        <a:lnTo>
                          <a:pt x="192" y="609"/>
                        </a:lnTo>
                        <a:lnTo>
                          <a:pt x="302" y="500"/>
                        </a:lnTo>
                        <a:lnTo>
                          <a:pt x="353" y="442"/>
                        </a:lnTo>
                        <a:lnTo>
                          <a:pt x="405" y="380"/>
                        </a:lnTo>
                        <a:lnTo>
                          <a:pt x="452" y="317"/>
                        </a:lnTo>
                        <a:lnTo>
                          <a:pt x="494" y="255"/>
                        </a:lnTo>
                        <a:lnTo>
                          <a:pt x="530" y="192"/>
                        </a:lnTo>
                        <a:lnTo>
                          <a:pt x="551" y="130"/>
                        </a:lnTo>
                        <a:lnTo>
                          <a:pt x="567" y="73"/>
                        </a:lnTo>
                        <a:lnTo>
                          <a:pt x="567" y="47"/>
                        </a:lnTo>
                        <a:lnTo>
                          <a:pt x="562" y="20"/>
                        </a:lnTo>
                        <a:lnTo>
                          <a:pt x="629" y="0"/>
                        </a:lnTo>
                        <a:lnTo>
                          <a:pt x="624" y="20"/>
                        </a:lnTo>
                        <a:lnTo>
                          <a:pt x="603" y="83"/>
                        </a:lnTo>
                        <a:lnTo>
                          <a:pt x="567" y="172"/>
                        </a:lnTo>
                        <a:lnTo>
                          <a:pt x="540" y="229"/>
                        </a:lnTo>
                        <a:lnTo>
                          <a:pt x="509" y="287"/>
                        </a:lnTo>
                        <a:lnTo>
                          <a:pt x="473" y="344"/>
                        </a:lnTo>
                        <a:lnTo>
                          <a:pt x="427" y="411"/>
                        </a:lnTo>
                        <a:lnTo>
                          <a:pt x="374" y="474"/>
                        </a:lnTo>
                        <a:lnTo>
                          <a:pt x="317" y="536"/>
                        </a:lnTo>
                        <a:lnTo>
                          <a:pt x="250" y="604"/>
                        </a:lnTo>
                        <a:lnTo>
                          <a:pt x="177" y="666"/>
                        </a:lnTo>
                        <a:lnTo>
                          <a:pt x="93" y="724"/>
                        </a:lnTo>
                        <a:lnTo>
                          <a:pt x="0" y="77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79" name="Freeform 1262"/>
                  <p:cNvSpPr/>
                  <p:nvPr/>
                </p:nvSpPr>
                <p:spPr>
                  <a:xfrm>
                    <a:off x="3658" y="3338"/>
                    <a:ext cx="67" cy="91"/>
                  </a:xfrm>
                  <a:custGeom>
                    <a:avLst/>
                    <a:gdLst>
                      <a:gd name="txL" fmla="*/ 0 w 1003"/>
                      <a:gd name="txT" fmla="*/ 0 h 1358"/>
                      <a:gd name="txR" fmla="*/ 1003 w 1003"/>
                      <a:gd name="txB" fmla="*/ 1358 h 135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03" h="1358">
                        <a:moveTo>
                          <a:pt x="0" y="1358"/>
                        </a:moveTo>
                        <a:lnTo>
                          <a:pt x="145" y="1187"/>
                        </a:lnTo>
                        <a:lnTo>
                          <a:pt x="296" y="1010"/>
                        </a:lnTo>
                        <a:lnTo>
                          <a:pt x="472" y="791"/>
                        </a:lnTo>
                        <a:lnTo>
                          <a:pt x="649" y="562"/>
                        </a:lnTo>
                        <a:lnTo>
                          <a:pt x="728" y="448"/>
                        </a:lnTo>
                        <a:lnTo>
                          <a:pt x="801" y="339"/>
                        </a:lnTo>
                        <a:lnTo>
                          <a:pt x="863" y="234"/>
                        </a:lnTo>
                        <a:lnTo>
                          <a:pt x="915" y="146"/>
                        </a:lnTo>
                        <a:lnTo>
                          <a:pt x="946" y="62"/>
                        </a:lnTo>
                        <a:lnTo>
                          <a:pt x="956" y="31"/>
                        </a:lnTo>
                        <a:lnTo>
                          <a:pt x="961" y="0"/>
                        </a:lnTo>
                        <a:lnTo>
                          <a:pt x="1003" y="10"/>
                        </a:lnTo>
                        <a:lnTo>
                          <a:pt x="998" y="26"/>
                        </a:lnTo>
                        <a:lnTo>
                          <a:pt x="978" y="84"/>
                        </a:lnTo>
                        <a:lnTo>
                          <a:pt x="936" y="182"/>
                        </a:lnTo>
                        <a:lnTo>
                          <a:pt x="899" y="249"/>
                        </a:lnTo>
                        <a:lnTo>
                          <a:pt x="858" y="328"/>
                        </a:lnTo>
                        <a:lnTo>
                          <a:pt x="801" y="411"/>
                        </a:lnTo>
                        <a:lnTo>
                          <a:pt x="733" y="511"/>
                        </a:lnTo>
                        <a:lnTo>
                          <a:pt x="649" y="624"/>
                        </a:lnTo>
                        <a:lnTo>
                          <a:pt x="556" y="744"/>
                        </a:lnTo>
                        <a:lnTo>
                          <a:pt x="442" y="880"/>
                        </a:lnTo>
                        <a:lnTo>
                          <a:pt x="312" y="1025"/>
                        </a:lnTo>
                        <a:lnTo>
                          <a:pt x="166" y="1187"/>
                        </a:lnTo>
                        <a:lnTo>
                          <a:pt x="0" y="1358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80" name="Freeform 1263"/>
                  <p:cNvSpPr/>
                  <p:nvPr/>
                </p:nvSpPr>
                <p:spPr>
                  <a:xfrm>
                    <a:off x="3700" y="3314"/>
                    <a:ext cx="72" cy="133"/>
                  </a:xfrm>
                  <a:custGeom>
                    <a:avLst/>
                    <a:gdLst>
                      <a:gd name="txL" fmla="*/ 0 w 1081"/>
                      <a:gd name="txT" fmla="*/ 0 h 1995"/>
                      <a:gd name="txR" fmla="*/ 1081 w 1081"/>
                      <a:gd name="txB" fmla="*/ 1995 h 199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81" h="1995">
                        <a:moveTo>
                          <a:pt x="0" y="1995"/>
                        </a:moveTo>
                        <a:lnTo>
                          <a:pt x="167" y="1745"/>
                        </a:lnTo>
                        <a:lnTo>
                          <a:pt x="332" y="1485"/>
                        </a:lnTo>
                        <a:lnTo>
                          <a:pt x="531" y="1166"/>
                        </a:lnTo>
                        <a:lnTo>
                          <a:pt x="624" y="1001"/>
                        </a:lnTo>
                        <a:lnTo>
                          <a:pt x="723" y="834"/>
                        </a:lnTo>
                        <a:lnTo>
                          <a:pt x="806" y="667"/>
                        </a:lnTo>
                        <a:lnTo>
                          <a:pt x="884" y="511"/>
                        </a:lnTo>
                        <a:lnTo>
                          <a:pt x="946" y="365"/>
                        </a:lnTo>
                        <a:lnTo>
                          <a:pt x="998" y="230"/>
                        </a:lnTo>
                        <a:lnTo>
                          <a:pt x="1013" y="172"/>
                        </a:lnTo>
                        <a:lnTo>
                          <a:pt x="1025" y="115"/>
                        </a:lnTo>
                        <a:lnTo>
                          <a:pt x="1030" y="69"/>
                        </a:lnTo>
                        <a:lnTo>
                          <a:pt x="1030" y="27"/>
                        </a:lnTo>
                        <a:lnTo>
                          <a:pt x="1081" y="0"/>
                        </a:lnTo>
                        <a:lnTo>
                          <a:pt x="1081" y="22"/>
                        </a:lnTo>
                        <a:lnTo>
                          <a:pt x="1066" y="100"/>
                        </a:lnTo>
                        <a:lnTo>
                          <a:pt x="1050" y="157"/>
                        </a:lnTo>
                        <a:lnTo>
                          <a:pt x="1030" y="235"/>
                        </a:lnTo>
                        <a:lnTo>
                          <a:pt x="998" y="324"/>
                        </a:lnTo>
                        <a:lnTo>
                          <a:pt x="951" y="433"/>
                        </a:lnTo>
                        <a:lnTo>
                          <a:pt x="894" y="558"/>
                        </a:lnTo>
                        <a:lnTo>
                          <a:pt x="821" y="704"/>
                        </a:lnTo>
                        <a:lnTo>
                          <a:pt x="733" y="864"/>
                        </a:lnTo>
                        <a:lnTo>
                          <a:pt x="629" y="1047"/>
                        </a:lnTo>
                        <a:lnTo>
                          <a:pt x="504" y="1250"/>
                        </a:lnTo>
                        <a:lnTo>
                          <a:pt x="359" y="1474"/>
                        </a:lnTo>
                        <a:lnTo>
                          <a:pt x="192" y="1723"/>
                        </a:lnTo>
                        <a:lnTo>
                          <a:pt x="0" y="199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81" name="Freeform 1264"/>
                  <p:cNvSpPr/>
                  <p:nvPr/>
                </p:nvSpPr>
                <p:spPr>
                  <a:xfrm>
                    <a:off x="3730" y="3397"/>
                    <a:ext cx="8" cy="53"/>
                  </a:xfrm>
                  <a:custGeom>
                    <a:avLst/>
                    <a:gdLst>
                      <a:gd name="txL" fmla="*/ 0 w 125"/>
                      <a:gd name="txT" fmla="*/ 0 h 797"/>
                      <a:gd name="txR" fmla="*/ 125 w 125"/>
                      <a:gd name="txB" fmla="*/ 797 h 79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5" h="797">
                        <a:moveTo>
                          <a:pt x="0" y="797"/>
                        </a:moveTo>
                        <a:lnTo>
                          <a:pt x="31" y="708"/>
                        </a:lnTo>
                        <a:lnTo>
                          <a:pt x="57" y="608"/>
                        </a:lnTo>
                        <a:lnTo>
                          <a:pt x="77" y="495"/>
                        </a:lnTo>
                        <a:lnTo>
                          <a:pt x="89" y="432"/>
                        </a:lnTo>
                        <a:lnTo>
                          <a:pt x="94" y="370"/>
                        </a:lnTo>
                        <a:lnTo>
                          <a:pt x="99" y="307"/>
                        </a:lnTo>
                        <a:lnTo>
                          <a:pt x="94" y="250"/>
                        </a:lnTo>
                        <a:lnTo>
                          <a:pt x="89" y="193"/>
                        </a:lnTo>
                        <a:lnTo>
                          <a:pt x="72" y="140"/>
                        </a:lnTo>
                        <a:lnTo>
                          <a:pt x="52" y="93"/>
                        </a:lnTo>
                        <a:lnTo>
                          <a:pt x="20" y="51"/>
                        </a:lnTo>
                        <a:lnTo>
                          <a:pt x="57" y="0"/>
                        </a:lnTo>
                        <a:lnTo>
                          <a:pt x="67" y="16"/>
                        </a:lnTo>
                        <a:lnTo>
                          <a:pt x="83" y="51"/>
                        </a:lnTo>
                        <a:lnTo>
                          <a:pt x="104" y="114"/>
                        </a:lnTo>
                        <a:lnTo>
                          <a:pt x="114" y="156"/>
                        </a:lnTo>
                        <a:lnTo>
                          <a:pt x="119" y="203"/>
                        </a:lnTo>
                        <a:lnTo>
                          <a:pt x="125" y="260"/>
                        </a:lnTo>
                        <a:lnTo>
                          <a:pt x="125" y="318"/>
                        </a:lnTo>
                        <a:lnTo>
                          <a:pt x="125" y="385"/>
                        </a:lnTo>
                        <a:lnTo>
                          <a:pt x="114" y="453"/>
                        </a:lnTo>
                        <a:lnTo>
                          <a:pt x="99" y="531"/>
                        </a:lnTo>
                        <a:lnTo>
                          <a:pt x="72" y="614"/>
                        </a:lnTo>
                        <a:lnTo>
                          <a:pt x="42" y="703"/>
                        </a:lnTo>
                        <a:lnTo>
                          <a:pt x="0" y="79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82" name="Freeform 1265"/>
                  <p:cNvSpPr/>
                  <p:nvPr/>
                </p:nvSpPr>
                <p:spPr>
                  <a:xfrm>
                    <a:off x="3757" y="3294"/>
                    <a:ext cx="50" cy="164"/>
                  </a:xfrm>
                  <a:custGeom>
                    <a:avLst/>
                    <a:gdLst>
                      <a:gd name="txL" fmla="*/ 0 w 749"/>
                      <a:gd name="txT" fmla="*/ 0 h 2451"/>
                      <a:gd name="txR" fmla="*/ 749 w 749"/>
                      <a:gd name="txB" fmla="*/ 2451 h 245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749" h="2451">
                        <a:moveTo>
                          <a:pt x="0" y="2451"/>
                        </a:moveTo>
                        <a:lnTo>
                          <a:pt x="57" y="2306"/>
                        </a:lnTo>
                        <a:lnTo>
                          <a:pt x="192" y="1957"/>
                        </a:lnTo>
                        <a:lnTo>
                          <a:pt x="270" y="1734"/>
                        </a:lnTo>
                        <a:lnTo>
                          <a:pt x="348" y="1509"/>
                        </a:lnTo>
                        <a:lnTo>
                          <a:pt x="416" y="1285"/>
                        </a:lnTo>
                        <a:lnTo>
                          <a:pt x="442" y="1182"/>
                        </a:lnTo>
                        <a:lnTo>
                          <a:pt x="462" y="1082"/>
                        </a:lnTo>
                        <a:lnTo>
                          <a:pt x="499" y="895"/>
                        </a:lnTo>
                        <a:lnTo>
                          <a:pt x="530" y="713"/>
                        </a:lnTo>
                        <a:lnTo>
                          <a:pt x="587" y="385"/>
                        </a:lnTo>
                        <a:lnTo>
                          <a:pt x="614" y="250"/>
                        </a:lnTo>
                        <a:lnTo>
                          <a:pt x="634" y="141"/>
                        </a:lnTo>
                        <a:lnTo>
                          <a:pt x="660" y="63"/>
                        </a:lnTo>
                        <a:lnTo>
                          <a:pt x="671" y="36"/>
                        </a:lnTo>
                        <a:lnTo>
                          <a:pt x="681" y="16"/>
                        </a:lnTo>
                        <a:lnTo>
                          <a:pt x="749" y="0"/>
                        </a:lnTo>
                        <a:lnTo>
                          <a:pt x="722" y="109"/>
                        </a:lnTo>
                        <a:lnTo>
                          <a:pt x="655" y="365"/>
                        </a:lnTo>
                        <a:lnTo>
                          <a:pt x="582" y="666"/>
                        </a:lnTo>
                        <a:lnTo>
                          <a:pt x="556" y="807"/>
                        </a:lnTo>
                        <a:lnTo>
                          <a:pt x="540" y="910"/>
                        </a:lnTo>
                        <a:lnTo>
                          <a:pt x="535" y="958"/>
                        </a:lnTo>
                        <a:lnTo>
                          <a:pt x="540" y="1015"/>
                        </a:lnTo>
                        <a:lnTo>
                          <a:pt x="556" y="1130"/>
                        </a:lnTo>
                        <a:lnTo>
                          <a:pt x="582" y="1265"/>
                        </a:lnTo>
                        <a:lnTo>
                          <a:pt x="614" y="1400"/>
                        </a:lnTo>
                        <a:lnTo>
                          <a:pt x="639" y="1535"/>
                        </a:lnTo>
                        <a:lnTo>
                          <a:pt x="660" y="1666"/>
                        </a:lnTo>
                        <a:lnTo>
                          <a:pt x="660" y="1728"/>
                        </a:lnTo>
                        <a:lnTo>
                          <a:pt x="660" y="1786"/>
                        </a:lnTo>
                        <a:lnTo>
                          <a:pt x="649" y="1837"/>
                        </a:lnTo>
                        <a:lnTo>
                          <a:pt x="639" y="1879"/>
                        </a:lnTo>
                        <a:lnTo>
                          <a:pt x="639" y="1811"/>
                        </a:lnTo>
                        <a:lnTo>
                          <a:pt x="634" y="1734"/>
                        </a:lnTo>
                        <a:lnTo>
                          <a:pt x="629" y="1639"/>
                        </a:lnTo>
                        <a:lnTo>
                          <a:pt x="614" y="1525"/>
                        </a:lnTo>
                        <a:lnTo>
                          <a:pt x="592" y="1400"/>
                        </a:lnTo>
                        <a:lnTo>
                          <a:pt x="561" y="1275"/>
                        </a:lnTo>
                        <a:lnTo>
                          <a:pt x="540" y="1212"/>
                        </a:lnTo>
                        <a:lnTo>
                          <a:pt x="514" y="1150"/>
                        </a:lnTo>
                        <a:lnTo>
                          <a:pt x="462" y="1317"/>
                        </a:lnTo>
                        <a:lnTo>
                          <a:pt x="405" y="1494"/>
                        </a:lnTo>
                        <a:lnTo>
                          <a:pt x="332" y="1702"/>
                        </a:lnTo>
                        <a:lnTo>
                          <a:pt x="249" y="1926"/>
                        </a:lnTo>
                        <a:lnTo>
                          <a:pt x="160" y="2139"/>
                        </a:lnTo>
                        <a:lnTo>
                          <a:pt x="120" y="2233"/>
                        </a:lnTo>
                        <a:lnTo>
                          <a:pt x="78" y="2321"/>
                        </a:lnTo>
                        <a:lnTo>
                          <a:pt x="36" y="2394"/>
                        </a:lnTo>
                        <a:lnTo>
                          <a:pt x="0" y="245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83" name="Freeform 1266"/>
                  <p:cNvSpPr/>
                  <p:nvPr/>
                </p:nvSpPr>
                <p:spPr>
                  <a:xfrm>
                    <a:off x="3714" y="3365"/>
                    <a:ext cx="37" cy="26"/>
                  </a:xfrm>
                  <a:custGeom>
                    <a:avLst/>
                    <a:gdLst>
                      <a:gd name="txL" fmla="*/ 0 w 557"/>
                      <a:gd name="txT" fmla="*/ 0 h 380"/>
                      <a:gd name="txR" fmla="*/ 557 w 557"/>
                      <a:gd name="txB" fmla="*/ 380 h 38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57" h="380">
                        <a:moveTo>
                          <a:pt x="0" y="380"/>
                        </a:moveTo>
                        <a:lnTo>
                          <a:pt x="53" y="333"/>
                        </a:lnTo>
                        <a:lnTo>
                          <a:pt x="115" y="287"/>
                        </a:lnTo>
                        <a:lnTo>
                          <a:pt x="188" y="229"/>
                        </a:lnTo>
                        <a:lnTo>
                          <a:pt x="272" y="172"/>
                        </a:lnTo>
                        <a:lnTo>
                          <a:pt x="360" y="125"/>
                        </a:lnTo>
                        <a:lnTo>
                          <a:pt x="407" y="98"/>
                        </a:lnTo>
                        <a:lnTo>
                          <a:pt x="454" y="83"/>
                        </a:lnTo>
                        <a:lnTo>
                          <a:pt x="495" y="68"/>
                        </a:lnTo>
                        <a:lnTo>
                          <a:pt x="536" y="57"/>
                        </a:lnTo>
                        <a:lnTo>
                          <a:pt x="557" y="0"/>
                        </a:lnTo>
                        <a:lnTo>
                          <a:pt x="506" y="21"/>
                        </a:lnTo>
                        <a:lnTo>
                          <a:pt x="442" y="47"/>
                        </a:lnTo>
                        <a:lnTo>
                          <a:pt x="365" y="83"/>
                        </a:lnTo>
                        <a:lnTo>
                          <a:pt x="277" y="135"/>
                        </a:lnTo>
                        <a:lnTo>
                          <a:pt x="183" y="203"/>
                        </a:lnTo>
                        <a:lnTo>
                          <a:pt x="137" y="240"/>
                        </a:lnTo>
                        <a:lnTo>
                          <a:pt x="89" y="281"/>
                        </a:lnTo>
                        <a:lnTo>
                          <a:pt x="42" y="328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84" name="Freeform 1267"/>
                  <p:cNvSpPr/>
                  <p:nvPr/>
                </p:nvSpPr>
                <p:spPr>
                  <a:xfrm>
                    <a:off x="3674" y="3391"/>
                    <a:ext cx="18" cy="42"/>
                  </a:xfrm>
                  <a:custGeom>
                    <a:avLst/>
                    <a:gdLst>
                      <a:gd name="txL" fmla="*/ 0 w 265"/>
                      <a:gd name="txT" fmla="*/ 0 h 635"/>
                      <a:gd name="txR" fmla="*/ 265 w 265"/>
                      <a:gd name="txB" fmla="*/ 635 h 63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65" h="635">
                        <a:moveTo>
                          <a:pt x="0" y="635"/>
                        </a:moveTo>
                        <a:lnTo>
                          <a:pt x="41" y="577"/>
                        </a:lnTo>
                        <a:lnTo>
                          <a:pt x="83" y="521"/>
                        </a:lnTo>
                        <a:lnTo>
                          <a:pt x="125" y="447"/>
                        </a:lnTo>
                        <a:lnTo>
                          <a:pt x="166" y="359"/>
                        </a:lnTo>
                        <a:lnTo>
                          <a:pt x="187" y="312"/>
                        </a:lnTo>
                        <a:lnTo>
                          <a:pt x="198" y="260"/>
                        </a:lnTo>
                        <a:lnTo>
                          <a:pt x="208" y="214"/>
                        </a:lnTo>
                        <a:lnTo>
                          <a:pt x="218" y="162"/>
                        </a:lnTo>
                        <a:lnTo>
                          <a:pt x="218" y="115"/>
                        </a:lnTo>
                        <a:lnTo>
                          <a:pt x="208" y="68"/>
                        </a:lnTo>
                        <a:lnTo>
                          <a:pt x="260" y="0"/>
                        </a:lnTo>
                        <a:lnTo>
                          <a:pt x="265" y="57"/>
                        </a:lnTo>
                        <a:lnTo>
                          <a:pt x="260" y="120"/>
                        </a:lnTo>
                        <a:lnTo>
                          <a:pt x="250" y="203"/>
                        </a:lnTo>
                        <a:lnTo>
                          <a:pt x="233" y="255"/>
                        </a:lnTo>
                        <a:lnTo>
                          <a:pt x="218" y="302"/>
                        </a:lnTo>
                        <a:lnTo>
                          <a:pt x="198" y="354"/>
                        </a:lnTo>
                        <a:lnTo>
                          <a:pt x="171" y="412"/>
                        </a:lnTo>
                        <a:lnTo>
                          <a:pt x="140" y="464"/>
                        </a:lnTo>
                        <a:lnTo>
                          <a:pt x="98" y="521"/>
                        </a:lnTo>
                        <a:lnTo>
                          <a:pt x="51" y="577"/>
                        </a:lnTo>
                        <a:lnTo>
                          <a:pt x="0" y="63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85" name="Freeform 1268"/>
                  <p:cNvSpPr/>
                  <p:nvPr/>
                </p:nvSpPr>
                <p:spPr>
                  <a:xfrm>
                    <a:off x="3635" y="3330"/>
                    <a:ext cx="39" cy="9"/>
                  </a:xfrm>
                  <a:custGeom>
                    <a:avLst/>
                    <a:gdLst>
                      <a:gd name="txL" fmla="*/ 0 w 583"/>
                      <a:gd name="txT" fmla="*/ 0 h 130"/>
                      <a:gd name="txR" fmla="*/ 583 w 583"/>
                      <a:gd name="txB" fmla="*/ 130 h 13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83" h="130">
                        <a:moveTo>
                          <a:pt x="0" y="104"/>
                        </a:moveTo>
                        <a:lnTo>
                          <a:pt x="62" y="114"/>
                        </a:lnTo>
                        <a:lnTo>
                          <a:pt x="125" y="114"/>
                        </a:lnTo>
                        <a:lnTo>
                          <a:pt x="209" y="114"/>
                        </a:lnTo>
                        <a:lnTo>
                          <a:pt x="297" y="104"/>
                        </a:lnTo>
                        <a:lnTo>
                          <a:pt x="339" y="94"/>
                        </a:lnTo>
                        <a:lnTo>
                          <a:pt x="385" y="84"/>
                        </a:lnTo>
                        <a:lnTo>
                          <a:pt x="427" y="67"/>
                        </a:lnTo>
                        <a:lnTo>
                          <a:pt x="469" y="52"/>
                        </a:lnTo>
                        <a:lnTo>
                          <a:pt x="504" y="26"/>
                        </a:lnTo>
                        <a:lnTo>
                          <a:pt x="536" y="0"/>
                        </a:lnTo>
                        <a:lnTo>
                          <a:pt x="583" y="16"/>
                        </a:lnTo>
                        <a:lnTo>
                          <a:pt x="546" y="42"/>
                        </a:lnTo>
                        <a:lnTo>
                          <a:pt x="499" y="67"/>
                        </a:lnTo>
                        <a:lnTo>
                          <a:pt x="437" y="94"/>
                        </a:lnTo>
                        <a:lnTo>
                          <a:pt x="354" y="114"/>
                        </a:lnTo>
                        <a:lnTo>
                          <a:pt x="307" y="125"/>
                        </a:lnTo>
                        <a:lnTo>
                          <a:pt x="255" y="130"/>
                        </a:lnTo>
                        <a:lnTo>
                          <a:pt x="197" y="130"/>
                        </a:lnTo>
                        <a:lnTo>
                          <a:pt x="135" y="125"/>
                        </a:lnTo>
                        <a:lnTo>
                          <a:pt x="68" y="120"/>
                        </a:lnTo>
                        <a:lnTo>
                          <a:pt x="0" y="104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86" name="Freeform 1269"/>
                  <p:cNvSpPr/>
                  <p:nvPr/>
                </p:nvSpPr>
                <p:spPr>
                  <a:xfrm>
                    <a:off x="3631" y="3311"/>
                    <a:ext cx="24" cy="16"/>
                  </a:xfrm>
                  <a:custGeom>
                    <a:avLst/>
                    <a:gdLst>
                      <a:gd name="txL" fmla="*/ 0 w 359"/>
                      <a:gd name="txT" fmla="*/ 0 h 240"/>
                      <a:gd name="txR" fmla="*/ 359 w 359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240">
                        <a:moveTo>
                          <a:pt x="0" y="0"/>
                        </a:moveTo>
                        <a:lnTo>
                          <a:pt x="36" y="21"/>
                        </a:lnTo>
                        <a:lnTo>
                          <a:pt x="124" y="73"/>
                        </a:lnTo>
                        <a:lnTo>
                          <a:pt x="177" y="105"/>
                        </a:lnTo>
                        <a:lnTo>
                          <a:pt x="229" y="146"/>
                        </a:lnTo>
                        <a:lnTo>
                          <a:pt x="276" y="188"/>
                        </a:lnTo>
                        <a:lnTo>
                          <a:pt x="312" y="235"/>
                        </a:lnTo>
                        <a:lnTo>
                          <a:pt x="359" y="240"/>
                        </a:lnTo>
                        <a:lnTo>
                          <a:pt x="338" y="213"/>
                        </a:lnTo>
                        <a:lnTo>
                          <a:pt x="312" y="188"/>
                        </a:lnTo>
                        <a:lnTo>
                          <a:pt x="276" y="151"/>
                        </a:lnTo>
                        <a:lnTo>
                          <a:pt x="224" y="115"/>
                        </a:lnTo>
                        <a:lnTo>
                          <a:pt x="166" y="73"/>
                        </a:lnTo>
                        <a:lnTo>
                          <a:pt x="89" y="3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87" name="Freeform 1270"/>
                  <p:cNvSpPr/>
                  <p:nvPr/>
                </p:nvSpPr>
                <p:spPr>
                  <a:xfrm>
                    <a:off x="3708" y="3396"/>
                    <a:ext cx="8" cy="10"/>
                  </a:xfrm>
                  <a:custGeom>
                    <a:avLst/>
                    <a:gdLst>
                      <a:gd name="txL" fmla="*/ 0 w 124"/>
                      <a:gd name="txT" fmla="*/ 0 h 146"/>
                      <a:gd name="txR" fmla="*/ 124 w 124"/>
                      <a:gd name="txB" fmla="*/ 146 h 14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4" h="146">
                        <a:moveTo>
                          <a:pt x="47" y="146"/>
                        </a:moveTo>
                        <a:lnTo>
                          <a:pt x="57" y="146"/>
                        </a:lnTo>
                        <a:lnTo>
                          <a:pt x="93" y="141"/>
                        </a:lnTo>
                        <a:lnTo>
                          <a:pt x="109" y="130"/>
                        </a:lnTo>
                        <a:lnTo>
                          <a:pt x="119" y="120"/>
                        </a:lnTo>
                        <a:lnTo>
                          <a:pt x="124" y="104"/>
                        </a:lnTo>
                        <a:lnTo>
                          <a:pt x="124" y="84"/>
                        </a:lnTo>
                        <a:lnTo>
                          <a:pt x="114" y="57"/>
                        </a:lnTo>
                        <a:lnTo>
                          <a:pt x="104" y="37"/>
                        </a:lnTo>
                        <a:lnTo>
                          <a:pt x="87" y="21"/>
                        </a:lnTo>
                        <a:lnTo>
                          <a:pt x="72" y="5"/>
                        </a:lnTo>
                        <a:lnTo>
                          <a:pt x="57" y="0"/>
                        </a:lnTo>
                        <a:lnTo>
                          <a:pt x="41" y="0"/>
                        </a:lnTo>
                        <a:lnTo>
                          <a:pt x="25" y="11"/>
                        </a:lnTo>
                        <a:lnTo>
                          <a:pt x="10" y="32"/>
                        </a:lnTo>
                        <a:lnTo>
                          <a:pt x="0" y="57"/>
                        </a:lnTo>
                        <a:lnTo>
                          <a:pt x="0" y="79"/>
                        </a:lnTo>
                        <a:lnTo>
                          <a:pt x="5" y="99"/>
                        </a:lnTo>
                        <a:lnTo>
                          <a:pt x="15" y="115"/>
                        </a:lnTo>
                        <a:lnTo>
                          <a:pt x="36" y="141"/>
                        </a:lnTo>
                        <a:lnTo>
                          <a:pt x="47" y="146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88" name="Freeform 1271"/>
                  <p:cNvSpPr/>
                  <p:nvPr/>
                </p:nvSpPr>
                <p:spPr>
                  <a:xfrm>
                    <a:off x="3661" y="3298"/>
                    <a:ext cx="7" cy="6"/>
                  </a:xfrm>
                  <a:custGeom>
                    <a:avLst/>
                    <a:gdLst>
                      <a:gd name="txL" fmla="*/ 0 w 98"/>
                      <a:gd name="txT" fmla="*/ 0 h 78"/>
                      <a:gd name="txR" fmla="*/ 98 w 98"/>
                      <a:gd name="txB" fmla="*/ 78 h 7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8" h="78">
                        <a:moveTo>
                          <a:pt x="0" y="57"/>
                        </a:moveTo>
                        <a:lnTo>
                          <a:pt x="15" y="62"/>
                        </a:lnTo>
                        <a:lnTo>
                          <a:pt x="46" y="73"/>
                        </a:lnTo>
                        <a:lnTo>
                          <a:pt x="62" y="78"/>
                        </a:lnTo>
                        <a:lnTo>
                          <a:pt x="78" y="78"/>
                        </a:lnTo>
                        <a:lnTo>
                          <a:pt x="93" y="67"/>
                        </a:lnTo>
                        <a:lnTo>
                          <a:pt x="98" y="57"/>
                        </a:lnTo>
                        <a:lnTo>
                          <a:pt x="98" y="41"/>
                        </a:lnTo>
                        <a:lnTo>
                          <a:pt x="88" y="25"/>
                        </a:lnTo>
                        <a:lnTo>
                          <a:pt x="73" y="20"/>
                        </a:lnTo>
                        <a:lnTo>
                          <a:pt x="56" y="10"/>
                        </a:lnTo>
                        <a:lnTo>
                          <a:pt x="15" y="5"/>
                        </a:lnTo>
                        <a:lnTo>
                          <a:pt x="0" y="0"/>
                        </a:lnTo>
                        <a:lnTo>
                          <a:pt x="0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89" name="Freeform 1272"/>
                  <p:cNvSpPr/>
                  <p:nvPr/>
                </p:nvSpPr>
                <p:spPr>
                  <a:xfrm>
                    <a:off x="3687" y="3263"/>
                    <a:ext cx="8" cy="8"/>
                  </a:xfrm>
                  <a:custGeom>
                    <a:avLst/>
                    <a:gdLst>
                      <a:gd name="txL" fmla="*/ 0 w 119"/>
                      <a:gd name="txT" fmla="*/ 0 h 125"/>
                      <a:gd name="txR" fmla="*/ 119 w 119"/>
                      <a:gd name="txB" fmla="*/ 125 h 12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19" h="125">
                        <a:moveTo>
                          <a:pt x="0" y="58"/>
                        </a:moveTo>
                        <a:lnTo>
                          <a:pt x="5" y="73"/>
                        </a:lnTo>
                        <a:lnTo>
                          <a:pt x="25" y="105"/>
                        </a:lnTo>
                        <a:lnTo>
                          <a:pt x="42" y="115"/>
                        </a:lnTo>
                        <a:lnTo>
                          <a:pt x="57" y="125"/>
                        </a:lnTo>
                        <a:lnTo>
                          <a:pt x="77" y="125"/>
                        </a:lnTo>
                        <a:lnTo>
                          <a:pt x="98" y="115"/>
                        </a:lnTo>
                        <a:lnTo>
                          <a:pt x="114" y="94"/>
                        </a:lnTo>
                        <a:lnTo>
                          <a:pt x="119" y="78"/>
                        </a:lnTo>
                        <a:lnTo>
                          <a:pt x="119" y="58"/>
                        </a:lnTo>
                        <a:lnTo>
                          <a:pt x="114" y="42"/>
                        </a:lnTo>
                        <a:lnTo>
                          <a:pt x="98" y="26"/>
                        </a:lnTo>
                        <a:lnTo>
                          <a:pt x="82" y="11"/>
                        </a:lnTo>
                        <a:lnTo>
                          <a:pt x="67" y="5"/>
                        </a:lnTo>
                        <a:lnTo>
                          <a:pt x="52" y="0"/>
                        </a:lnTo>
                        <a:lnTo>
                          <a:pt x="35" y="0"/>
                        </a:lnTo>
                        <a:lnTo>
                          <a:pt x="25" y="11"/>
                        </a:lnTo>
                        <a:lnTo>
                          <a:pt x="10" y="31"/>
                        </a:lnTo>
                        <a:lnTo>
                          <a:pt x="0" y="47"/>
                        </a:lnTo>
                        <a:lnTo>
                          <a:pt x="0" y="58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90" name="Freeform 1273"/>
                  <p:cNvSpPr/>
                  <p:nvPr/>
                </p:nvSpPr>
                <p:spPr>
                  <a:xfrm>
                    <a:off x="3609" y="3341"/>
                    <a:ext cx="6" cy="4"/>
                  </a:xfrm>
                  <a:custGeom>
                    <a:avLst/>
                    <a:gdLst>
                      <a:gd name="txL" fmla="*/ 0 w 94"/>
                      <a:gd name="txT" fmla="*/ 0 h 57"/>
                      <a:gd name="txR" fmla="*/ 94 w 94"/>
                      <a:gd name="txB" fmla="*/ 57 h 5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" h="57">
                        <a:moveTo>
                          <a:pt x="21" y="57"/>
                        </a:moveTo>
                        <a:lnTo>
                          <a:pt x="42" y="57"/>
                        </a:lnTo>
                        <a:lnTo>
                          <a:pt x="73" y="52"/>
                        </a:lnTo>
                        <a:lnTo>
                          <a:pt x="83" y="47"/>
                        </a:lnTo>
                        <a:lnTo>
                          <a:pt x="94" y="37"/>
                        </a:lnTo>
                        <a:lnTo>
                          <a:pt x="94" y="26"/>
                        </a:lnTo>
                        <a:lnTo>
                          <a:pt x="78" y="15"/>
                        </a:lnTo>
                        <a:lnTo>
                          <a:pt x="58" y="5"/>
                        </a:lnTo>
                        <a:lnTo>
                          <a:pt x="42" y="0"/>
                        </a:lnTo>
                        <a:lnTo>
                          <a:pt x="26" y="0"/>
                        </a:lnTo>
                        <a:lnTo>
                          <a:pt x="11" y="5"/>
                        </a:lnTo>
                        <a:lnTo>
                          <a:pt x="6" y="15"/>
                        </a:lnTo>
                        <a:lnTo>
                          <a:pt x="0" y="32"/>
                        </a:lnTo>
                        <a:lnTo>
                          <a:pt x="11" y="47"/>
                        </a:lnTo>
                        <a:lnTo>
                          <a:pt x="21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18066" name="Group 1274"/>
                <p:cNvGrpSpPr/>
                <p:nvPr/>
              </p:nvGrpSpPr>
              <p:grpSpPr>
                <a:xfrm>
                  <a:off x="4071" y="3273"/>
                  <a:ext cx="23" cy="28"/>
                  <a:chOff x="4057" y="3261"/>
                  <a:chExt cx="23" cy="28"/>
                </a:xfrm>
              </p:grpSpPr>
              <p:sp>
                <p:nvSpPr>
                  <p:cNvPr id="18067" name="Freeform 1275"/>
                  <p:cNvSpPr/>
                  <p:nvPr/>
                </p:nvSpPr>
                <p:spPr>
                  <a:xfrm>
                    <a:off x="4057" y="3261"/>
                    <a:ext cx="23" cy="28"/>
                  </a:xfrm>
                  <a:custGeom>
                    <a:avLst/>
                    <a:gdLst>
                      <a:gd name="txL" fmla="*/ 0 w 333"/>
                      <a:gd name="txT" fmla="*/ 0 h 417"/>
                      <a:gd name="txR" fmla="*/ 333 w 333"/>
                      <a:gd name="txB" fmla="*/ 417 h 41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3" h="417">
                        <a:moveTo>
                          <a:pt x="323" y="417"/>
                        </a:moveTo>
                        <a:lnTo>
                          <a:pt x="281" y="407"/>
                        </a:lnTo>
                        <a:lnTo>
                          <a:pt x="239" y="391"/>
                        </a:lnTo>
                        <a:lnTo>
                          <a:pt x="193" y="375"/>
                        </a:lnTo>
                        <a:lnTo>
                          <a:pt x="146" y="350"/>
                        </a:lnTo>
                        <a:lnTo>
                          <a:pt x="99" y="318"/>
                        </a:lnTo>
                        <a:lnTo>
                          <a:pt x="83" y="302"/>
                        </a:lnTo>
                        <a:lnTo>
                          <a:pt x="68" y="282"/>
                        </a:lnTo>
                        <a:lnTo>
                          <a:pt x="57" y="261"/>
                        </a:lnTo>
                        <a:lnTo>
                          <a:pt x="47" y="240"/>
                        </a:lnTo>
                        <a:lnTo>
                          <a:pt x="26" y="147"/>
                        </a:lnTo>
                        <a:lnTo>
                          <a:pt x="6" y="68"/>
                        </a:lnTo>
                        <a:lnTo>
                          <a:pt x="0" y="37"/>
                        </a:lnTo>
                        <a:lnTo>
                          <a:pt x="0" y="16"/>
                        </a:lnTo>
                        <a:lnTo>
                          <a:pt x="6" y="6"/>
                        </a:lnTo>
                        <a:lnTo>
                          <a:pt x="11" y="6"/>
                        </a:lnTo>
                        <a:lnTo>
                          <a:pt x="21" y="0"/>
                        </a:lnTo>
                        <a:lnTo>
                          <a:pt x="31" y="6"/>
                        </a:lnTo>
                        <a:lnTo>
                          <a:pt x="57" y="11"/>
                        </a:lnTo>
                        <a:lnTo>
                          <a:pt x="83" y="27"/>
                        </a:lnTo>
                        <a:lnTo>
                          <a:pt x="146" y="73"/>
                        </a:lnTo>
                        <a:lnTo>
                          <a:pt x="208" y="125"/>
                        </a:lnTo>
                        <a:lnTo>
                          <a:pt x="271" y="193"/>
                        </a:lnTo>
                        <a:lnTo>
                          <a:pt x="296" y="230"/>
                        </a:lnTo>
                        <a:lnTo>
                          <a:pt x="313" y="261"/>
                        </a:lnTo>
                        <a:lnTo>
                          <a:pt x="323" y="292"/>
                        </a:lnTo>
                        <a:lnTo>
                          <a:pt x="333" y="323"/>
                        </a:lnTo>
                        <a:lnTo>
                          <a:pt x="333" y="350"/>
                        </a:lnTo>
                        <a:lnTo>
                          <a:pt x="333" y="375"/>
                        </a:lnTo>
                        <a:lnTo>
                          <a:pt x="323" y="417"/>
                        </a:lnTo>
                        <a:close/>
                      </a:path>
                    </a:pathLst>
                  </a:custGeom>
                  <a:solidFill>
                    <a:srgbClr val="00990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68" name="Freeform 1276"/>
                  <p:cNvSpPr/>
                  <p:nvPr/>
                </p:nvSpPr>
                <p:spPr>
                  <a:xfrm rot="-3646317">
                    <a:off x="4057" y="3269"/>
                    <a:ext cx="14" cy="14"/>
                  </a:xfrm>
                  <a:custGeom>
                    <a:avLst/>
                    <a:gdLst>
                      <a:gd name="txL" fmla="*/ 0 w 213"/>
                      <a:gd name="txT" fmla="*/ 0 h 214"/>
                      <a:gd name="txR" fmla="*/ 213 w 213"/>
                      <a:gd name="txB" fmla="*/ 214 h 214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3" h="214">
                        <a:moveTo>
                          <a:pt x="0" y="151"/>
                        </a:moveTo>
                        <a:lnTo>
                          <a:pt x="36" y="120"/>
                        </a:lnTo>
                        <a:lnTo>
                          <a:pt x="115" y="57"/>
                        </a:lnTo>
                        <a:lnTo>
                          <a:pt x="156" y="32"/>
                        </a:lnTo>
                        <a:lnTo>
                          <a:pt x="187" y="6"/>
                        </a:lnTo>
                        <a:lnTo>
                          <a:pt x="208" y="0"/>
                        </a:lnTo>
                        <a:lnTo>
                          <a:pt x="213" y="0"/>
                        </a:lnTo>
                        <a:lnTo>
                          <a:pt x="213" y="11"/>
                        </a:lnTo>
                        <a:lnTo>
                          <a:pt x="193" y="69"/>
                        </a:lnTo>
                        <a:lnTo>
                          <a:pt x="162" y="136"/>
                        </a:lnTo>
                        <a:lnTo>
                          <a:pt x="140" y="167"/>
                        </a:lnTo>
                        <a:lnTo>
                          <a:pt x="120" y="187"/>
                        </a:lnTo>
                        <a:lnTo>
                          <a:pt x="98" y="209"/>
                        </a:lnTo>
                        <a:lnTo>
                          <a:pt x="73" y="214"/>
                        </a:lnTo>
                        <a:lnTo>
                          <a:pt x="47" y="209"/>
                        </a:lnTo>
                        <a:lnTo>
                          <a:pt x="31" y="204"/>
                        </a:lnTo>
                        <a:lnTo>
                          <a:pt x="21" y="193"/>
                        </a:lnTo>
                        <a:lnTo>
                          <a:pt x="10" y="182"/>
                        </a:lnTo>
                        <a:lnTo>
                          <a:pt x="0" y="162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CCFF33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8038" name="Group 1277"/>
              <p:cNvGrpSpPr/>
              <p:nvPr/>
            </p:nvGrpSpPr>
            <p:grpSpPr>
              <a:xfrm>
                <a:off x="4851" y="2889"/>
                <a:ext cx="292" cy="339"/>
                <a:chOff x="3805" y="3002"/>
                <a:chExt cx="289" cy="345"/>
              </a:xfrm>
            </p:grpSpPr>
            <p:grpSp>
              <p:nvGrpSpPr>
                <p:cNvPr id="18039" name="Group 1278"/>
                <p:cNvGrpSpPr/>
                <p:nvPr/>
              </p:nvGrpSpPr>
              <p:grpSpPr>
                <a:xfrm rot="4364787">
                  <a:off x="3769" y="3037"/>
                  <a:ext cx="345" cy="274"/>
                  <a:chOff x="3560" y="3203"/>
                  <a:chExt cx="345" cy="274"/>
                </a:xfrm>
              </p:grpSpPr>
              <p:sp>
                <p:nvSpPr>
                  <p:cNvPr id="18043" name="Freeform 1279"/>
                  <p:cNvSpPr/>
                  <p:nvPr/>
                </p:nvSpPr>
                <p:spPr>
                  <a:xfrm>
                    <a:off x="3560" y="3203"/>
                    <a:ext cx="264" cy="274"/>
                  </a:xfrm>
                  <a:custGeom>
                    <a:avLst/>
                    <a:gdLst>
                      <a:gd name="txL" fmla="*/ 0 w 3962"/>
                      <a:gd name="txT" fmla="*/ 0 h 4106"/>
                      <a:gd name="txR" fmla="*/ 3962 w 3962"/>
                      <a:gd name="txB" fmla="*/ 4106 h 41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962" h="4106">
                        <a:moveTo>
                          <a:pt x="0" y="3065"/>
                        </a:moveTo>
                        <a:lnTo>
                          <a:pt x="47" y="3055"/>
                        </a:lnTo>
                        <a:lnTo>
                          <a:pt x="150" y="3044"/>
                        </a:lnTo>
                        <a:lnTo>
                          <a:pt x="260" y="3034"/>
                        </a:lnTo>
                        <a:lnTo>
                          <a:pt x="302" y="3034"/>
                        </a:lnTo>
                        <a:lnTo>
                          <a:pt x="317" y="3034"/>
                        </a:lnTo>
                        <a:lnTo>
                          <a:pt x="327" y="3039"/>
                        </a:lnTo>
                        <a:lnTo>
                          <a:pt x="281" y="3117"/>
                        </a:lnTo>
                        <a:lnTo>
                          <a:pt x="322" y="3102"/>
                        </a:lnTo>
                        <a:lnTo>
                          <a:pt x="421" y="3065"/>
                        </a:lnTo>
                        <a:lnTo>
                          <a:pt x="474" y="3055"/>
                        </a:lnTo>
                        <a:lnTo>
                          <a:pt x="526" y="3049"/>
                        </a:lnTo>
                        <a:lnTo>
                          <a:pt x="546" y="3049"/>
                        </a:lnTo>
                        <a:lnTo>
                          <a:pt x="562" y="3060"/>
                        </a:lnTo>
                        <a:lnTo>
                          <a:pt x="577" y="3065"/>
                        </a:lnTo>
                        <a:lnTo>
                          <a:pt x="582" y="3080"/>
                        </a:lnTo>
                        <a:lnTo>
                          <a:pt x="536" y="3169"/>
                        </a:lnTo>
                        <a:lnTo>
                          <a:pt x="593" y="3154"/>
                        </a:lnTo>
                        <a:lnTo>
                          <a:pt x="723" y="3127"/>
                        </a:lnTo>
                        <a:lnTo>
                          <a:pt x="796" y="3122"/>
                        </a:lnTo>
                        <a:lnTo>
                          <a:pt x="863" y="3117"/>
                        </a:lnTo>
                        <a:lnTo>
                          <a:pt x="910" y="3117"/>
                        </a:lnTo>
                        <a:lnTo>
                          <a:pt x="926" y="3122"/>
                        </a:lnTo>
                        <a:lnTo>
                          <a:pt x="936" y="3132"/>
                        </a:lnTo>
                        <a:lnTo>
                          <a:pt x="941" y="3159"/>
                        </a:lnTo>
                        <a:lnTo>
                          <a:pt x="936" y="3185"/>
                        </a:lnTo>
                        <a:lnTo>
                          <a:pt x="926" y="3211"/>
                        </a:lnTo>
                        <a:lnTo>
                          <a:pt x="915" y="3242"/>
                        </a:lnTo>
                        <a:lnTo>
                          <a:pt x="884" y="3289"/>
                        </a:lnTo>
                        <a:lnTo>
                          <a:pt x="873" y="3310"/>
                        </a:lnTo>
                        <a:lnTo>
                          <a:pt x="900" y="3294"/>
                        </a:lnTo>
                        <a:lnTo>
                          <a:pt x="936" y="3284"/>
                        </a:lnTo>
                        <a:lnTo>
                          <a:pt x="978" y="3268"/>
                        </a:lnTo>
                        <a:lnTo>
                          <a:pt x="1030" y="3257"/>
                        </a:lnTo>
                        <a:lnTo>
                          <a:pt x="1082" y="3257"/>
                        </a:lnTo>
                        <a:lnTo>
                          <a:pt x="1133" y="3262"/>
                        </a:lnTo>
                        <a:lnTo>
                          <a:pt x="1160" y="3268"/>
                        </a:lnTo>
                        <a:lnTo>
                          <a:pt x="1185" y="3279"/>
                        </a:lnTo>
                        <a:lnTo>
                          <a:pt x="1191" y="3299"/>
                        </a:lnTo>
                        <a:lnTo>
                          <a:pt x="1201" y="3341"/>
                        </a:lnTo>
                        <a:lnTo>
                          <a:pt x="1196" y="3367"/>
                        </a:lnTo>
                        <a:lnTo>
                          <a:pt x="1196" y="3387"/>
                        </a:lnTo>
                        <a:lnTo>
                          <a:pt x="1180" y="3404"/>
                        </a:lnTo>
                        <a:lnTo>
                          <a:pt x="1175" y="3409"/>
                        </a:lnTo>
                        <a:lnTo>
                          <a:pt x="1165" y="3414"/>
                        </a:lnTo>
                        <a:lnTo>
                          <a:pt x="1155" y="3409"/>
                        </a:lnTo>
                        <a:lnTo>
                          <a:pt x="1165" y="3404"/>
                        </a:lnTo>
                        <a:lnTo>
                          <a:pt x="1191" y="3392"/>
                        </a:lnTo>
                        <a:lnTo>
                          <a:pt x="1227" y="3382"/>
                        </a:lnTo>
                        <a:lnTo>
                          <a:pt x="1269" y="3377"/>
                        </a:lnTo>
                        <a:lnTo>
                          <a:pt x="1305" y="3382"/>
                        </a:lnTo>
                        <a:lnTo>
                          <a:pt x="1320" y="3387"/>
                        </a:lnTo>
                        <a:lnTo>
                          <a:pt x="1337" y="3392"/>
                        </a:lnTo>
                        <a:lnTo>
                          <a:pt x="1347" y="3404"/>
                        </a:lnTo>
                        <a:lnTo>
                          <a:pt x="1357" y="3419"/>
                        </a:lnTo>
                        <a:lnTo>
                          <a:pt x="1357" y="3450"/>
                        </a:lnTo>
                        <a:lnTo>
                          <a:pt x="1352" y="3487"/>
                        </a:lnTo>
                        <a:lnTo>
                          <a:pt x="1342" y="3517"/>
                        </a:lnTo>
                        <a:lnTo>
                          <a:pt x="1326" y="3544"/>
                        </a:lnTo>
                        <a:lnTo>
                          <a:pt x="1290" y="3591"/>
                        </a:lnTo>
                        <a:lnTo>
                          <a:pt x="1274" y="3612"/>
                        </a:lnTo>
                        <a:lnTo>
                          <a:pt x="1315" y="3596"/>
                        </a:lnTo>
                        <a:lnTo>
                          <a:pt x="1409" y="3570"/>
                        </a:lnTo>
                        <a:lnTo>
                          <a:pt x="1456" y="3559"/>
                        </a:lnTo>
                        <a:lnTo>
                          <a:pt x="1503" y="3549"/>
                        </a:lnTo>
                        <a:lnTo>
                          <a:pt x="1534" y="3549"/>
                        </a:lnTo>
                        <a:lnTo>
                          <a:pt x="1550" y="3554"/>
                        </a:lnTo>
                        <a:lnTo>
                          <a:pt x="1555" y="3559"/>
                        </a:lnTo>
                        <a:lnTo>
                          <a:pt x="1560" y="3570"/>
                        </a:lnTo>
                        <a:lnTo>
                          <a:pt x="1560" y="3586"/>
                        </a:lnTo>
                        <a:lnTo>
                          <a:pt x="1555" y="3606"/>
                        </a:lnTo>
                        <a:lnTo>
                          <a:pt x="1550" y="3617"/>
                        </a:lnTo>
                        <a:lnTo>
                          <a:pt x="1544" y="3622"/>
                        </a:lnTo>
                        <a:lnTo>
                          <a:pt x="1565" y="3612"/>
                        </a:lnTo>
                        <a:lnTo>
                          <a:pt x="1622" y="3581"/>
                        </a:lnTo>
                        <a:lnTo>
                          <a:pt x="1659" y="3570"/>
                        </a:lnTo>
                        <a:lnTo>
                          <a:pt x="1695" y="3559"/>
                        </a:lnTo>
                        <a:lnTo>
                          <a:pt x="1737" y="3559"/>
                        </a:lnTo>
                        <a:lnTo>
                          <a:pt x="1779" y="3564"/>
                        </a:lnTo>
                        <a:lnTo>
                          <a:pt x="1799" y="3575"/>
                        </a:lnTo>
                        <a:lnTo>
                          <a:pt x="1814" y="3586"/>
                        </a:lnTo>
                        <a:lnTo>
                          <a:pt x="1856" y="3622"/>
                        </a:lnTo>
                        <a:lnTo>
                          <a:pt x="1898" y="3669"/>
                        </a:lnTo>
                        <a:lnTo>
                          <a:pt x="1929" y="3731"/>
                        </a:lnTo>
                        <a:lnTo>
                          <a:pt x="1951" y="3794"/>
                        </a:lnTo>
                        <a:lnTo>
                          <a:pt x="1956" y="3824"/>
                        </a:lnTo>
                        <a:lnTo>
                          <a:pt x="1961" y="3861"/>
                        </a:lnTo>
                        <a:lnTo>
                          <a:pt x="1956" y="3893"/>
                        </a:lnTo>
                        <a:lnTo>
                          <a:pt x="1951" y="3929"/>
                        </a:lnTo>
                        <a:lnTo>
                          <a:pt x="1939" y="3961"/>
                        </a:lnTo>
                        <a:lnTo>
                          <a:pt x="1924" y="3991"/>
                        </a:lnTo>
                        <a:lnTo>
                          <a:pt x="2116" y="3893"/>
                        </a:lnTo>
                        <a:lnTo>
                          <a:pt x="2106" y="3971"/>
                        </a:lnTo>
                        <a:lnTo>
                          <a:pt x="2132" y="3949"/>
                        </a:lnTo>
                        <a:lnTo>
                          <a:pt x="2189" y="3903"/>
                        </a:lnTo>
                        <a:lnTo>
                          <a:pt x="2226" y="3882"/>
                        </a:lnTo>
                        <a:lnTo>
                          <a:pt x="2257" y="3866"/>
                        </a:lnTo>
                        <a:lnTo>
                          <a:pt x="2268" y="3866"/>
                        </a:lnTo>
                        <a:lnTo>
                          <a:pt x="2283" y="3866"/>
                        </a:lnTo>
                        <a:lnTo>
                          <a:pt x="2293" y="3872"/>
                        </a:lnTo>
                        <a:lnTo>
                          <a:pt x="2303" y="3882"/>
                        </a:lnTo>
                        <a:lnTo>
                          <a:pt x="2314" y="3903"/>
                        </a:lnTo>
                        <a:lnTo>
                          <a:pt x="2314" y="3919"/>
                        </a:lnTo>
                        <a:lnTo>
                          <a:pt x="2308" y="3929"/>
                        </a:lnTo>
                        <a:lnTo>
                          <a:pt x="2298" y="3934"/>
                        </a:lnTo>
                        <a:lnTo>
                          <a:pt x="2278" y="3944"/>
                        </a:lnTo>
                        <a:lnTo>
                          <a:pt x="2268" y="3944"/>
                        </a:lnTo>
                        <a:lnTo>
                          <a:pt x="2548" y="3789"/>
                        </a:lnTo>
                        <a:lnTo>
                          <a:pt x="2574" y="3914"/>
                        </a:lnTo>
                        <a:lnTo>
                          <a:pt x="2595" y="3887"/>
                        </a:lnTo>
                        <a:lnTo>
                          <a:pt x="2620" y="3861"/>
                        </a:lnTo>
                        <a:lnTo>
                          <a:pt x="2652" y="3836"/>
                        </a:lnTo>
                        <a:lnTo>
                          <a:pt x="2688" y="3809"/>
                        </a:lnTo>
                        <a:lnTo>
                          <a:pt x="2709" y="3804"/>
                        </a:lnTo>
                        <a:lnTo>
                          <a:pt x="2725" y="3799"/>
                        </a:lnTo>
                        <a:lnTo>
                          <a:pt x="2745" y="3799"/>
                        </a:lnTo>
                        <a:lnTo>
                          <a:pt x="2767" y="3804"/>
                        </a:lnTo>
                        <a:lnTo>
                          <a:pt x="2782" y="3809"/>
                        </a:lnTo>
                        <a:lnTo>
                          <a:pt x="2803" y="3824"/>
                        </a:lnTo>
                        <a:lnTo>
                          <a:pt x="2814" y="3846"/>
                        </a:lnTo>
                        <a:lnTo>
                          <a:pt x="2829" y="3866"/>
                        </a:lnTo>
                        <a:lnTo>
                          <a:pt x="2844" y="3914"/>
                        </a:lnTo>
                        <a:lnTo>
                          <a:pt x="2850" y="3961"/>
                        </a:lnTo>
                        <a:lnTo>
                          <a:pt x="2844" y="4002"/>
                        </a:lnTo>
                        <a:lnTo>
                          <a:pt x="2839" y="4044"/>
                        </a:lnTo>
                        <a:lnTo>
                          <a:pt x="2829" y="4075"/>
                        </a:lnTo>
                        <a:lnTo>
                          <a:pt x="2819" y="4106"/>
                        </a:lnTo>
                        <a:lnTo>
                          <a:pt x="3074" y="3903"/>
                        </a:lnTo>
                        <a:lnTo>
                          <a:pt x="3099" y="3991"/>
                        </a:lnTo>
                        <a:lnTo>
                          <a:pt x="3286" y="3726"/>
                        </a:lnTo>
                        <a:lnTo>
                          <a:pt x="3307" y="3804"/>
                        </a:lnTo>
                        <a:lnTo>
                          <a:pt x="3338" y="3757"/>
                        </a:lnTo>
                        <a:lnTo>
                          <a:pt x="3411" y="3654"/>
                        </a:lnTo>
                        <a:lnTo>
                          <a:pt x="3453" y="3591"/>
                        </a:lnTo>
                        <a:lnTo>
                          <a:pt x="3489" y="3523"/>
                        </a:lnTo>
                        <a:lnTo>
                          <a:pt x="3521" y="3466"/>
                        </a:lnTo>
                        <a:lnTo>
                          <a:pt x="3541" y="3419"/>
                        </a:lnTo>
                        <a:lnTo>
                          <a:pt x="3551" y="3529"/>
                        </a:lnTo>
                        <a:lnTo>
                          <a:pt x="3562" y="3507"/>
                        </a:lnTo>
                        <a:lnTo>
                          <a:pt x="3593" y="3455"/>
                        </a:lnTo>
                        <a:lnTo>
                          <a:pt x="3635" y="3372"/>
                        </a:lnTo>
                        <a:lnTo>
                          <a:pt x="3650" y="3325"/>
                        </a:lnTo>
                        <a:lnTo>
                          <a:pt x="3666" y="3274"/>
                        </a:lnTo>
                        <a:lnTo>
                          <a:pt x="3692" y="3180"/>
                        </a:lnTo>
                        <a:lnTo>
                          <a:pt x="3723" y="3102"/>
                        </a:lnTo>
                        <a:lnTo>
                          <a:pt x="3760" y="3023"/>
                        </a:lnTo>
                        <a:lnTo>
                          <a:pt x="3807" y="3117"/>
                        </a:lnTo>
                        <a:lnTo>
                          <a:pt x="3832" y="3080"/>
                        </a:lnTo>
                        <a:lnTo>
                          <a:pt x="3858" y="3039"/>
                        </a:lnTo>
                        <a:lnTo>
                          <a:pt x="3890" y="2977"/>
                        </a:lnTo>
                        <a:lnTo>
                          <a:pt x="3920" y="2898"/>
                        </a:lnTo>
                        <a:lnTo>
                          <a:pt x="3947" y="2805"/>
                        </a:lnTo>
                        <a:lnTo>
                          <a:pt x="3952" y="2753"/>
                        </a:lnTo>
                        <a:lnTo>
                          <a:pt x="3957" y="2695"/>
                        </a:lnTo>
                        <a:lnTo>
                          <a:pt x="3962" y="2633"/>
                        </a:lnTo>
                        <a:lnTo>
                          <a:pt x="3957" y="2565"/>
                        </a:lnTo>
                        <a:lnTo>
                          <a:pt x="3942" y="2410"/>
                        </a:lnTo>
                        <a:lnTo>
                          <a:pt x="3915" y="2222"/>
                        </a:lnTo>
                        <a:lnTo>
                          <a:pt x="3885" y="2019"/>
                        </a:lnTo>
                        <a:lnTo>
                          <a:pt x="3853" y="1821"/>
                        </a:lnTo>
                        <a:lnTo>
                          <a:pt x="3791" y="1483"/>
                        </a:lnTo>
                        <a:lnTo>
                          <a:pt x="3760" y="1342"/>
                        </a:lnTo>
                        <a:lnTo>
                          <a:pt x="3728" y="1327"/>
                        </a:lnTo>
                        <a:lnTo>
                          <a:pt x="3692" y="1306"/>
                        </a:lnTo>
                        <a:lnTo>
                          <a:pt x="3640" y="1269"/>
                        </a:lnTo>
                        <a:lnTo>
                          <a:pt x="3583" y="1227"/>
                        </a:lnTo>
                        <a:lnTo>
                          <a:pt x="3521" y="1165"/>
                        </a:lnTo>
                        <a:lnTo>
                          <a:pt x="3448" y="1092"/>
                        </a:lnTo>
                        <a:lnTo>
                          <a:pt x="3375" y="1004"/>
                        </a:lnTo>
                        <a:lnTo>
                          <a:pt x="3209" y="770"/>
                        </a:lnTo>
                        <a:lnTo>
                          <a:pt x="3109" y="629"/>
                        </a:lnTo>
                        <a:lnTo>
                          <a:pt x="3001" y="488"/>
                        </a:lnTo>
                        <a:lnTo>
                          <a:pt x="2881" y="348"/>
                        </a:lnTo>
                        <a:lnTo>
                          <a:pt x="2824" y="285"/>
                        </a:lnTo>
                        <a:lnTo>
                          <a:pt x="2762" y="223"/>
                        </a:lnTo>
                        <a:lnTo>
                          <a:pt x="2699" y="166"/>
                        </a:lnTo>
                        <a:lnTo>
                          <a:pt x="2632" y="120"/>
                        </a:lnTo>
                        <a:lnTo>
                          <a:pt x="2569" y="72"/>
                        </a:lnTo>
                        <a:lnTo>
                          <a:pt x="2501" y="36"/>
                        </a:lnTo>
                        <a:lnTo>
                          <a:pt x="2532" y="113"/>
                        </a:lnTo>
                        <a:lnTo>
                          <a:pt x="2485" y="88"/>
                        </a:lnTo>
                        <a:lnTo>
                          <a:pt x="2433" y="67"/>
                        </a:lnTo>
                        <a:lnTo>
                          <a:pt x="2371" y="46"/>
                        </a:lnTo>
                        <a:lnTo>
                          <a:pt x="2298" y="20"/>
                        </a:lnTo>
                        <a:lnTo>
                          <a:pt x="2221" y="5"/>
                        </a:lnTo>
                        <a:lnTo>
                          <a:pt x="2148" y="0"/>
                        </a:lnTo>
                        <a:lnTo>
                          <a:pt x="2116" y="0"/>
                        </a:lnTo>
                        <a:lnTo>
                          <a:pt x="2080" y="5"/>
                        </a:lnTo>
                        <a:lnTo>
                          <a:pt x="2184" y="108"/>
                        </a:lnTo>
                        <a:lnTo>
                          <a:pt x="2002" y="93"/>
                        </a:lnTo>
                        <a:lnTo>
                          <a:pt x="1841" y="88"/>
                        </a:lnTo>
                        <a:lnTo>
                          <a:pt x="1768" y="88"/>
                        </a:lnTo>
                        <a:lnTo>
                          <a:pt x="1711" y="98"/>
                        </a:lnTo>
                        <a:lnTo>
                          <a:pt x="1804" y="140"/>
                        </a:lnTo>
                        <a:lnTo>
                          <a:pt x="1679" y="140"/>
                        </a:lnTo>
                        <a:lnTo>
                          <a:pt x="1565" y="150"/>
                        </a:lnTo>
                        <a:lnTo>
                          <a:pt x="1513" y="155"/>
                        </a:lnTo>
                        <a:lnTo>
                          <a:pt x="1467" y="166"/>
                        </a:lnTo>
                        <a:lnTo>
                          <a:pt x="1503" y="250"/>
                        </a:lnTo>
                        <a:lnTo>
                          <a:pt x="1373" y="260"/>
                        </a:lnTo>
                        <a:lnTo>
                          <a:pt x="1258" y="270"/>
                        </a:lnTo>
                        <a:lnTo>
                          <a:pt x="1201" y="280"/>
                        </a:lnTo>
                        <a:lnTo>
                          <a:pt x="1150" y="296"/>
                        </a:lnTo>
                        <a:lnTo>
                          <a:pt x="1232" y="353"/>
                        </a:lnTo>
                        <a:lnTo>
                          <a:pt x="1248" y="369"/>
                        </a:lnTo>
                        <a:lnTo>
                          <a:pt x="1263" y="390"/>
                        </a:lnTo>
                        <a:lnTo>
                          <a:pt x="1285" y="415"/>
                        </a:lnTo>
                        <a:lnTo>
                          <a:pt x="1300" y="452"/>
                        </a:lnTo>
                        <a:lnTo>
                          <a:pt x="1310" y="488"/>
                        </a:lnTo>
                        <a:lnTo>
                          <a:pt x="1310" y="535"/>
                        </a:lnTo>
                        <a:lnTo>
                          <a:pt x="1305" y="562"/>
                        </a:lnTo>
                        <a:lnTo>
                          <a:pt x="1300" y="587"/>
                        </a:lnTo>
                        <a:lnTo>
                          <a:pt x="1180" y="577"/>
                        </a:lnTo>
                        <a:lnTo>
                          <a:pt x="1269" y="645"/>
                        </a:lnTo>
                        <a:lnTo>
                          <a:pt x="1332" y="697"/>
                        </a:lnTo>
                        <a:lnTo>
                          <a:pt x="1357" y="723"/>
                        </a:lnTo>
                        <a:lnTo>
                          <a:pt x="1368" y="744"/>
                        </a:lnTo>
                        <a:lnTo>
                          <a:pt x="1368" y="754"/>
                        </a:lnTo>
                        <a:lnTo>
                          <a:pt x="1368" y="759"/>
                        </a:lnTo>
                        <a:lnTo>
                          <a:pt x="1352" y="764"/>
                        </a:lnTo>
                        <a:lnTo>
                          <a:pt x="1332" y="770"/>
                        </a:lnTo>
                        <a:lnTo>
                          <a:pt x="1305" y="764"/>
                        </a:lnTo>
                        <a:lnTo>
                          <a:pt x="1258" y="759"/>
                        </a:lnTo>
                        <a:lnTo>
                          <a:pt x="1232" y="754"/>
                        </a:lnTo>
                        <a:lnTo>
                          <a:pt x="1285" y="884"/>
                        </a:lnTo>
                        <a:lnTo>
                          <a:pt x="1160" y="894"/>
                        </a:lnTo>
                        <a:lnTo>
                          <a:pt x="1056" y="910"/>
                        </a:lnTo>
                        <a:lnTo>
                          <a:pt x="968" y="926"/>
                        </a:lnTo>
                        <a:lnTo>
                          <a:pt x="983" y="931"/>
                        </a:lnTo>
                        <a:lnTo>
                          <a:pt x="1019" y="952"/>
                        </a:lnTo>
                        <a:lnTo>
                          <a:pt x="1035" y="962"/>
                        </a:lnTo>
                        <a:lnTo>
                          <a:pt x="1050" y="977"/>
                        </a:lnTo>
                        <a:lnTo>
                          <a:pt x="1061" y="994"/>
                        </a:lnTo>
                        <a:lnTo>
                          <a:pt x="1071" y="1014"/>
                        </a:lnTo>
                        <a:lnTo>
                          <a:pt x="1066" y="1019"/>
                        </a:lnTo>
                        <a:lnTo>
                          <a:pt x="1061" y="1030"/>
                        </a:lnTo>
                        <a:lnTo>
                          <a:pt x="1035" y="1040"/>
                        </a:lnTo>
                        <a:lnTo>
                          <a:pt x="998" y="1051"/>
                        </a:lnTo>
                        <a:lnTo>
                          <a:pt x="951" y="1061"/>
                        </a:lnTo>
                        <a:lnTo>
                          <a:pt x="873" y="1072"/>
                        </a:lnTo>
                        <a:lnTo>
                          <a:pt x="838" y="1072"/>
                        </a:lnTo>
                        <a:lnTo>
                          <a:pt x="926" y="1139"/>
                        </a:lnTo>
                        <a:lnTo>
                          <a:pt x="936" y="1155"/>
                        </a:lnTo>
                        <a:lnTo>
                          <a:pt x="941" y="1171"/>
                        </a:lnTo>
                        <a:lnTo>
                          <a:pt x="941" y="1197"/>
                        </a:lnTo>
                        <a:lnTo>
                          <a:pt x="941" y="1222"/>
                        </a:lnTo>
                        <a:lnTo>
                          <a:pt x="926" y="1249"/>
                        </a:lnTo>
                        <a:lnTo>
                          <a:pt x="900" y="1279"/>
                        </a:lnTo>
                        <a:lnTo>
                          <a:pt x="863" y="1306"/>
                        </a:lnTo>
                        <a:lnTo>
                          <a:pt x="879" y="1311"/>
                        </a:lnTo>
                        <a:lnTo>
                          <a:pt x="894" y="1316"/>
                        </a:lnTo>
                        <a:lnTo>
                          <a:pt x="915" y="1327"/>
                        </a:lnTo>
                        <a:lnTo>
                          <a:pt x="931" y="1337"/>
                        </a:lnTo>
                        <a:lnTo>
                          <a:pt x="941" y="1358"/>
                        </a:lnTo>
                        <a:lnTo>
                          <a:pt x="941" y="1379"/>
                        </a:lnTo>
                        <a:lnTo>
                          <a:pt x="936" y="1409"/>
                        </a:lnTo>
                        <a:lnTo>
                          <a:pt x="921" y="1436"/>
                        </a:lnTo>
                        <a:lnTo>
                          <a:pt x="900" y="1462"/>
                        </a:lnTo>
                        <a:lnTo>
                          <a:pt x="879" y="1477"/>
                        </a:lnTo>
                        <a:lnTo>
                          <a:pt x="858" y="1488"/>
                        </a:lnTo>
                        <a:lnTo>
                          <a:pt x="821" y="1499"/>
                        </a:lnTo>
                        <a:lnTo>
                          <a:pt x="806" y="1499"/>
                        </a:lnTo>
                        <a:lnTo>
                          <a:pt x="821" y="1509"/>
                        </a:lnTo>
                        <a:lnTo>
                          <a:pt x="858" y="1524"/>
                        </a:lnTo>
                        <a:lnTo>
                          <a:pt x="873" y="1539"/>
                        </a:lnTo>
                        <a:lnTo>
                          <a:pt x="889" y="1556"/>
                        </a:lnTo>
                        <a:lnTo>
                          <a:pt x="894" y="1571"/>
                        </a:lnTo>
                        <a:lnTo>
                          <a:pt x="884" y="1592"/>
                        </a:lnTo>
                        <a:lnTo>
                          <a:pt x="868" y="1613"/>
                        </a:lnTo>
                        <a:lnTo>
                          <a:pt x="838" y="1623"/>
                        </a:lnTo>
                        <a:lnTo>
                          <a:pt x="806" y="1639"/>
                        </a:lnTo>
                        <a:lnTo>
                          <a:pt x="769" y="1649"/>
                        </a:lnTo>
                        <a:lnTo>
                          <a:pt x="713" y="1659"/>
                        </a:lnTo>
                        <a:lnTo>
                          <a:pt x="686" y="1664"/>
                        </a:lnTo>
                        <a:lnTo>
                          <a:pt x="702" y="1676"/>
                        </a:lnTo>
                        <a:lnTo>
                          <a:pt x="738" y="1701"/>
                        </a:lnTo>
                        <a:lnTo>
                          <a:pt x="754" y="1717"/>
                        </a:lnTo>
                        <a:lnTo>
                          <a:pt x="759" y="1728"/>
                        </a:lnTo>
                        <a:lnTo>
                          <a:pt x="759" y="1738"/>
                        </a:lnTo>
                        <a:lnTo>
                          <a:pt x="754" y="1743"/>
                        </a:lnTo>
                        <a:lnTo>
                          <a:pt x="733" y="1753"/>
                        </a:lnTo>
                        <a:lnTo>
                          <a:pt x="666" y="1779"/>
                        </a:lnTo>
                        <a:lnTo>
                          <a:pt x="588" y="1806"/>
                        </a:lnTo>
                        <a:lnTo>
                          <a:pt x="499" y="1847"/>
                        </a:lnTo>
                        <a:lnTo>
                          <a:pt x="531" y="1847"/>
                        </a:lnTo>
                        <a:lnTo>
                          <a:pt x="593" y="1858"/>
                        </a:lnTo>
                        <a:lnTo>
                          <a:pt x="629" y="1868"/>
                        </a:lnTo>
                        <a:lnTo>
                          <a:pt x="666" y="1883"/>
                        </a:lnTo>
                        <a:lnTo>
                          <a:pt x="691" y="1904"/>
                        </a:lnTo>
                        <a:lnTo>
                          <a:pt x="697" y="1915"/>
                        </a:lnTo>
                        <a:lnTo>
                          <a:pt x="702" y="1931"/>
                        </a:lnTo>
                        <a:lnTo>
                          <a:pt x="702" y="1961"/>
                        </a:lnTo>
                        <a:lnTo>
                          <a:pt x="691" y="1993"/>
                        </a:lnTo>
                        <a:lnTo>
                          <a:pt x="676" y="2024"/>
                        </a:lnTo>
                        <a:lnTo>
                          <a:pt x="656" y="2055"/>
                        </a:lnTo>
                        <a:lnTo>
                          <a:pt x="629" y="2081"/>
                        </a:lnTo>
                        <a:lnTo>
                          <a:pt x="609" y="2103"/>
                        </a:lnTo>
                        <a:lnTo>
                          <a:pt x="582" y="2123"/>
                        </a:lnTo>
                        <a:lnTo>
                          <a:pt x="562" y="2128"/>
                        </a:lnTo>
                        <a:lnTo>
                          <a:pt x="551" y="2133"/>
                        </a:lnTo>
                        <a:lnTo>
                          <a:pt x="551" y="2138"/>
                        </a:lnTo>
                        <a:lnTo>
                          <a:pt x="582" y="2149"/>
                        </a:lnTo>
                        <a:lnTo>
                          <a:pt x="598" y="2154"/>
                        </a:lnTo>
                        <a:lnTo>
                          <a:pt x="619" y="2165"/>
                        </a:lnTo>
                        <a:lnTo>
                          <a:pt x="629" y="2175"/>
                        </a:lnTo>
                        <a:lnTo>
                          <a:pt x="634" y="2191"/>
                        </a:lnTo>
                        <a:lnTo>
                          <a:pt x="624" y="2211"/>
                        </a:lnTo>
                        <a:lnTo>
                          <a:pt x="614" y="2233"/>
                        </a:lnTo>
                        <a:lnTo>
                          <a:pt x="593" y="2248"/>
                        </a:lnTo>
                        <a:lnTo>
                          <a:pt x="567" y="2263"/>
                        </a:lnTo>
                        <a:lnTo>
                          <a:pt x="526" y="2285"/>
                        </a:lnTo>
                        <a:lnTo>
                          <a:pt x="504" y="2295"/>
                        </a:lnTo>
                        <a:lnTo>
                          <a:pt x="531" y="2295"/>
                        </a:lnTo>
                        <a:lnTo>
                          <a:pt x="582" y="2305"/>
                        </a:lnTo>
                        <a:lnTo>
                          <a:pt x="603" y="2315"/>
                        </a:lnTo>
                        <a:lnTo>
                          <a:pt x="624" y="2326"/>
                        </a:lnTo>
                        <a:lnTo>
                          <a:pt x="629" y="2336"/>
                        </a:lnTo>
                        <a:lnTo>
                          <a:pt x="629" y="2341"/>
                        </a:lnTo>
                        <a:lnTo>
                          <a:pt x="629" y="2352"/>
                        </a:lnTo>
                        <a:lnTo>
                          <a:pt x="624" y="2363"/>
                        </a:lnTo>
                        <a:lnTo>
                          <a:pt x="603" y="2388"/>
                        </a:lnTo>
                        <a:lnTo>
                          <a:pt x="577" y="2398"/>
                        </a:lnTo>
                        <a:lnTo>
                          <a:pt x="556" y="2410"/>
                        </a:lnTo>
                        <a:lnTo>
                          <a:pt x="531" y="2420"/>
                        </a:lnTo>
                        <a:lnTo>
                          <a:pt x="489" y="2420"/>
                        </a:lnTo>
                        <a:lnTo>
                          <a:pt x="468" y="2420"/>
                        </a:lnTo>
                        <a:lnTo>
                          <a:pt x="484" y="2425"/>
                        </a:lnTo>
                        <a:lnTo>
                          <a:pt x="514" y="2430"/>
                        </a:lnTo>
                        <a:lnTo>
                          <a:pt x="526" y="2440"/>
                        </a:lnTo>
                        <a:lnTo>
                          <a:pt x="536" y="2451"/>
                        </a:lnTo>
                        <a:lnTo>
                          <a:pt x="536" y="2461"/>
                        </a:lnTo>
                        <a:lnTo>
                          <a:pt x="531" y="2477"/>
                        </a:lnTo>
                        <a:lnTo>
                          <a:pt x="509" y="2498"/>
                        </a:lnTo>
                        <a:lnTo>
                          <a:pt x="479" y="2518"/>
                        </a:lnTo>
                        <a:lnTo>
                          <a:pt x="400" y="2565"/>
                        </a:lnTo>
                        <a:lnTo>
                          <a:pt x="297" y="2617"/>
                        </a:lnTo>
                        <a:lnTo>
                          <a:pt x="317" y="2623"/>
                        </a:lnTo>
                        <a:lnTo>
                          <a:pt x="364" y="2633"/>
                        </a:lnTo>
                        <a:lnTo>
                          <a:pt x="379" y="2643"/>
                        </a:lnTo>
                        <a:lnTo>
                          <a:pt x="390" y="2654"/>
                        </a:lnTo>
                        <a:lnTo>
                          <a:pt x="395" y="2659"/>
                        </a:lnTo>
                        <a:lnTo>
                          <a:pt x="395" y="2665"/>
                        </a:lnTo>
                        <a:lnTo>
                          <a:pt x="379" y="2680"/>
                        </a:lnTo>
                        <a:lnTo>
                          <a:pt x="317" y="2711"/>
                        </a:lnTo>
                        <a:lnTo>
                          <a:pt x="250" y="2737"/>
                        </a:lnTo>
                        <a:lnTo>
                          <a:pt x="162" y="2763"/>
                        </a:lnTo>
                        <a:lnTo>
                          <a:pt x="182" y="2779"/>
                        </a:lnTo>
                        <a:lnTo>
                          <a:pt x="213" y="2810"/>
                        </a:lnTo>
                        <a:lnTo>
                          <a:pt x="229" y="2825"/>
                        </a:lnTo>
                        <a:lnTo>
                          <a:pt x="234" y="2847"/>
                        </a:lnTo>
                        <a:lnTo>
                          <a:pt x="234" y="2852"/>
                        </a:lnTo>
                        <a:lnTo>
                          <a:pt x="234" y="2862"/>
                        </a:lnTo>
                        <a:lnTo>
                          <a:pt x="229" y="2867"/>
                        </a:lnTo>
                        <a:lnTo>
                          <a:pt x="219" y="2872"/>
                        </a:lnTo>
                        <a:lnTo>
                          <a:pt x="187" y="2893"/>
                        </a:lnTo>
                        <a:lnTo>
                          <a:pt x="156" y="2919"/>
                        </a:lnTo>
                        <a:lnTo>
                          <a:pt x="83" y="2982"/>
                        </a:lnTo>
                        <a:lnTo>
                          <a:pt x="0" y="3065"/>
                        </a:lnTo>
                        <a:close/>
                      </a:path>
                    </a:pathLst>
                  </a:custGeom>
                  <a:solidFill>
                    <a:srgbClr val="33CC33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44" name="Freeform 1280"/>
                  <p:cNvSpPr/>
                  <p:nvPr/>
                </p:nvSpPr>
                <p:spPr>
                  <a:xfrm>
                    <a:off x="3591" y="3265"/>
                    <a:ext cx="224" cy="130"/>
                  </a:xfrm>
                  <a:custGeom>
                    <a:avLst/>
                    <a:gdLst>
                      <a:gd name="txL" fmla="*/ 0 w 3364"/>
                      <a:gd name="txT" fmla="*/ 0 h 1941"/>
                      <a:gd name="txR" fmla="*/ 3364 w 3364"/>
                      <a:gd name="txB" fmla="*/ 1941 h 194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64" h="1941">
                        <a:moveTo>
                          <a:pt x="0" y="1941"/>
                        </a:moveTo>
                        <a:lnTo>
                          <a:pt x="141" y="1936"/>
                        </a:lnTo>
                        <a:lnTo>
                          <a:pt x="463" y="1916"/>
                        </a:lnTo>
                        <a:lnTo>
                          <a:pt x="655" y="1899"/>
                        </a:lnTo>
                        <a:lnTo>
                          <a:pt x="842" y="1874"/>
                        </a:lnTo>
                        <a:lnTo>
                          <a:pt x="1014" y="1848"/>
                        </a:lnTo>
                        <a:lnTo>
                          <a:pt x="1087" y="1837"/>
                        </a:lnTo>
                        <a:lnTo>
                          <a:pt x="1149" y="1822"/>
                        </a:lnTo>
                        <a:lnTo>
                          <a:pt x="1311" y="1775"/>
                        </a:lnTo>
                        <a:lnTo>
                          <a:pt x="1550" y="1717"/>
                        </a:lnTo>
                        <a:lnTo>
                          <a:pt x="1846" y="1644"/>
                        </a:lnTo>
                        <a:lnTo>
                          <a:pt x="2179" y="1551"/>
                        </a:lnTo>
                        <a:lnTo>
                          <a:pt x="2346" y="1499"/>
                        </a:lnTo>
                        <a:lnTo>
                          <a:pt x="2517" y="1442"/>
                        </a:lnTo>
                        <a:lnTo>
                          <a:pt x="2683" y="1379"/>
                        </a:lnTo>
                        <a:lnTo>
                          <a:pt x="2845" y="1312"/>
                        </a:lnTo>
                        <a:lnTo>
                          <a:pt x="2995" y="1244"/>
                        </a:lnTo>
                        <a:lnTo>
                          <a:pt x="3135" y="1172"/>
                        </a:lnTo>
                        <a:lnTo>
                          <a:pt x="3260" y="1093"/>
                        </a:lnTo>
                        <a:lnTo>
                          <a:pt x="3317" y="1052"/>
                        </a:lnTo>
                        <a:lnTo>
                          <a:pt x="3364" y="1010"/>
                        </a:lnTo>
                        <a:lnTo>
                          <a:pt x="3235" y="432"/>
                        </a:lnTo>
                        <a:lnTo>
                          <a:pt x="3177" y="380"/>
                        </a:lnTo>
                        <a:lnTo>
                          <a:pt x="3053" y="266"/>
                        </a:lnTo>
                        <a:lnTo>
                          <a:pt x="2975" y="198"/>
                        </a:lnTo>
                        <a:lnTo>
                          <a:pt x="2907" y="125"/>
                        </a:lnTo>
                        <a:lnTo>
                          <a:pt x="2845" y="58"/>
                        </a:lnTo>
                        <a:lnTo>
                          <a:pt x="2803" y="0"/>
                        </a:lnTo>
                        <a:lnTo>
                          <a:pt x="2704" y="52"/>
                        </a:lnTo>
                        <a:lnTo>
                          <a:pt x="2444" y="193"/>
                        </a:lnTo>
                        <a:lnTo>
                          <a:pt x="2064" y="401"/>
                        </a:lnTo>
                        <a:lnTo>
                          <a:pt x="1840" y="531"/>
                        </a:lnTo>
                        <a:lnTo>
                          <a:pt x="1612" y="672"/>
                        </a:lnTo>
                        <a:lnTo>
                          <a:pt x="1373" y="817"/>
                        </a:lnTo>
                        <a:lnTo>
                          <a:pt x="1134" y="973"/>
                        </a:lnTo>
                        <a:lnTo>
                          <a:pt x="900" y="1135"/>
                        </a:lnTo>
                        <a:lnTo>
                          <a:pt x="677" y="1296"/>
                        </a:lnTo>
                        <a:lnTo>
                          <a:pt x="468" y="1462"/>
                        </a:lnTo>
                        <a:lnTo>
                          <a:pt x="370" y="1546"/>
                        </a:lnTo>
                        <a:lnTo>
                          <a:pt x="281" y="1629"/>
                        </a:lnTo>
                        <a:lnTo>
                          <a:pt x="198" y="1707"/>
                        </a:lnTo>
                        <a:lnTo>
                          <a:pt x="125" y="1786"/>
                        </a:lnTo>
                        <a:lnTo>
                          <a:pt x="58" y="1864"/>
                        </a:lnTo>
                        <a:lnTo>
                          <a:pt x="0" y="194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9900">
                          <a:alpha val="100000"/>
                        </a:srgbClr>
                      </a:gs>
                      <a:gs pos="100000">
                        <a:srgbClr val="43B443">
                          <a:alpha val="100000"/>
                        </a:srgbClr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45" name="Freeform 1281"/>
                  <p:cNvSpPr/>
                  <p:nvPr/>
                </p:nvSpPr>
                <p:spPr>
                  <a:xfrm>
                    <a:off x="3579" y="3237"/>
                    <a:ext cx="326" cy="162"/>
                  </a:xfrm>
                  <a:custGeom>
                    <a:avLst/>
                    <a:gdLst>
                      <a:gd name="txL" fmla="*/ 0 w 4888"/>
                      <a:gd name="txT" fmla="*/ 0 h 2436"/>
                      <a:gd name="txR" fmla="*/ 4888 w 4888"/>
                      <a:gd name="txB" fmla="*/ 2436 h 243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888" h="2436">
                        <a:moveTo>
                          <a:pt x="0" y="2436"/>
                        </a:moveTo>
                        <a:lnTo>
                          <a:pt x="358" y="2296"/>
                        </a:lnTo>
                        <a:lnTo>
                          <a:pt x="1169" y="1968"/>
                        </a:lnTo>
                        <a:lnTo>
                          <a:pt x="1628" y="1786"/>
                        </a:lnTo>
                        <a:lnTo>
                          <a:pt x="2044" y="1609"/>
                        </a:lnTo>
                        <a:lnTo>
                          <a:pt x="2381" y="1457"/>
                        </a:lnTo>
                        <a:lnTo>
                          <a:pt x="2501" y="1400"/>
                        </a:lnTo>
                        <a:lnTo>
                          <a:pt x="2584" y="1359"/>
                        </a:lnTo>
                        <a:lnTo>
                          <a:pt x="2828" y="1213"/>
                        </a:lnTo>
                        <a:lnTo>
                          <a:pt x="3057" y="1083"/>
                        </a:lnTo>
                        <a:lnTo>
                          <a:pt x="3250" y="979"/>
                        </a:lnTo>
                        <a:lnTo>
                          <a:pt x="3322" y="942"/>
                        </a:lnTo>
                        <a:lnTo>
                          <a:pt x="3380" y="922"/>
                        </a:lnTo>
                        <a:lnTo>
                          <a:pt x="3469" y="885"/>
                        </a:lnTo>
                        <a:lnTo>
                          <a:pt x="3634" y="812"/>
                        </a:lnTo>
                        <a:lnTo>
                          <a:pt x="3853" y="708"/>
                        </a:lnTo>
                        <a:lnTo>
                          <a:pt x="4103" y="583"/>
                        </a:lnTo>
                        <a:lnTo>
                          <a:pt x="4352" y="458"/>
                        </a:lnTo>
                        <a:lnTo>
                          <a:pt x="4587" y="333"/>
                        </a:lnTo>
                        <a:lnTo>
                          <a:pt x="4685" y="276"/>
                        </a:lnTo>
                        <a:lnTo>
                          <a:pt x="4774" y="219"/>
                        </a:lnTo>
                        <a:lnTo>
                          <a:pt x="4841" y="172"/>
                        </a:lnTo>
                        <a:lnTo>
                          <a:pt x="4888" y="136"/>
                        </a:lnTo>
                        <a:lnTo>
                          <a:pt x="4888" y="115"/>
                        </a:lnTo>
                        <a:lnTo>
                          <a:pt x="4888" y="73"/>
                        </a:lnTo>
                        <a:lnTo>
                          <a:pt x="4882" y="47"/>
                        </a:lnTo>
                        <a:lnTo>
                          <a:pt x="4877" y="26"/>
                        </a:lnTo>
                        <a:lnTo>
                          <a:pt x="4867" y="11"/>
                        </a:lnTo>
                        <a:lnTo>
                          <a:pt x="4846" y="0"/>
                        </a:lnTo>
                        <a:lnTo>
                          <a:pt x="4836" y="0"/>
                        </a:lnTo>
                        <a:lnTo>
                          <a:pt x="4826" y="6"/>
                        </a:lnTo>
                        <a:lnTo>
                          <a:pt x="4799" y="26"/>
                        </a:lnTo>
                        <a:lnTo>
                          <a:pt x="4727" y="109"/>
                        </a:lnTo>
                        <a:lnTo>
                          <a:pt x="4680" y="161"/>
                        </a:lnTo>
                        <a:lnTo>
                          <a:pt x="4628" y="219"/>
                        </a:lnTo>
                        <a:lnTo>
                          <a:pt x="4560" y="271"/>
                        </a:lnTo>
                        <a:lnTo>
                          <a:pt x="4524" y="297"/>
                        </a:lnTo>
                        <a:lnTo>
                          <a:pt x="4482" y="318"/>
                        </a:lnTo>
                        <a:lnTo>
                          <a:pt x="4233" y="443"/>
                        </a:lnTo>
                        <a:lnTo>
                          <a:pt x="3900" y="604"/>
                        </a:lnTo>
                        <a:lnTo>
                          <a:pt x="3593" y="745"/>
                        </a:lnTo>
                        <a:lnTo>
                          <a:pt x="3484" y="792"/>
                        </a:lnTo>
                        <a:lnTo>
                          <a:pt x="3422" y="817"/>
                        </a:lnTo>
                        <a:lnTo>
                          <a:pt x="3380" y="833"/>
                        </a:lnTo>
                        <a:lnTo>
                          <a:pt x="3317" y="864"/>
                        </a:lnTo>
                        <a:lnTo>
                          <a:pt x="3172" y="947"/>
                        </a:lnTo>
                        <a:lnTo>
                          <a:pt x="3010" y="1047"/>
                        </a:lnTo>
                        <a:lnTo>
                          <a:pt x="2875" y="1135"/>
                        </a:lnTo>
                        <a:lnTo>
                          <a:pt x="2730" y="1224"/>
                        </a:lnTo>
                        <a:lnTo>
                          <a:pt x="2533" y="1327"/>
                        </a:lnTo>
                        <a:lnTo>
                          <a:pt x="2329" y="1437"/>
                        </a:lnTo>
                        <a:lnTo>
                          <a:pt x="2152" y="1520"/>
                        </a:lnTo>
                        <a:lnTo>
                          <a:pt x="1726" y="1702"/>
                        </a:lnTo>
                        <a:lnTo>
                          <a:pt x="999" y="2014"/>
                        </a:lnTo>
                        <a:lnTo>
                          <a:pt x="0" y="243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46" name="Freeform 1282"/>
                  <p:cNvSpPr/>
                  <p:nvPr/>
                </p:nvSpPr>
                <p:spPr>
                  <a:xfrm>
                    <a:off x="3615" y="3326"/>
                    <a:ext cx="106" cy="16"/>
                  </a:xfrm>
                  <a:custGeom>
                    <a:avLst/>
                    <a:gdLst>
                      <a:gd name="txL" fmla="*/ 0 w 1597"/>
                      <a:gd name="txT" fmla="*/ 0 h 240"/>
                      <a:gd name="txR" fmla="*/ 1597 w 1597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597" h="240">
                        <a:moveTo>
                          <a:pt x="0" y="5"/>
                        </a:moveTo>
                        <a:lnTo>
                          <a:pt x="198" y="17"/>
                        </a:lnTo>
                        <a:lnTo>
                          <a:pt x="411" y="27"/>
                        </a:lnTo>
                        <a:lnTo>
                          <a:pt x="656" y="47"/>
                        </a:lnTo>
                        <a:lnTo>
                          <a:pt x="921" y="79"/>
                        </a:lnTo>
                        <a:lnTo>
                          <a:pt x="1051" y="95"/>
                        </a:lnTo>
                        <a:lnTo>
                          <a:pt x="1176" y="115"/>
                        </a:lnTo>
                        <a:lnTo>
                          <a:pt x="1285" y="142"/>
                        </a:lnTo>
                        <a:lnTo>
                          <a:pt x="1389" y="172"/>
                        </a:lnTo>
                        <a:lnTo>
                          <a:pt x="1472" y="204"/>
                        </a:lnTo>
                        <a:lnTo>
                          <a:pt x="1509" y="219"/>
                        </a:lnTo>
                        <a:lnTo>
                          <a:pt x="1540" y="240"/>
                        </a:lnTo>
                        <a:lnTo>
                          <a:pt x="1597" y="225"/>
                        </a:lnTo>
                        <a:lnTo>
                          <a:pt x="1571" y="214"/>
                        </a:lnTo>
                        <a:lnTo>
                          <a:pt x="1487" y="183"/>
                        </a:lnTo>
                        <a:lnTo>
                          <a:pt x="1358" y="142"/>
                        </a:lnTo>
                        <a:lnTo>
                          <a:pt x="1176" y="100"/>
                        </a:lnTo>
                        <a:lnTo>
                          <a:pt x="1067" y="73"/>
                        </a:lnTo>
                        <a:lnTo>
                          <a:pt x="947" y="53"/>
                        </a:lnTo>
                        <a:lnTo>
                          <a:pt x="811" y="37"/>
                        </a:lnTo>
                        <a:lnTo>
                          <a:pt x="671" y="22"/>
                        </a:lnTo>
                        <a:lnTo>
                          <a:pt x="521" y="11"/>
                        </a:lnTo>
                        <a:lnTo>
                          <a:pt x="354" y="0"/>
                        </a:lnTo>
                        <a:lnTo>
                          <a:pt x="182" y="0"/>
                        </a:lnTo>
                        <a:lnTo>
                          <a:pt x="0" y="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47" name="Freeform 1283"/>
                  <p:cNvSpPr/>
                  <p:nvPr/>
                </p:nvSpPr>
                <p:spPr>
                  <a:xfrm>
                    <a:off x="3633" y="3256"/>
                    <a:ext cx="137" cy="60"/>
                  </a:xfrm>
                  <a:custGeom>
                    <a:avLst/>
                    <a:gdLst>
                      <a:gd name="txL" fmla="*/ 0 w 2059"/>
                      <a:gd name="txT" fmla="*/ 0 h 906"/>
                      <a:gd name="txR" fmla="*/ 2059 w 2059"/>
                      <a:gd name="txB" fmla="*/ 906 h 9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059" h="906">
                        <a:moveTo>
                          <a:pt x="0" y="427"/>
                        </a:moveTo>
                        <a:lnTo>
                          <a:pt x="141" y="448"/>
                        </a:lnTo>
                        <a:lnTo>
                          <a:pt x="463" y="505"/>
                        </a:lnTo>
                        <a:lnTo>
                          <a:pt x="640" y="542"/>
                        </a:lnTo>
                        <a:lnTo>
                          <a:pt x="806" y="578"/>
                        </a:lnTo>
                        <a:lnTo>
                          <a:pt x="879" y="599"/>
                        </a:lnTo>
                        <a:lnTo>
                          <a:pt x="941" y="619"/>
                        </a:lnTo>
                        <a:lnTo>
                          <a:pt x="989" y="641"/>
                        </a:lnTo>
                        <a:lnTo>
                          <a:pt x="1024" y="661"/>
                        </a:lnTo>
                        <a:lnTo>
                          <a:pt x="1061" y="677"/>
                        </a:lnTo>
                        <a:lnTo>
                          <a:pt x="1108" y="698"/>
                        </a:lnTo>
                        <a:lnTo>
                          <a:pt x="1171" y="719"/>
                        </a:lnTo>
                        <a:lnTo>
                          <a:pt x="1238" y="744"/>
                        </a:lnTo>
                        <a:lnTo>
                          <a:pt x="1404" y="781"/>
                        </a:lnTo>
                        <a:lnTo>
                          <a:pt x="1581" y="823"/>
                        </a:lnTo>
                        <a:lnTo>
                          <a:pt x="1893" y="879"/>
                        </a:lnTo>
                        <a:lnTo>
                          <a:pt x="2034" y="906"/>
                        </a:lnTo>
                        <a:lnTo>
                          <a:pt x="2059" y="854"/>
                        </a:lnTo>
                        <a:lnTo>
                          <a:pt x="1924" y="833"/>
                        </a:lnTo>
                        <a:lnTo>
                          <a:pt x="1623" y="781"/>
                        </a:lnTo>
                        <a:lnTo>
                          <a:pt x="1456" y="749"/>
                        </a:lnTo>
                        <a:lnTo>
                          <a:pt x="1295" y="714"/>
                        </a:lnTo>
                        <a:lnTo>
                          <a:pt x="1165" y="682"/>
                        </a:lnTo>
                        <a:lnTo>
                          <a:pt x="1118" y="666"/>
                        </a:lnTo>
                        <a:lnTo>
                          <a:pt x="1087" y="651"/>
                        </a:lnTo>
                        <a:lnTo>
                          <a:pt x="1056" y="630"/>
                        </a:lnTo>
                        <a:lnTo>
                          <a:pt x="1019" y="604"/>
                        </a:lnTo>
                        <a:lnTo>
                          <a:pt x="936" y="531"/>
                        </a:lnTo>
                        <a:lnTo>
                          <a:pt x="723" y="329"/>
                        </a:lnTo>
                        <a:lnTo>
                          <a:pt x="609" y="219"/>
                        </a:lnTo>
                        <a:lnTo>
                          <a:pt x="495" y="125"/>
                        </a:lnTo>
                        <a:lnTo>
                          <a:pt x="442" y="84"/>
                        </a:lnTo>
                        <a:lnTo>
                          <a:pt x="390" y="47"/>
                        </a:lnTo>
                        <a:lnTo>
                          <a:pt x="343" y="21"/>
                        </a:lnTo>
                        <a:lnTo>
                          <a:pt x="302" y="0"/>
                        </a:lnTo>
                        <a:lnTo>
                          <a:pt x="562" y="234"/>
                        </a:lnTo>
                        <a:lnTo>
                          <a:pt x="759" y="417"/>
                        </a:lnTo>
                        <a:lnTo>
                          <a:pt x="837" y="494"/>
                        </a:lnTo>
                        <a:lnTo>
                          <a:pt x="889" y="552"/>
                        </a:lnTo>
                        <a:lnTo>
                          <a:pt x="775" y="531"/>
                        </a:lnTo>
                        <a:lnTo>
                          <a:pt x="515" y="479"/>
                        </a:lnTo>
                        <a:lnTo>
                          <a:pt x="365" y="459"/>
                        </a:lnTo>
                        <a:lnTo>
                          <a:pt x="218" y="437"/>
                        </a:lnTo>
                        <a:lnTo>
                          <a:pt x="94" y="427"/>
                        </a:lnTo>
                        <a:lnTo>
                          <a:pt x="41" y="427"/>
                        </a:lnTo>
                        <a:lnTo>
                          <a:pt x="0" y="42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48" name="Freeform 1284"/>
                  <p:cNvSpPr/>
                  <p:nvPr/>
                </p:nvSpPr>
                <p:spPr>
                  <a:xfrm>
                    <a:off x="3651" y="3218"/>
                    <a:ext cx="151" cy="79"/>
                  </a:xfrm>
                  <a:custGeom>
                    <a:avLst/>
                    <a:gdLst>
                      <a:gd name="txL" fmla="*/ 0 w 2267"/>
                      <a:gd name="txT" fmla="*/ 0 h 1181"/>
                      <a:gd name="txR" fmla="*/ 2267 w 2267"/>
                      <a:gd name="txB" fmla="*/ 1181 h 118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267" h="1181">
                        <a:moveTo>
                          <a:pt x="0" y="286"/>
                        </a:moveTo>
                        <a:lnTo>
                          <a:pt x="156" y="339"/>
                        </a:lnTo>
                        <a:lnTo>
                          <a:pt x="514" y="469"/>
                        </a:lnTo>
                        <a:lnTo>
                          <a:pt x="712" y="546"/>
                        </a:lnTo>
                        <a:lnTo>
                          <a:pt x="900" y="624"/>
                        </a:lnTo>
                        <a:lnTo>
                          <a:pt x="1050" y="692"/>
                        </a:lnTo>
                        <a:lnTo>
                          <a:pt x="1107" y="724"/>
                        </a:lnTo>
                        <a:lnTo>
                          <a:pt x="1149" y="749"/>
                        </a:lnTo>
                        <a:lnTo>
                          <a:pt x="1107" y="776"/>
                        </a:lnTo>
                        <a:lnTo>
                          <a:pt x="1008" y="822"/>
                        </a:lnTo>
                        <a:lnTo>
                          <a:pt x="940" y="848"/>
                        </a:lnTo>
                        <a:lnTo>
                          <a:pt x="868" y="874"/>
                        </a:lnTo>
                        <a:lnTo>
                          <a:pt x="785" y="896"/>
                        </a:lnTo>
                        <a:lnTo>
                          <a:pt x="701" y="906"/>
                        </a:lnTo>
                        <a:lnTo>
                          <a:pt x="743" y="906"/>
                        </a:lnTo>
                        <a:lnTo>
                          <a:pt x="790" y="901"/>
                        </a:lnTo>
                        <a:lnTo>
                          <a:pt x="853" y="896"/>
                        </a:lnTo>
                        <a:lnTo>
                          <a:pt x="925" y="884"/>
                        </a:lnTo>
                        <a:lnTo>
                          <a:pt x="1008" y="864"/>
                        </a:lnTo>
                        <a:lnTo>
                          <a:pt x="1092" y="833"/>
                        </a:lnTo>
                        <a:lnTo>
                          <a:pt x="1170" y="796"/>
                        </a:lnTo>
                        <a:lnTo>
                          <a:pt x="1305" y="859"/>
                        </a:lnTo>
                        <a:lnTo>
                          <a:pt x="1617" y="989"/>
                        </a:lnTo>
                        <a:lnTo>
                          <a:pt x="1794" y="1061"/>
                        </a:lnTo>
                        <a:lnTo>
                          <a:pt x="1965" y="1124"/>
                        </a:lnTo>
                        <a:lnTo>
                          <a:pt x="2043" y="1145"/>
                        </a:lnTo>
                        <a:lnTo>
                          <a:pt x="2111" y="1166"/>
                        </a:lnTo>
                        <a:lnTo>
                          <a:pt x="2168" y="1176"/>
                        </a:lnTo>
                        <a:lnTo>
                          <a:pt x="2210" y="1181"/>
                        </a:lnTo>
                        <a:lnTo>
                          <a:pt x="2267" y="1161"/>
                        </a:lnTo>
                        <a:lnTo>
                          <a:pt x="2230" y="1156"/>
                        </a:lnTo>
                        <a:lnTo>
                          <a:pt x="2142" y="1124"/>
                        </a:lnTo>
                        <a:lnTo>
                          <a:pt x="2095" y="1109"/>
                        </a:lnTo>
                        <a:lnTo>
                          <a:pt x="2048" y="1088"/>
                        </a:lnTo>
                        <a:lnTo>
                          <a:pt x="2007" y="1061"/>
                        </a:lnTo>
                        <a:lnTo>
                          <a:pt x="1981" y="1041"/>
                        </a:lnTo>
                        <a:lnTo>
                          <a:pt x="1856" y="869"/>
                        </a:lnTo>
                        <a:lnTo>
                          <a:pt x="1746" y="724"/>
                        </a:lnTo>
                        <a:lnTo>
                          <a:pt x="1617" y="552"/>
                        </a:lnTo>
                        <a:lnTo>
                          <a:pt x="1471" y="380"/>
                        </a:lnTo>
                        <a:lnTo>
                          <a:pt x="1399" y="297"/>
                        </a:lnTo>
                        <a:lnTo>
                          <a:pt x="1326" y="219"/>
                        </a:lnTo>
                        <a:lnTo>
                          <a:pt x="1252" y="151"/>
                        </a:lnTo>
                        <a:lnTo>
                          <a:pt x="1180" y="89"/>
                        </a:lnTo>
                        <a:lnTo>
                          <a:pt x="1112" y="37"/>
                        </a:lnTo>
                        <a:lnTo>
                          <a:pt x="1050" y="0"/>
                        </a:lnTo>
                        <a:lnTo>
                          <a:pt x="1149" y="94"/>
                        </a:lnTo>
                        <a:lnTo>
                          <a:pt x="1247" y="192"/>
                        </a:lnTo>
                        <a:lnTo>
                          <a:pt x="1377" y="327"/>
                        </a:lnTo>
                        <a:lnTo>
                          <a:pt x="1513" y="484"/>
                        </a:lnTo>
                        <a:lnTo>
                          <a:pt x="1653" y="651"/>
                        </a:lnTo>
                        <a:lnTo>
                          <a:pt x="1716" y="739"/>
                        </a:lnTo>
                        <a:lnTo>
                          <a:pt x="1778" y="833"/>
                        </a:lnTo>
                        <a:lnTo>
                          <a:pt x="1835" y="921"/>
                        </a:lnTo>
                        <a:lnTo>
                          <a:pt x="1888" y="1015"/>
                        </a:lnTo>
                        <a:lnTo>
                          <a:pt x="1846" y="1009"/>
                        </a:lnTo>
                        <a:lnTo>
                          <a:pt x="1794" y="994"/>
                        </a:lnTo>
                        <a:lnTo>
                          <a:pt x="1706" y="963"/>
                        </a:lnTo>
                        <a:lnTo>
                          <a:pt x="1591" y="916"/>
                        </a:lnTo>
                        <a:lnTo>
                          <a:pt x="1435" y="848"/>
                        </a:lnTo>
                        <a:lnTo>
                          <a:pt x="1242" y="749"/>
                        </a:lnTo>
                        <a:lnTo>
                          <a:pt x="1003" y="614"/>
                        </a:lnTo>
                        <a:lnTo>
                          <a:pt x="951" y="541"/>
                        </a:lnTo>
                        <a:lnTo>
                          <a:pt x="894" y="458"/>
                        </a:lnTo>
                        <a:lnTo>
                          <a:pt x="816" y="369"/>
                        </a:lnTo>
                        <a:lnTo>
                          <a:pt x="770" y="322"/>
                        </a:lnTo>
                        <a:lnTo>
                          <a:pt x="723" y="276"/>
                        </a:lnTo>
                        <a:lnTo>
                          <a:pt x="670" y="229"/>
                        </a:lnTo>
                        <a:lnTo>
                          <a:pt x="613" y="187"/>
                        </a:lnTo>
                        <a:lnTo>
                          <a:pt x="556" y="151"/>
                        </a:lnTo>
                        <a:lnTo>
                          <a:pt x="494" y="120"/>
                        </a:lnTo>
                        <a:lnTo>
                          <a:pt x="431" y="94"/>
                        </a:lnTo>
                        <a:lnTo>
                          <a:pt x="369" y="78"/>
                        </a:lnTo>
                        <a:lnTo>
                          <a:pt x="436" y="114"/>
                        </a:lnTo>
                        <a:lnTo>
                          <a:pt x="509" y="162"/>
                        </a:lnTo>
                        <a:lnTo>
                          <a:pt x="593" y="219"/>
                        </a:lnTo>
                        <a:lnTo>
                          <a:pt x="681" y="292"/>
                        </a:lnTo>
                        <a:lnTo>
                          <a:pt x="775" y="374"/>
                        </a:lnTo>
                        <a:lnTo>
                          <a:pt x="816" y="422"/>
                        </a:lnTo>
                        <a:lnTo>
                          <a:pt x="853" y="469"/>
                        </a:lnTo>
                        <a:lnTo>
                          <a:pt x="889" y="515"/>
                        </a:lnTo>
                        <a:lnTo>
                          <a:pt x="915" y="567"/>
                        </a:lnTo>
                        <a:lnTo>
                          <a:pt x="800" y="526"/>
                        </a:lnTo>
                        <a:lnTo>
                          <a:pt x="525" y="432"/>
                        </a:lnTo>
                        <a:lnTo>
                          <a:pt x="369" y="380"/>
                        </a:lnTo>
                        <a:lnTo>
                          <a:pt x="224" y="339"/>
                        </a:lnTo>
                        <a:lnTo>
                          <a:pt x="94" y="302"/>
                        </a:lnTo>
                        <a:lnTo>
                          <a:pt x="0" y="28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49" name="Freeform 1285"/>
                  <p:cNvSpPr/>
                  <p:nvPr/>
                </p:nvSpPr>
                <p:spPr>
                  <a:xfrm>
                    <a:off x="3608" y="3353"/>
                    <a:ext cx="63" cy="10"/>
                  </a:xfrm>
                  <a:custGeom>
                    <a:avLst/>
                    <a:gdLst>
                      <a:gd name="txL" fmla="*/ 0 w 946"/>
                      <a:gd name="txT" fmla="*/ 0 h 155"/>
                      <a:gd name="txR" fmla="*/ 946 w 946"/>
                      <a:gd name="txB" fmla="*/ 155 h 15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6" h="155">
                        <a:moveTo>
                          <a:pt x="0" y="30"/>
                        </a:moveTo>
                        <a:lnTo>
                          <a:pt x="103" y="30"/>
                        </a:lnTo>
                        <a:lnTo>
                          <a:pt x="213" y="30"/>
                        </a:lnTo>
                        <a:lnTo>
                          <a:pt x="343" y="42"/>
                        </a:lnTo>
                        <a:lnTo>
                          <a:pt x="488" y="52"/>
                        </a:lnTo>
                        <a:lnTo>
                          <a:pt x="634" y="78"/>
                        </a:lnTo>
                        <a:lnTo>
                          <a:pt x="702" y="93"/>
                        </a:lnTo>
                        <a:lnTo>
                          <a:pt x="764" y="109"/>
                        </a:lnTo>
                        <a:lnTo>
                          <a:pt x="826" y="130"/>
                        </a:lnTo>
                        <a:lnTo>
                          <a:pt x="879" y="155"/>
                        </a:lnTo>
                        <a:lnTo>
                          <a:pt x="946" y="135"/>
                        </a:lnTo>
                        <a:lnTo>
                          <a:pt x="857" y="104"/>
                        </a:lnTo>
                        <a:lnTo>
                          <a:pt x="764" y="72"/>
                        </a:lnTo>
                        <a:lnTo>
                          <a:pt x="634" y="42"/>
                        </a:lnTo>
                        <a:lnTo>
                          <a:pt x="488" y="15"/>
                        </a:lnTo>
                        <a:lnTo>
                          <a:pt x="410" y="5"/>
                        </a:lnTo>
                        <a:lnTo>
                          <a:pt x="332" y="0"/>
                        </a:lnTo>
                        <a:lnTo>
                          <a:pt x="250" y="0"/>
                        </a:lnTo>
                        <a:lnTo>
                          <a:pt x="166" y="5"/>
                        </a:lnTo>
                        <a:lnTo>
                          <a:pt x="83" y="15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50" name="Freeform 1286"/>
                  <p:cNvSpPr/>
                  <p:nvPr/>
                </p:nvSpPr>
                <p:spPr>
                  <a:xfrm>
                    <a:off x="3594" y="3377"/>
                    <a:ext cx="33" cy="4"/>
                  </a:xfrm>
                  <a:custGeom>
                    <a:avLst/>
                    <a:gdLst>
                      <a:gd name="txL" fmla="*/ 0 w 499"/>
                      <a:gd name="txT" fmla="*/ 0 h 53"/>
                      <a:gd name="txR" fmla="*/ 499 w 499"/>
                      <a:gd name="txB" fmla="*/ 53 h 53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99" h="53">
                        <a:moveTo>
                          <a:pt x="0" y="47"/>
                        </a:moveTo>
                        <a:lnTo>
                          <a:pt x="53" y="36"/>
                        </a:lnTo>
                        <a:lnTo>
                          <a:pt x="110" y="31"/>
                        </a:lnTo>
                        <a:lnTo>
                          <a:pt x="172" y="21"/>
                        </a:lnTo>
                        <a:lnTo>
                          <a:pt x="245" y="16"/>
                        </a:lnTo>
                        <a:lnTo>
                          <a:pt x="323" y="21"/>
                        </a:lnTo>
                        <a:lnTo>
                          <a:pt x="385" y="31"/>
                        </a:lnTo>
                        <a:lnTo>
                          <a:pt x="417" y="42"/>
                        </a:lnTo>
                        <a:lnTo>
                          <a:pt x="442" y="53"/>
                        </a:lnTo>
                        <a:lnTo>
                          <a:pt x="499" y="36"/>
                        </a:lnTo>
                        <a:lnTo>
                          <a:pt x="474" y="21"/>
                        </a:lnTo>
                        <a:lnTo>
                          <a:pt x="432" y="11"/>
                        </a:lnTo>
                        <a:lnTo>
                          <a:pt x="380" y="5"/>
                        </a:lnTo>
                        <a:lnTo>
                          <a:pt x="312" y="0"/>
                        </a:lnTo>
                        <a:lnTo>
                          <a:pt x="224" y="5"/>
                        </a:lnTo>
                        <a:lnTo>
                          <a:pt x="120" y="21"/>
                        </a:lnTo>
                        <a:lnTo>
                          <a:pt x="0" y="4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51" name="Freeform 1287"/>
                  <p:cNvSpPr/>
                  <p:nvPr/>
                </p:nvSpPr>
                <p:spPr>
                  <a:xfrm>
                    <a:off x="3610" y="3377"/>
                    <a:ext cx="24" cy="28"/>
                  </a:xfrm>
                  <a:custGeom>
                    <a:avLst/>
                    <a:gdLst>
                      <a:gd name="txL" fmla="*/ 0 w 359"/>
                      <a:gd name="txT" fmla="*/ 0 h 411"/>
                      <a:gd name="txR" fmla="*/ 359 w 359"/>
                      <a:gd name="txB" fmla="*/ 411 h 41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411">
                        <a:moveTo>
                          <a:pt x="0" y="411"/>
                        </a:moveTo>
                        <a:lnTo>
                          <a:pt x="57" y="370"/>
                        </a:lnTo>
                        <a:lnTo>
                          <a:pt x="119" y="323"/>
                        </a:lnTo>
                        <a:lnTo>
                          <a:pt x="187" y="271"/>
                        </a:lnTo>
                        <a:lnTo>
                          <a:pt x="254" y="203"/>
                        </a:lnTo>
                        <a:lnTo>
                          <a:pt x="286" y="172"/>
                        </a:lnTo>
                        <a:lnTo>
                          <a:pt x="312" y="135"/>
                        </a:lnTo>
                        <a:lnTo>
                          <a:pt x="332" y="99"/>
                        </a:lnTo>
                        <a:lnTo>
                          <a:pt x="348" y="63"/>
                        </a:lnTo>
                        <a:lnTo>
                          <a:pt x="359" y="31"/>
                        </a:lnTo>
                        <a:lnTo>
                          <a:pt x="359" y="0"/>
                        </a:lnTo>
                        <a:lnTo>
                          <a:pt x="296" y="26"/>
                        </a:lnTo>
                        <a:lnTo>
                          <a:pt x="296" y="31"/>
                        </a:lnTo>
                        <a:lnTo>
                          <a:pt x="301" y="42"/>
                        </a:lnTo>
                        <a:lnTo>
                          <a:pt x="301" y="63"/>
                        </a:lnTo>
                        <a:lnTo>
                          <a:pt x="291" y="99"/>
                        </a:lnTo>
                        <a:lnTo>
                          <a:pt x="264" y="146"/>
                        </a:lnTo>
                        <a:lnTo>
                          <a:pt x="207" y="213"/>
                        </a:lnTo>
                        <a:lnTo>
                          <a:pt x="124" y="302"/>
                        </a:lnTo>
                        <a:lnTo>
                          <a:pt x="0" y="41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52" name="Freeform 1288"/>
                  <p:cNvSpPr/>
                  <p:nvPr/>
                </p:nvSpPr>
                <p:spPr>
                  <a:xfrm>
                    <a:off x="3629" y="3362"/>
                    <a:ext cx="42" cy="52"/>
                  </a:xfrm>
                  <a:custGeom>
                    <a:avLst/>
                    <a:gdLst>
                      <a:gd name="txL" fmla="*/ 0 w 629"/>
                      <a:gd name="txT" fmla="*/ 0 h 776"/>
                      <a:gd name="txR" fmla="*/ 629 w 629"/>
                      <a:gd name="txB" fmla="*/ 776 h 77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629" h="776">
                        <a:moveTo>
                          <a:pt x="0" y="776"/>
                        </a:moveTo>
                        <a:lnTo>
                          <a:pt x="93" y="697"/>
                        </a:lnTo>
                        <a:lnTo>
                          <a:pt x="192" y="609"/>
                        </a:lnTo>
                        <a:lnTo>
                          <a:pt x="302" y="500"/>
                        </a:lnTo>
                        <a:lnTo>
                          <a:pt x="353" y="442"/>
                        </a:lnTo>
                        <a:lnTo>
                          <a:pt x="405" y="380"/>
                        </a:lnTo>
                        <a:lnTo>
                          <a:pt x="452" y="317"/>
                        </a:lnTo>
                        <a:lnTo>
                          <a:pt x="494" y="255"/>
                        </a:lnTo>
                        <a:lnTo>
                          <a:pt x="530" y="192"/>
                        </a:lnTo>
                        <a:lnTo>
                          <a:pt x="551" y="130"/>
                        </a:lnTo>
                        <a:lnTo>
                          <a:pt x="567" y="73"/>
                        </a:lnTo>
                        <a:lnTo>
                          <a:pt x="567" y="47"/>
                        </a:lnTo>
                        <a:lnTo>
                          <a:pt x="562" y="20"/>
                        </a:lnTo>
                        <a:lnTo>
                          <a:pt x="629" y="0"/>
                        </a:lnTo>
                        <a:lnTo>
                          <a:pt x="624" y="20"/>
                        </a:lnTo>
                        <a:lnTo>
                          <a:pt x="603" y="83"/>
                        </a:lnTo>
                        <a:lnTo>
                          <a:pt x="567" y="172"/>
                        </a:lnTo>
                        <a:lnTo>
                          <a:pt x="540" y="229"/>
                        </a:lnTo>
                        <a:lnTo>
                          <a:pt x="509" y="287"/>
                        </a:lnTo>
                        <a:lnTo>
                          <a:pt x="473" y="344"/>
                        </a:lnTo>
                        <a:lnTo>
                          <a:pt x="427" y="411"/>
                        </a:lnTo>
                        <a:lnTo>
                          <a:pt x="374" y="474"/>
                        </a:lnTo>
                        <a:lnTo>
                          <a:pt x="317" y="536"/>
                        </a:lnTo>
                        <a:lnTo>
                          <a:pt x="250" y="604"/>
                        </a:lnTo>
                        <a:lnTo>
                          <a:pt x="177" y="666"/>
                        </a:lnTo>
                        <a:lnTo>
                          <a:pt x="93" y="724"/>
                        </a:lnTo>
                        <a:lnTo>
                          <a:pt x="0" y="77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53" name="Freeform 1289"/>
                  <p:cNvSpPr/>
                  <p:nvPr/>
                </p:nvSpPr>
                <p:spPr>
                  <a:xfrm>
                    <a:off x="3658" y="3338"/>
                    <a:ext cx="67" cy="91"/>
                  </a:xfrm>
                  <a:custGeom>
                    <a:avLst/>
                    <a:gdLst>
                      <a:gd name="txL" fmla="*/ 0 w 1003"/>
                      <a:gd name="txT" fmla="*/ 0 h 1358"/>
                      <a:gd name="txR" fmla="*/ 1003 w 1003"/>
                      <a:gd name="txB" fmla="*/ 1358 h 135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03" h="1358">
                        <a:moveTo>
                          <a:pt x="0" y="1358"/>
                        </a:moveTo>
                        <a:lnTo>
                          <a:pt x="145" y="1187"/>
                        </a:lnTo>
                        <a:lnTo>
                          <a:pt x="296" y="1010"/>
                        </a:lnTo>
                        <a:lnTo>
                          <a:pt x="472" y="791"/>
                        </a:lnTo>
                        <a:lnTo>
                          <a:pt x="649" y="562"/>
                        </a:lnTo>
                        <a:lnTo>
                          <a:pt x="728" y="448"/>
                        </a:lnTo>
                        <a:lnTo>
                          <a:pt x="801" y="339"/>
                        </a:lnTo>
                        <a:lnTo>
                          <a:pt x="863" y="234"/>
                        </a:lnTo>
                        <a:lnTo>
                          <a:pt x="915" y="146"/>
                        </a:lnTo>
                        <a:lnTo>
                          <a:pt x="946" y="62"/>
                        </a:lnTo>
                        <a:lnTo>
                          <a:pt x="956" y="31"/>
                        </a:lnTo>
                        <a:lnTo>
                          <a:pt x="961" y="0"/>
                        </a:lnTo>
                        <a:lnTo>
                          <a:pt x="1003" y="10"/>
                        </a:lnTo>
                        <a:lnTo>
                          <a:pt x="998" y="26"/>
                        </a:lnTo>
                        <a:lnTo>
                          <a:pt x="978" y="84"/>
                        </a:lnTo>
                        <a:lnTo>
                          <a:pt x="936" y="182"/>
                        </a:lnTo>
                        <a:lnTo>
                          <a:pt x="899" y="249"/>
                        </a:lnTo>
                        <a:lnTo>
                          <a:pt x="858" y="328"/>
                        </a:lnTo>
                        <a:lnTo>
                          <a:pt x="801" y="411"/>
                        </a:lnTo>
                        <a:lnTo>
                          <a:pt x="733" y="511"/>
                        </a:lnTo>
                        <a:lnTo>
                          <a:pt x="649" y="624"/>
                        </a:lnTo>
                        <a:lnTo>
                          <a:pt x="556" y="744"/>
                        </a:lnTo>
                        <a:lnTo>
                          <a:pt x="442" y="880"/>
                        </a:lnTo>
                        <a:lnTo>
                          <a:pt x="312" y="1025"/>
                        </a:lnTo>
                        <a:lnTo>
                          <a:pt x="166" y="1187"/>
                        </a:lnTo>
                        <a:lnTo>
                          <a:pt x="0" y="1358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54" name="Freeform 1290"/>
                  <p:cNvSpPr/>
                  <p:nvPr/>
                </p:nvSpPr>
                <p:spPr>
                  <a:xfrm>
                    <a:off x="3700" y="3314"/>
                    <a:ext cx="72" cy="133"/>
                  </a:xfrm>
                  <a:custGeom>
                    <a:avLst/>
                    <a:gdLst>
                      <a:gd name="txL" fmla="*/ 0 w 1081"/>
                      <a:gd name="txT" fmla="*/ 0 h 1995"/>
                      <a:gd name="txR" fmla="*/ 1081 w 1081"/>
                      <a:gd name="txB" fmla="*/ 1995 h 199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81" h="1995">
                        <a:moveTo>
                          <a:pt x="0" y="1995"/>
                        </a:moveTo>
                        <a:lnTo>
                          <a:pt x="167" y="1745"/>
                        </a:lnTo>
                        <a:lnTo>
                          <a:pt x="332" y="1485"/>
                        </a:lnTo>
                        <a:lnTo>
                          <a:pt x="531" y="1166"/>
                        </a:lnTo>
                        <a:lnTo>
                          <a:pt x="624" y="1001"/>
                        </a:lnTo>
                        <a:lnTo>
                          <a:pt x="723" y="834"/>
                        </a:lnTo>
                        <a:lnTo>
                          <a:pt x="806" y="667"/>
                        </a:lnTo>
                        <a:lnTo>
                          <a:pt x="884" y="511"/>
                        </a:lnTo>
                        <a:lnTo>
                          <a:pt x="946" y="365"/>
                        </a:lnTo>
                        <a:lnTo>
                          <a:pt x="998" y="230"/>
                        </a:lnTo>
                        <a:lnTo>
                          <a:pt x="1013" y="172"/>
                        </a:lnTo>
                        <a:lnTo>
                          <a:pt x="1025" y="115"/>
                        </a:lnTo>
                        <a:lnTo>
                          <a:pt x="1030" y="69"/>
                        </a:lnTo>
                        <a:lnTo>
                          <a:pt x="1030" y="27"/>
                        </a:lnTo>
                        <a:lnTo>
                          <a:pt x="1081" y="0"/>
                        </a:lnTo>
                        <a:lnTo>
                          <a:pt x="1081" y="22"/>
                        </a:lnTo>
                        <a:lnTo>
                          <a:pt x="1066" y="100"/>
                        </a:lnTo>
                        <a:lnTo>
                          <a:pt x="1050" y="157"/>
                        </a:lnTo>
                        <a:lnTo>
                          <a:pt x="1030" y="235"/>
                        </a:lnTo>
                        <a:lnTo>
                          <a:pt x="998" y="324"/>
                        </a:lnTo>
                        <a:lnTo>
                          <a:pt x="951" y="433"/>
                        </a:lnTo>
                        <a:lnTo>
                          <a:pt x="894" y="558"/>
                        </a:lnTo>
                        <a:lnTo>
                          <a:pt x="821" y="704"/>
                        </a:lnTo>
                        <a:lnTo>
                          <a:pt x="733" y="864"/>
                        </a:lnTo>
                        <a:lnTo>
                          <a:pt x="629" y="1047"/>
                        </a:lnTo>
                        <a:lnTo>
                          <a:pt x="504" y="1250"/>
                        </a:lnTo>
                        <a:lnTo>
                          <a:pt x="359" y="1474"/>
                        </a:lnTo>
                        <a:lnTo>
                          <a:pt x="192" y="1723"/>
                        </a:lnTo>
                        <a:lnTo>
                          <a:pt x="0" y="199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55" name="Freeform 1291"/>
                  <p:cNvSpPr/>
                  <p:nvPr/>
                </p:nvSpPr>
                <p:spPr>
                  <a:xfrm>
                    <a:off x="3730" y="3397"/>
                    <a:ext cx="8" cy="53"/>
                  </a:xfrm>
                  <a:custGeom>
                    <a:avLst/>
                    <a:gdLst>
                      <a:gd name="txL" fmla="*/ 0 w 125"/>
                      <a:gd name="txT" fmla="*/ 0 h 797"/>
                      <a:gd name="txR" fmla="*/ 125 w 125"/>
                      <a:gd name="txB" fmla="*/ 797 h 79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5" h="797">
                        <a:moveTo>
                          <a:pt x="0" y="797"/>
                        </a:moveTo>
                        <a:lnTo>
                          <a:pt x="31" y="708"/>
                        </a:lnTo>
                        <a:lnTo>
                          <a:pt x="57" y="608"/>
                        </a:lnTo>
                        <a:lnTo>
                          <a:pt x="77" y="495"/>
                        </a:lnTo>
                        <a:lnTo>
                          <a:pt x="89" y="432"/>
                        </a:lnTo>
                        <a:lnTo>
                          <a:pt x="94" y="370"/>
                        </a:lnTo>
                        <a:lnTo>
                          <a:pt x="99" y="307"/>
                        </a:lnTo>
                        <a:lnTo>
                          <a:pt x="94" y="250"/>
                        </a:lnTo>
                        <a:lnTo>
                          <a:pt x="89" y="193"/>
                        </a:lnTo>
                        <a:lnTo>
                          <a:pt x="72" y="140"/>
                        </a:lnTo>
                        <a:lnTo>
                          <a:pt x="52" y="93"/>
                        </a:lnTo>
                        <a:lnTo>
                          <a:pt x="20" y="51"/>
                        </a:lnTo>
                        <a:lnTo>
                          <a:pt x="57" y="0"/>
                        </a:lnTo>
                        <a:lnTo>
                          <a:pt x="67" y="16"/>
                        </a:lnTo>
                        <a:lnTo>
                          <a:pt x="83" y="51"/>
                        </a:lnTo>
                        <a:lnTo>
                          <a:pt x="104" y="114"/>
                        </a:lnTo>
                        <a:lnTo>
                          <a:pt x="114" y="156"/>
                        </a:lnTo>
                        <a:lnTo>
                          <a:pt x="119" y="203"/>
                        </a:lnTo>
                        <a:lnTo>
                          <a:pt x="125" y="260"/>
                        </a:lnTo>
                        <a:lnTo>
                          <a:pt x="125" y="318"/>
                        </a:lnTo>
                        <a:lnTo>
                          <a:pt x="125" y="385"/>
                        </a:lnTo>
                        <a:lnTo>
                          <a:pt x="114" y="453"/>
                        </a:lnTo>
                        <a:lnTo>
                          <a:pt x="99" y="531"/>
                        </a:lnTo>
                        <a:lnTo>
                          <a:pt x="72" y="614"/>
                        </a:lnTo>
                        <a:lnTo>
                          <a:pt x="42" y="703"/>
                        </a:lnTo>
                        <a:lnTo>
                          <a:pt x="0" y="79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56" name="Freeform 1292"/>
                  <p:cNvSpPr/>
                  <p:nvPr/>
                </p:nvSpPr>
                <p:spPr>
                  <a:xfrm>
                    <a:off x="3757" y="3294"/>
                    <a:ext cx="50" cy="164"/>
                  </a:xfrm>
                  <a:custGeom>
                    <a:avLst/>
                    <a:gdLst>
                      <a:gd name="txL" fmla="*/ 0 w 749"/>
                      <a:gd name="txT" fmla="*/ 0 h 2451"/>
                      <a:gd name="txR" fmla="*/ 749 w 749"/>
                      <a:gd name="txB" fmla="*/ 2451 h 245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749" h="2451">
                        <a:moveTo>
                          <a:pt x="0" y="2451"/>
                        </a:moveTo>
                        <a:lnTo>
                          <a:pt x="57" y="2306"/>
                        </a:lnTo>
                        <a:lnTo>
                          <a:pt x="192" y="1957"/>
                        </a:lnTo>
                        <a:lnTo>
                          <a:pt x="270" y="1734"/>
                        </a:lnTo>
                        <a:lnTo>
                          <a:pt x="348" y="1509"/>
                        </a:lnTo>
                        <a:lnTo>
                          <a:pt x="416" y="1285"/>
                        </a:lnTo>
                        <a:lnTo>
                          <a:pt x="442" y="1182"/>
                        </a:lnTo>
                        <a:lnTo>
                          <a:pt x="462" y="1082"/>
                        </a:lnTo>
                        <a:lnTo>
                          <a:pt x="499" y="895"/>
                        </a:lnTo>
                        <a:lnTo>
                          <a:pt x="530" y="713"/>
                        </a:lnTo>
                        <a:lnTo>
                          <a:pt x="587" y="385"/>
                        </a:lnTo>
                        <a:lnTo>
                          <a:pt x="614" y="250"/>
                        </a:lnTo>
                        <a:lnTo>
                          <a:pt x="634" y="141"/>
                        </a:lnTo>
                        <a:lnTo>
                          <a:pt x="660" y="63"/>
                        </a:lnTo>
                        <a:lnTo>
                          <a:pt x="671" y="36"/>
                        </a:lnTo>
                        <a:lnTo>
                          <a:pt x="681" y="16"/>
                        </a:lnTo>
                        <a:lnTo>
                          <a:pt x="749" y="0"/>
                        </a:lnTo>
                        <a:lnTo>
                          <a:pt x="722" y="109"/>
                        </a:lnTo>
                        <a:lnTo>
                          <a:pt x="655" y="365"/>
                        </a:lnTo>
                        <a:lnTo>
                          <a:pt x="582" y="666"/>
                        </a:lnTo>
                        <a:lnTo>
                          <a:pt x="556" y="807"/>
                        </a:lnTo>
                        <a:lnTo>
                          <a:pt x="540" y="910"/>
                        </a:lnTo>
                        <a:lnTo>
                          <a:pt x="535" y="958"/>
                        </a:lnTo>
                        <a:lnTo>
                          <a:pt x="540" y="1015"/>
                        </a:lnTo>
                        <a:lnTo>
                          <a:pt x="556" y="1130"/>
                        </a:lnTo>
                        <a:lnTo>
                          <a:pt x="582" y="1265"/>
                        </a:lnTo>
                        <a:lnTo>
                          <a:pt x="614" y="1400"/>
                        </a:lnTo>
                        <a:lnTo>
                          <a:pt x="639" y="1535"/>
                        </a:lnTo>
                        <a:lnTo>
                          <a:pt x="660" y="1666"/>
                        </a:lnTo>
                        <a:lnTo>
                          <a:pt x="660" y="1728"/>
                        </a:lnTo>
                        <a:lnTo>
                          <a:pt x="660" y="1786"/>
                        </a:lnTo>
                        <a:lnTo>
                          <a:pt x="649" y="1837"/>
                        </a:lnTo>
                        <a:lnTo>
                          <a:pt x="639" y="1879"/>
                        </a:lnTo>
                        <a:lnTo>
                          <a:pt x="639" y="1811"/>
                        </a:lnTo>
                        <a:lnTo>
                          <a:pt x="634" y="1734"/>
                        </a:lnTo>
                        <a:lnTo>
                          <a:pt x="629" y="1639"/>
                        </a:lnTo>
                        <a:lnTo>
                          <a:pt x="614" y="1525"/>
                        </a:lnTo>
                        <a:lnTo>
                          <a:pt x="592" y="1400"/>
                        </a:lnTo>
                        <a:lnTo>
                          <a:pt x="561" y="1275"/>
                        </a:lnTo>
                        <a:lnTo>
                          <a:pt x="540" y="1212"/>
                        </a:lnTo>
                        <a:lnTo>
                          <a:pt x="514" y="1150"/>
                        </a:lnTo>
                        <a:lnTo>
                          <a:pt x="462" y="1317"/>
                        </a:lnTo>
                        <a:lnTo>
                          <a:pt x="405" y="1494"/>
                        </a:lnTo>
                        <a:lnTo>
                          <a:pt x="332" y="1702"/>
                        </a:lnTo>
                        <a:lnTo>
                          <a:pt x="249" y="1926"/>
                        </a:lnTo>
                        <a:lnTo>
                          <a:pt x="160" y="2139"/>
                        </a:lnTo>
                        <a:lnTo>
                          <a:pt x="120" y="2233"/>
                        </a:lnTo>
                        <a:lnTo>
                          <a:pt x="78" y="2321"/>
                        </a:lnTo>
                        <a:lnTo>
                          <a:pt x="36" y="2394"/>
                        </a:lnTo>
                        <a:lnTo>
                          <a:pt x="0" y="245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57" name="Freeform 1293"/>
                  <p:cNvSpPr/>
                  <p:nvPr/>
                </p:nvSpPr>
                <p:spPr>
                  <a:xfrm>
                    <a:off x="3714" y="3365"/>
                    <a:ext cx="37" cy="26"/>
                  </a:xfrm>
                  <a:custGeom>
                    <a:avLst/>
                    <a:gdLst>
                      <a:gd name="txL" fmla="*/ 0 w 557"/>
                      <a:gd name="txT" fmla="*/ 0 h 380"/>
                      <a:gd name="txR" fmla="*/ 557 w 557"/>
                      <a:gd name="txB" fmla="*/ 380 h 38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57" h="380">
                        <a:moveTo>
                          <a:pt x="0" y="380"/>
                        </a:moveTo>
                        <a:lnTo>
                          <a:pt x="53" y="333"/>
                        </a:lnTo>
                        <a:lnTo>
                          <a:pt x="115" y="287"/>
                        </a:lnTo>
                        <a:lnTo>
                          <a:pt x="188" y="229"/>
                        </a:lnTo>
                        <a:lnTo>
                          <a:pt x="272" y="172"/>
                        </a:lnTo>
                        <a:lnTo>
                          <a:pt x="360" y="125"/>
                        </a:lnTo>
                        <a:lnTo>
                          <a:pt x="407" y="98"/>
                        </a:lnTo>
                        <a:lnTo>
                          <a:pt x="454" y="83"/>
                        </a:lnTo>
                        <a:lnTo>
                          <a:pt x="495" y="68"/>
                        </a:lnTo>
                        <a:lnTo>
                          <a:pt x="536" y="57"/>
                        </a:lnTo>
                        <a:lnTo>
                          <a:pt x="557" y="0"/>
                        </a:lnTo>
                        <a:lnTo>
                          <a:pt x="506" y="21"/>
                        </a:lnTo>
                        <a:lnTo>
                          <a:pt x="442" y="47"/>
                        </a:lnTo>
                        <a:lnTo>
                          <a:pt x="365" y="83"/>
                        </a:lnTo>
                        <a:lnTo>
                          <a:pt x="277" y="135"/>
                        </a:lnTo>
                        <a:lnTo>
                          <a:pt x="183" y="203"/>
                        </a:lnTo>
                        <a:lnTo>
                          <a:pt x="137" y="240"/>
                        </a:lnTo>
                        <a:lnTo>
                          <a:pt x="89" y="281"/>
                        </a:lnTo>
                        <a:lnTo>
                          <a:pt x="42" y="328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58" name="Freeform 1294"/>
                  <p:cNvSpPr/>
                  <p:nvPr/>
                </p:nvSpPr>
                <p:spPr>
                  <a:xfrm>
                    <a:off x="3674" y="3391"/>
                    <a:ext cx="18" cy="42"/>
                  </a:xfrm>
                  <a:custGeom>
                    <a:avLst/>
                    <a:gdLst>
                      <a:gd name="txL" fmla="*/ 0 w 265"/>
                      <a:gd name="txT" fmla="*/ 0 h 635"/>
                      <a:gd name="txR" fmla="*/ 265 w 265"/>
                      <a:gd name="txB" fmla="*/ 635 h 63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65" h="635">
                        <a:moveTo>
                          <a:pt x="0" y="635"/>
                        </a:moveTo>
                        <a:lnTo>
                          <a:pt x="41" y="577"/>
                        </a:lnTo>
                        <a:lnTo>
                          <a:pt x="83" y="521"/>
                        </a:lnTo>
                        <a:lnTo>
                          <a:pt x="125" y="447"/>
                        </a:lnTo>
                        <a:lnTo>
                          <a:pt x="166" y="359"/>
                        </a:lnTo>
                        <a:lnTo>
                          <a:pt x="187" y="312"/>
                        </a:lnTo>
                        <a:lnTo>
                          <a:pt x="198" y="260"/>
                        </a:lnTo>
                        <a:lnTo>
                          <a:pt x="208" y="214"/>
                        </a:lnTo>
                        <a:lnTo>
                          <a:pt x="218" y="162"/>
                        </a:lnTo>
                        <a:lnTo>
                          <a:pt x="218" y="115"/>
                        </a:lnTo>
                        <a:lnTo>
                          <a:pt x="208" y="68"/>
                        </a:lnTo>
                        <a:lnTo>
                          <a:pt x="260" y="0"/>
                        </a:lnTo>
                        <a:lnTo>
                          <a:pt x="265" y="57"/>
                        </a:lnTo>
                        <a:lnTo>
                          <a:pt x="260" y="120"/>
                        </a:lnTo>
                        <a:lnTo>
                          <a:pt x="250" y="203"/>
                        </a:lnTo>
                        <a:lnTo>
                          <a:pt x="233" y="255"/>
                        </a:lnTo>
                        <a:lnTo>
                          <a:pt x="218" y="302"/>
                        </a:lnTo>
                        <a:lnTo>
                          <a:pt x="198" y="354"/>
                        </a:lnTo>
                        <a:lnTo>
                          <a:pt x="171" y="412"/>
                        </a:lnTo>
                        <a:lnTo>
                          <a:pt x="140" y="464"/>
                        </a:lnTo>
                        <a:lnTo>
                          <a:pt x="98" y="521"/>
                        </a:lnTo>
                        <a:lnTo>
                          <a:pt x="51" y="577"/>
                        </a:lnTo>
                        <a:lnTo>
                          <a:pt x="0" y="63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59" name="Freeform 1295"/>
                  <p:cNvSpPr/>
                  <p:nvPr/>
                </p:nvSpPr>
                <p:spPr>
                  <a:xfrm>
                    <a:off x="3635" y="3330"/>
                    <a:ext cx="39" cy="9"/>
                  </a:xfrm>
                  <a:custGeom>
                    <a:avLst/>
                    <a:gdLst>
                      <a:gd name="txL" fmla="*/ 0 w 583"/>
                      <a:gd name="txT" fmla="*/ 0 h 130"/>
                      <a:gd name="txR" fmla="*/ 583 w 583"/>
                      <a:gd name="txB" fmla="*/ 130 h 13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83" h="130">
                        <a:moveTo>
                          <a:pt x="0" y="104"/>
                        </a:moveTo>
                        <a:lnTo>
                          <a:pt x="62" y="114"/>
                        </a:lnTo>
                        <a:lnTo>
                          <a:pt x="125" y="114"/>
                        </a:lnTo>
                        <a:lnTo>
                          <a:pt x="209" y="114"/>
                        </a:lnTo>
                        <a:lnTo>
                          <a:pt x="297" y="104"/>
                        </a:lnTo>
                        <a:lnTo>
                          <a:pt x="339" y="94"/>
                        </a:lnTo>
                        <a:lnTo>
                          <a:pt x="385" y="84"/>
                        </a:lnTo>
                        <a:lnTo>
                          <a:pt x="427" y="67"/>
                        </a:lnTo>
                        <a:lnTo>
                          <a:pt x="469" y="52"/>
                        </a:lnTo>
                        <a:lnTo>
                          <a:pt x="504" y="26"/>
                        </a:lnTo>
                        <a:lnTo>
                          <a:pt x="536" y="0"/>
                        </a:lnTo>
                        <a:lnTo>
                          <a:pt x="583" y="16"/>
                        </a:lnTo>
                        <a:lnTo>
                          <a:pt x="546" y="42"/>
                        </a:lnTo>
                        <a:lnTo>
                          <a:pt x="499" y="67"/>
                        </a:lnTo>
                        <a:lnTo>
                          <a:pt x="437" y="94"/>
                        </a:lnTo>
                        <a:lnTo>
                          <a:pt x="354" y="114"/>
                        </a:lnTo>
                        <a:lnTo>
                          <a:pt x="307" y="125"/>
                        </a:lnTo>
                        <a:lnTo>
                          <a:pt x="255" y="130"/>
                        </a:lnTo>
                        <a:lnTo>
                          <a:pt x="197" y="130"/>
                        </a:lnTo>
                        <a:lnTo>
                          <a:pt x="135" y="125"/>
                        </a:lnTo>
                        <a:lnTo>
                          <a:pt x="68" y="120"/>
                        </a:lnTo>
                        <a:lnTo>
                          <a:pt x="0" y="104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60" name="Freeform 1296"/>
                  <p:cNvSpPr/>
                  <p:nvPr/>
                </p:nvSpPr>
                <p:spPr>
                  <a:xfrm>
                    <a:off x="3631" y="3311"/>
                    <a:ext cx="24" cy="16"/>
                  </a:xfrm>
                  <a:custGeom>
                    <a:avLst/>
                    <a:gdLst>
                      <a:gd name="txL" fmla="*/ 0 w 359"/>
                      <a:gd name="txT" fmla="*/ 0 h 240"/>
                      <a:gd name="txR" fmla="*/ 359 w 359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240">
                        <a:moveTo>
                          <a:pt x="0" y="0"/>
                        </a:moveTo>
                        <a:lnTo>
                          <a:pt x="36" y="21"/>
                        </a:lnTo>
                        <a:lnTo>
                          <a:pt x="124" y="73"/>
                        </a:lnTo>
                        <a:lnTo>
                          <a:pt x="177" y="105"/>
                        </a:lnTo>
                        <a:lnTo>
                          <a:pt x="229" y="146"/>
                        </a:lnTo>
                        <a:lnTo>
                          <a:pt x="276" y="188"/>
                        </a:lnTo>
                        <a:lnTo>
                          <a:pt x="312" y="235"/>
                        </a:lnTo>
                        <a:lnTo>
                          <a:pt x="359" y="240"/>
                        </a:lnTo>
                        <a:lnTo>
                          <a:pt x="338" y="213"/>
                        </a:lnTo>
                        <a:lnTo>
                          <a:pt x="312" y="188"/>
                        </a:lnTo>
                        <a:lnTo>
                          <a:pt x="276" y="151"/>
                        </a:lnTo>
                        <a:lnTo>
                          <a:pt x="224" y="115"/>
                        </a:lnTo>
                        <a:lnTo>
                          <a:pt x="166" y="73"/>
                        </a:lnTo>
                        <a:lnTo>
                          <a:pt x="89" y="3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61" name="Freeform 1297"/>
                  <p:cNvSpPr/>
                  <p:nvPr/>
                </p:nvSpPr>
                <p:spPr>
                  <a:xfrm>
                    <a:off x="3708" y="3396"/>
                    <a:ext cx="8" cy="10"/>
                  </a:xfrm>
                  <a:custGeom>
                    <a:avLst/>
                    <a:gdLst>
                      <a:gd name="txL" fmla="*/ 0 w 124"/>
                      <a:gd name="txT" fmla="*/ 0 h 146"/>
                      <a:gd name="txR" fmla="*/ 124 w 124"/>
                      <a:gd name="txB" fmla="*/ 146 h 14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4" h="146">
                        <a:moveTo>
                          <a:pt x="47" y="146"/>
                        </a:moveTo>
                        <a:lnTo>
                          <a:pt x="57" y="146"/>
                        </a:lnTo>
                        <a:lnTo>
                          <a:pt x="93" y="141"/>
                        </a:lnTo>
                        <a:lnTo>
                          <a:pt x="109" y="130"/>
                        </a:lnTo>
                        <a:lnTo>
                          <a:pt x="119" y="120"/>
                        </a:lnTo>
                        <a:lnTo>
                          <a:pt x="124" y="104"/>
                        </a:lnTo>
                        <a:lnTo>
                          <a:pt x="124" y="84"/>
                        </a:lnTo>
                        <a:lnTo>
                          <a:pt x="114" y="57"/>
                        </a:lnTo>
                        <a:lnTo>
                          <a:pt x="104" y="37"/>
                        </a:lnTo>
                        <a:lnTo>
                          <a:pt x="87" y="21"/>
                        </a:lnTo>
                        <a:lnTo>
                          <a:pt x="72" y="5"/>
                        </a:lnTo>
                        <a:lnTo>
                          <a:pt x="57" y="0"/>
                        </a:lnTo>
                        <a:lnTo>
                          <a:pt x="41" y="0"/>
                        </a:lnTo>
                        <a:lnTo>
                          <a:pt x="25" y="11"/>
                        </a:lnTo>
                        <a:lnTo>
                          <a:pt x="10" y="32"/>
                        </a:lnTo>
                        <a:lnTo>
                          <a:pt x="0" y="57"/>
                        </a:lnTo>
                        <a:lnTo>
                          <a:pt x="0" y="79"/>
                        </a:lnTo>
                        <a:lnTo>
                          <a:pt x="5" y="99"/>
                        </a:lnTo>
                        <a:lnTo>
                          <a:pt x="15" y="115"/>
                        </a:lnTo>
                        <a:lnTo>
                          <a:pt x="36" y="141"/>
                        </a:lnTo>
                        <a:lnTo>
                          <a:pt x="47" y="146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62" name="Freeform 1298"/>
                  <p:cNvSpPr/>
                  <p:nvPr/>
                </p:nvSpPr>
                <p:spPr>
                  <a:xfrm>
                    <a:off x="3661" y="3298"/>
                    <a:ext cx="7" cy="6"/>
                  </a:xfrm>
                  <a:custGeom>
                    <a:avLst/>
                    <a:gdLst>
                      <a:gd name="txL" fmla="*/ 0 w 98"/>
                      <a:gd name="txT" fmla="*/ 0 h 78"/>
                      <a:gd name="txR" fmla="*/ 98 w 98"/>
                      <a:gd name="txB" fmla="*/ 78 h 7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8" h="78">
                        <a:moveTo>
                          <a:pt x="0" y="57"/>
                        </a:moveTo>
                        <a:lnTo>
                          <a:pt x="15" y="62"/>
                        </a:lnTo>
                        <a:lnTo>
                          <a:pt x="46" y="73"/>
                        </a:lnTo>
                        <a:lnTo>
                          <a:pt x="62" y="78"/>
                        </a:lnTo>
                        <a:lnTo>
                          <a:pt x="78" y="78"/>
                        </a:lnTo>
                        <a:lnTo>
                          <a:pt x="93" y="67"/>
                        </a:lnTo>
                        <a:lnTo>
                          <a:pt x="98" y="57"/>
                        </a:lnTo>
                        <a:lnTo>
                          <a:pt x="98" y="41"/>
                        </a:lnTo>
                        <a:lnTo>
                          <a:pt x="88" y="25"/>
                        </a:lnTo>
                        <a:lnTo>
                          <a:pt x="73" y="20"/>
                        </a:lnTo>
                        <a:lnTo>
                          <a:pt x="56" y="10"/>
                        </a:lnTo>
                        <a:lnTo>
                          <a:pt x="15" y="5"/>
                        </a:lnTo>
                        <a:lnTo>
                          <a:pt x="0" y="0"/>
                        </a:lnTo>
                        <a:lnTo>
                          <a:pt x="0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63" name="Freeform 1299"/>
                  <p:cNvSpPr/>
                  <p:nvPr/>
                </p:nvSpPr>
                <p:spPr>
                  <a:xfrm>
                    <a:off x="3687" y="3263"/>
                    <a:ext cx="8" cy="8"/>
                  </a:xfrm>
                  <a:custGeom>
                    <a:avLst/>
                    <a:gdLst>
                      <a:gd name="txL" fmla="*/ 0 w 119"/>
                      <a:gd name="txT" fmla="*/ 0 h 125"/>
                      <a:gd name="txR" fmla="*/ 119 w 119"/>
                      <a:gd name="txB" fmla="*/ 125 h 12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19" h="125">
                        <a:moveTo>
                          <a:pt x="0" y="58"/>
                        </a:moveTo>
                        <a:lnTo>
                          <a:pt x="5" y="73"/>
                        </a:lnTo>
                        <a:lnTo>
                          <a:pt x="25" y="105"/>
                        </a:lnTo>
                        <a:lnTo>
                          <a:pt x="42" y="115"/>
                        </a:lnTo>
                        <a:lnTo>
                          <a:pt x="57" y="125"/>
                        </a:lnTo>
                        <a:lnTo>
                          <a:pt x="77" y="125"/>
                        </a:lnTo>
                        <a:lnTo>
                          <a:pt x="98" y="115"/>
                        </a:lnTo>
                        <a:lnTo>
                          <a:pt x="114" y="94"/>
                        </a:lnTo>
                        <a:lnTo>
                          <a:pt x="119" y="78"/>
                        </a:lnTo>
                        <a:lnTo>
                          <a:pt x="119" y="58"/>
                        </a:lnTo>
                        <a:lnTo>
                          <a:pt x="114" y="42"/>
                        </a:lnTo>
                        <a:lnTo>
                          <a:pt x="98" y="26"/>
                        </a:lnTo>
                        <a:lnTo>
                          <a:pt x="82" y="11"/>
                        </a:lnTo>
                        <a:lnTo>
                          <a:pt x="67" y="5"/>
                        </a:lnTo>
                        <a:lnTo>
                          <a:pt x="52" y="0"/>
                        </a:lnTo>
                        <a:lnTo>
                          <a:pt x="35" y="0"/>
                        </a:lnTo>
                        <a:lnTo>
                          <a:pt x="25" y="11"/>
                        </a:lnTo>
                        <a:lnTo>
                          <a:pt x="10" y="31"/>
                        </a:lnTo>
                        <a:lnTo>
                          <a:pt x="0" y="47"/>
                        </a:lnTo>
                        <a:lnTo>
                          <a:pt x="0" y="58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64" name="Freeform 1300"/>
                  <p:cNvSpPr/>
                  <p:nvPr/>
                </p:nvSpPr>
                <p:spPr>
                  <a:xfrm>
                    <a:off x="3609" y="3341"/>
                    <a:ext cx="6" cy="4"/>
                  </a:xfrm>
                  <a:custGeom>
                    <a:avLst/>
                    <a:gdLst>
                      <a:gd name="txL" fmla="*/ 0 w 94"/>
                      <a:gd name="txT" fmla="*/ 0 h 57"/>
                      <a:gd name="txR" fmla="*/ 94 w 94"/>
                      <a:gd name="txB" fmla="*/ 57 h 5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" h="57">
                        <a:moveTo>
                          <a:pt x="21" y="57"/>
                        </a:moveTo>
                        <a:lnTo>
                          <a:pt x="42" y="57"/>
                        </a:lnTo>
                        <a:lnTo>
                          <a:pt x="73" y="52"/>
                        </a:lnTo>
                        <a:lnTo>
                          <a:pt x="83" y="47"/>
                        </a:lnTo>
                        <a:lnTo>
                          <a:pt x="94" y="37"/>
                        </a:lnTo>
                        <a:lnTo>
                          <a:pt x="94" y="26"/>
                        </a:lnTo>
                        <a:lnTo>
                          <a:pt x="78" y="15"/>
                        </a:lnTo>
                        <a:lnTo>
                          <a:pt x="58" y="5"/>
                        </a:lnTo>
                        <a:lnTo>
                          <a:pt x="42" y="0"/>
                        </a:lnTo>
                        <a:lnTo>
                          <a:pt x="26" y="0"/>
                        </a:lnTo>
                        <a:lnTo>
                          <a:pt x="11" y="5"/>
                        </a:lnTo>
                        <a:lnTo>
                          <a:pt x="6" y="15"/>
                        </a:lnTo>
                        <a:lnTo>
                          <a:pt x="0" y="32"/>
                        </a:lnTo>
                        <a:lnTo>
                          <a:pt x="11" y="47"/>
                        </a:lnTo>
                        <a:lnTo>
                          <a:pt x="21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18040" name="Group 1301"/>
                <p:cNvGrpSpPr/>
                <p:nvPr/>
              </p:nvGrpSpPr>
              <p:grpSpPr>
                <a:xfrm>
                  <a:off x="4071" y="3273"/>
                  <a:ext cx="23" cy="28"/>
                  <a:chOff x="4057" y="3261"/>
                  <a:chExt cx="23" cy="28"/>
                </a:xfrm>
              </p:grpSpPr>
              <p:sp>
                <p:nvSpPr>
                  <p:cNvPr id="18041" name="Freeform 1302"/>
                  <p:cNvSpPr/>
                  <p:nvPr/>
                </p:nvSpPr>
                <p:spPr>
                  <a:xfrm>
                    <a:off x="4057" y="3261"/>
                    <a:ext cx="23" cy="28"/>
                  </a:xfrm>
                  <a:custGeom>
                    <a:avLst/>
                    <a:gdLst>
                      <a:gd name="txL" fmla="*/ 0 w 333"/>
                      <a:gd name="txT" fmla="*/ 0 h 417"/>
                      <a:gd name="txR" fmla="*/ 333 w 333"/>
                      <a:gd name="txB" fmla="*/ 417 h 41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3" h="417">
                        <a:moveTo>
                          <a:pt x="323" y="417"/>
                        </a:moveTo>
                        <a:lnTo>
                          <a:pt x="281" y="407"/>
                        </a:lnTo>
                        <a:lnTo>
                          <a:pt x="239" y="391"/>
                        </a:lnTo>
                        <a:lnTo>
                          <a:pt x="193" y="375"/>
                        </a:lnTo>
                        <a:lnTo>
                          <a:pt x="146" y="350"/>
                        </a:lnTo>
                        <a:lnTo>
                          <a:pt x="99" y="318"/>
                        </a:lnTo>
                        <a:lnTo>
                          <a:pt x="83" y="302"/>
                        </a:lnTo>
                        <a:lnTo>
                          <a:pt x="68" y="282"/>
                        </a:lnTo>
                        <a:lnTo>
                          <a:pt x="57" y="261"/>
                        </a:lnTo>
                        <a:lnTo>
                          <a:pt x="47" y="240"/>
                        </a:lnTo>
                        <a:lnTo>
                          <a:pt x="26" y="147"/>
                        </a:lnTo>
                        <a:lnTo>
                          <a:pt x="6" y="68"/>
                        </a:lnTo>
                        <a:lnTo>
                          <a:pt x="0" y="37"/>
                        </a:lnTo>
                        <a:lnTo>
                          <a:pt x="0" y="16"/>
                        </a:lnTo>
                        <a:lnTo>
                          <a:pt x="6" y="6"/>
                        </a:lnTo>
                        <a:lnTo>
                          <a:pt x="11" y="6"/>
                        </a:lnTo>
                        <a:lnTo>
                          <a:pt x="21" y="0"/>
                        </a:lnTo>
                        <a:lnTo>
                          <a:pt x="31" y="6"/>
                        </a:lnTo>
                        <a:lnTo>
                          <a:pt x="57" y="11"/>
                        </a:lnTo>
                        <a:lnTo>
                          <a:pt x="83" y="27"/>
                        </a:lnTo>
                        <a:lnTo>
                          <a:pt x="146" y="73"/>
                        </a:lnTo>
                        <a:lnTo>
                          <a:pt x="208" y="125"/>
                        </a:lnTo>
                        <a:lnTo>
                          <a:pt x="271" y="193"/>
                        </a:lnTo>
                        <a:lnTo>
                          <a:pt x="296" y="230"/>
                        </a:lnTo>
                        <a:lnTo>
                          <a:pt x="313" y="261"/>
                        </a:lnTo>
                        <a:lnTo>
                          <a:pt x="323" y="292"/>
                        </a:lnTo>
                        <a:lnTo>
                          <a:pt x="333" y="323"/>
                        </a:lnTo>
                        <a:lnTo>
                          <a:pt x="333" y="350"/>
                        </a:lnTo>
                        <a:lnTo>
                          <a:pt x="333" y="375"/>
                        </a:lnTo>
                        <a:lnTo>
                          <a:pt x="323" y="417"/>
                        </a:lnTo>
                        <a:close/>
                      </a:path>
                    </a:pathLst>
                  </a:custGeom>
                  <a:solidFill>
                    <a:srgbClr val="00990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8042" name="Freeform 1303"/>
                  <p:cNvSpPr/>
                  <p:nvPr/>
                </p:nvSpPr>
                <p:spPr>
                  <a:xfrm rot="-3646317">
                    <a:off x="4057" y="3269"/>
                    <a:ext cx="14" cy="14"/>
                  </a:xfrm>
                  <a:custGeom>
                    <a:avLst/>
                    <a:gdLst>
                      <a:gd name="txL" fmla="*/ 0 w 213"/>
                      <a:gd name="txT" fmla="*/ 0 h 214"/>
                      <a:gd name="txR" fmla="*/ 213 w 213"/>
                      <a:gd name="txB" fmla="*/ 214 h 214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3" h="214">
                        <a:moveTo>
                          <a:pt x="0" y="151"/>
                        </a:moveTo>
                        <a:lnTo>
                          <a:pt x="36" y="120"/>
                        </a:lnTo>
                        <a:lnTo>
                          <a:pt x="115" y="57"/>
                        </a:lnTo>
                        <a:lnTo>
                          <a:pt x="156" y="32"/>
                        </a:lnTo>
                        <a:lnTo>
                          <a:pt x="187" y="6"/>
                        </a:lnTo>
                        <a:lnTo>
                          <a:pt x="208" y="0"/>
                        </a:lnTo>
                        <a:lnTo>
                          <a:pt x="213" y="0"/>
                        </a:lnTo>
                        <a:lnTo>
                          <a:pt x="213" y="11"/>
                        </a:lnTo>
                        <a:lnTo>
                          <a:pt x="193" y="69"/>
                        </a:lnTo>
                        <a:lnTo>
                          <a:pt x="162" y="136"/>
                        </a:lnTo>
                        <a:lnTo>
                          <a:pt x="140" y="167"/>
                        </a:lnTo>
                        <a:lnTo>
                          <a:pt x="120" y="187"/>
                        </a:lnTo>
                        <a:lnTo>
                          <a:pt x="98" y="209"/>
                        </a:lnTo>
                        <a:lnTo>
                          <a:pt x="73" y="214"/>
                        </a:lnTo>
                        <a:lnTo>
                          <a:pt x="47" y="209"/>
                        </a:lnTo>
                        <a:lnTo>
                          <a:pt x="31" y="204"/>
                        </a:lnTo>
                        <a:lnTo>
                          <a:pt x="21" y="193"/>
                        </a:lnTo>
                        <a:lnTo>
                          <a:pt x="10" y="182"/>
                        </a:lnTo>
                        <a:lnTo>
                          <a:pt x="0" y="162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CCFF33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</p:grpSp>
        </p:grpSp>
        <p:grpSp>
          <p:nvGrpSpPr>
            <p:cNvPr id="17956" name="Group 1304"/>
            <p:cNvGrpSpPr/>
            <p:nvPr/>
          </p:nvGrpSpPr>
          <p:grpSpPr>
            <a:xfrm>
              <a:off x="3912" y="2704"/>
              <a:ext cx="251" cy="300"/>
              <a:chOff x="3805" y="3002"/>
              <a:chExt cx="289" cy="345"/>
            </a:xfrm>
          </p:grpSpPr>
          <p:grpSp>
            <p:nvGrpSpPr>
              <p:cNvPr id="18011" name="Group 1305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18015" name="Freeform 1306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16" name="Freeform 1307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17" name="Freeform 1308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18" name="Freeform 1309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19" name="Freeform 1310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20" name="Freeform 1311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21" name="Freeform 1312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22" name="Freeform 1313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23" name="Freeform 1314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24" name="Freeform 1315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25" name="Freeform 1316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26" name="Freeform 1317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27" name="Freeform 1318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28" name="Freeform 1319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29" name="Freeform 1320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30" name="Freeform 1321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31" name="Freeform 1322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32" name="Freeform 1323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33" name="Freeform 1324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34" name="Freeform 1325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35" name="Freeform 1326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36" name="Freeform 1327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8012" name="Group 1328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18013" name="Freeform 1329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14" name="Freeform 1330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17957" name="Group 1331"/>
            <p:cNvGrpSpPr/>
            <p:nvPr/>
          </p:nvGrpSpPr>
          <p:grpSpPr>
            <a:xfrm rot="792669" flipH="1">
              <a:off x="4185" y="2754"/>
              <a:ext cx="211" cy="255"/>
              <a:chOff x="3805" y="3002"/>
              <a:chExt cx="289" cy="345"/>
            </a:xfrm>
          </p:grpSpPr>
          <p:grpSp>
            <p:nvGrpSpPr>
              <p:cNvPr id="17985" name="Group 1332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17989" name="Freeform 1333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90" name="Freeform 1334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91" name="Freeform 1335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92" name="Freeform 1336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93" name="Freeform 1337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94" name="Freeform 1338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95" name="Freeform 1339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96" name="Freeform 1340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97" name="Freeform 1341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98" name="Freeform 1342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99" name="Freeform 1343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00" name="Freeform 1344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01" name="Freeform 1345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02" name="Freeform 1346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03" name="Freeform 1347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04" name="Freeform 1348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05" name="Freeform 1349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06" name="Freeform 1350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07" name="Freeform 1351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08" name="Freeform 1352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09" name="Freeform 1353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010" name="Freeform 1354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7986" name="Group 1355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17987" name="Freeform 1356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88" name="Freeform 1357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17958" name="Group 1358"/>
            <p:cNvGrpSpPr/>
            <p:nvPr/>
          </p:nvGrpSpPr>
          <p:grpSpPr>
            <a:xfrm rot="-3734577" flipH="1">
              <a:off x="4005" y="2519"/>
              <a:ext cx="197" cy="273"/>
              <a:chOff x="3805" y="3002"/>
              <a:chExt cx="289" cy="345"/>
            </a:xfrm>
          </p:grpSpPr>
          <p:grpSp>
            <p:nvGrpSpPr>
              <p:cNvPr id="17959" name="Group 1359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17963" name="Freeform 1360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64" name="Freeform 1361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65" name="Freeform 1362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66" name="Freeform 1363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67" name="Freeform 1364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68" name="Freeform 1365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69" name="Freeform 1366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70" name="Freeform 1367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71" name="Freeform 1368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72" name="Freeform 1369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73" name="Freeform 1370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74" name="Freeform 1371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75" name="Freeform 1372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76" name="Freeform 1373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77" name="Freeform 1374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78" name="Freeform 1375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79" name="Freeform 1376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80" name="Freeform 1377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81" name="Freeform 1378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82" name="Freeform 1379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83" name="Freeform 1380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84" name="Freeform 1381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7960" name="Group 1382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17961" name="Freeform 1383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62" name="Freeform 1384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</p:grpSp>
      <p:grpSp>
        <p:nvGrpSpPr>
          <p:cNvPr id="17469" name="Group 1385"/>
          <p:cNvGrpSpPr/>
          <p:nvPr/>
        </p:nvGrpSpPr>
        <p:grpSpPr>
          <a:xfrm rot="4059237" flipH="1">
            <a:off x="92075" y="581025"/>
            <a:ext cx="901700" cy="1546225"/>
            <a:chOff x="3718" y="2557"/>
            <a:chExt cx="708" cy="1053"/>
          </a:xfrm>
        </p:grpSpPr>
        <p:sp>
          <p:nvSpPr>
            <p:cNvPr id="17759" name="Freeform 1386"/>
            <p:cNvSpPr/>
            <p:nvPr/>
          </p:nvSpPr>
          <p:spPr>
            <a:xfrm>
              <a:off x="4025" y="2690"/>
              <a:ext cx="171" cy="828"/>
            </a:xfrm>
            <a:custGeom>
              <a:avLst/>
              <a:gdLst>
                <a:gd name="txL" fmla="*/ 0 w 2573"/>
                <a:gd name="txT" fmla="*/ 0 h 12419"/>
                <a:gd name="txR" fmla="*/ 2573 w 2573"/>
                <a:gd name="txB" fmla="*/ 12419 h 1241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573" h="12419">
                  <a:moveTo>
                    <a:pt x="103" y="11997"/>
                  </a:moveTo>
                  <a:lnTo>
                    <a:pt x="103" y="11955"/>
                  </a:lnTo>
                  <a:lnTo>
                    <a:pt x="113" y="11851"/>
                  </a:lnTo>
                  <a:lnTo>
                    <a:pt x="124" y="11788"/>
                  </a:lnTo>
                  <a:lnTo>
                    <a:pt x="135" y="11737"/>
                  </a:lnTo>
                  <a:lnTo>
                    <a:pt x="150" y="11690"/>
                  </a:lnTo>
                  <a:lnTo>
                    <a:pt x="160" y="11669"/>
                  </a:lnTo>
                  <a:lnTo>
                    <a:pt x="170" y="11658"/>
                  </a:lnTo>
                  <a:lnTo>
                    <a:pt x="228" y="11596"/>
                  </a:lnTo>
                  <a:lnTo>
                    <a:pt x="264" y="11555"/>
                  </a:lnTo>
                  <a:lnTo>
                    <a:pt x="300" y="11503"/>
                  </a:lnTo>
                  <a:lnTo>
                    <a:pt x="332" y="11445"/>
                  </a:lnTo>
                  <a:lnTo>
                    <a:pt x="368" y="11378"/>
                  </a:lnTo>
                  <a:lnTo>
                    <a:pt x="394" y="11305"/>
                  </a:lnTo>
                  <a:lnTo>
                    <a:pt x="410" y="11221"/>
                  </a:lnTo>
                  <a:lnTo>
                    <a:pt x="447" y="11071"/>
                  </a:lnTo>
                  <a:lnTo>
                    <a:pt x="504" y="10821"/>
                  </a:lnTo>
                  <a:lnTo>
                    <a:pt x="670" y="10144"/>
                  </a:lnTo>
                  <a:lnTo>
                    <a:pt x="831" y="9488"/>
                  </a:lnTo>
                  <a:lnTo>
                    <a:pt x="883" y="9254"/>
                  </a:lnTo>
                  <a:lnTo>
                    <a:pt x="904" y="9140"/>
                  </a:lnTo>
                  <a:lnTo>
                    <a:pt x="909" y="9056"/>
                  </a:lnTo>
                  <a:lnTo>
                    <a:pt x="914" y="9004"/>
                  </a:lnTo>
                  <a:lnTo>
                    <a:pt x="919" y="8983"/>
                  </a:lnTo>
                  <a:lnTo>
                    <a:pt x="930" y="8973"/>
                  </a:lnTo>
                  <a:lnTo>
                    <a:pt x="946" y="8963"/>
                  </a:lnTo>
                  <a:lnTo>
                    <a:pt x="966" y="8958"/>
                  </a:lnTo>
                  <a:lnTo>
                    <a:pt x="981" y="8946"/>
                  </a:lnTo>
                  <a:lnTo>
                    <a:pt x="1003" y="8921"/>
                  </a:lnTo>
                  <a:lnTo>
                    <a:pt x="1023" y="8884"/>
                  </a:lnTo>
                  <a:lnTo>
                    <a:pt x="1050" y="8833"/>
                  </a:lnTo>
                  <a:lnTo>
                    <a:pt x="1106" y="8708"/>
                  </a:lnTo>
                  <a:lnTo>
                    <a:pt x="1169" y="8556"/>
                  </a:lnTo>
                  <a:lnTo>
                    <a:pt x="1231" y="8395"/>
                  </a:lnTo>
                  <a:lnTo>
                    <a:pt x="1288" y="8239"/>
                  </a:lnTo>
                  <a:lnTo>
                    <a:pt x="1335" y="8104"/>
                  </a:lnTo>
                  <a:lnTo>
                    <a:pt x="1367" y="7999"/>
                  </a:lnTo>
                  <a:lnTo>
                    <a:pt x="1445" y="7755"/>
                  </a:lnTo>
                  <a:lnTo>
                    <a:pt x="1554" y="7401"/>
                  </a:lnTo>
                  <a:lnTo>
                    <a:pt x="1606" y="7213"/>
                  </a:lnTo>
                  <a:lnTo>
                    <a:pt x="1647" y="7026"/>
                  </a:lnTo>
                  <a:lnTo>
                    <a:pt x="1669" y="6943"/>
                  </a:lnTo>
                  <a:lnTo>
                    <a:pt x="1679" y="6860"/>
                  </a:lnTo>
                  <a:lnTo>
                    <a:pt x="1689" y="6786"/>
                  </a:lnTo>
                  <a:lnTo>
                    <a:pt x="1689" y="6719"/>
                  </a:lnTo>
                  <a:lnTo>
                    <a:pt x="1694" y="6651"/>
                  </a:lnTo>
                  <a:lnTo>
                    <a:pt x="1699" y="6558"/>
                  </a:lnTo>
                  <a:lnTo>
                    <a:pt x="1731" y="6318"/>
                  </a:lnTo>
                  <a:lnTo>
                    <a:pt x="1772" y="6032"/>
                  </a:lnTo>
                  <a:lnTo>
                    <a:pt x="1814" y="5730"/>
                  </a:lnTo>
                  <a:lnTo>
                    <a:pt x="1902" y="5163"/>
                  </a:lnTo>
                  <a:lnTo>
                    <a:pt x="1934" y="4955"/>
                  </a:lnTo>
                  <a:lnTo>
                    <a:pt x="1939" y="4877"/>
                  </a:lnTo>
                  <a:lnTo>
                    <a:pt x="1944" y="4830"/>
                  </a:lnTo>
                  <a:lnTo>
                    <a:pt x="1949" y="4236"/>
                  </a:lnTo>
                  <a:lnTo>
                    <a:pt x="1964" y="3133"/>
                  </a:lnTo>
                  <a:lnTo>
                    <a:pt x="1970" y="2555"/>
                  </a:lnTo>
                  <a:lnTo>
                    <a:pt x="1970" y="2050"/>
                  </a:lnTo>
                  <a:lnTo>
                    <a:pt x="1964" y="1686"/>
                  </a:lnTo>
                  <a:lnTo>
                    <a:pt x="1959" y="1571"/>
                  </a:lnTo>
                  <a:lnTo>
                    <a:pt x="1954" y="1541"/>
                  </a:lnTo>
                  <a:lnTo>
                    <a:pt x="1954" y="1524"/>
                  </a:lnTo>
                  <a:lnTo>
                    <a:pt x="1918" y="1457"/>
                  </a:lnTo>
                  <a:lnTo>
                    <a:pt x="1892" y="1399"/>
                  </a:lnTo>
                  <a:lnTo>
                    <a:pt x="1887" y="1374"/>
                  </a:lnTo>
                  <a:lnTo>
                    <a:pt x="1882" y="1347"/>
                  </a:lnTo>
                  <a:lnTo>
                    <a:pt x="1882" y="1327"/>
                  </a:lnTo>
                  <a:lnTo>
                    <a:pt x="1892" y="1311"/>
                  </a:lnTo>
                  <a:lnTo>
                    <a:pt x="1897" y="1306"/>
                  </a:lnTo>
                  <a:lnTo>
                    <a:pt x="1907" y="1301"/>
                  </a:lnTo>
                  <a:lnTo>
                    <a:pt x="1923" y="1306"/>
                  </a:lnTo>
                  <a:lnTo>
                    <a:pt x="1944" y="1311"/>
                  </a:lnTo>
                  <a:lnTo>
                    <a:pt x="1964" y="1322"/>
                  </a:lnTo>
                  <a:lnTo>
                    <a:pt x="1986" y="1332"/>
                  </a:lnTo>
                  <a:lnTo>
                    <a:pt x="2006" y="1337"/>
                  </a:lnTo>
                  <a:lnTo>
                    <a:pt x="2022" y="1337"/>
                  </a:lnTo>
                  <a:lnTo>
                    <a:pt x="2027" y="1332"/>
                  </a:lnTo>
                  <a:lnTo>
                    <a:pt x="2032" y="1322"/>
                  </a:lnTo>
                  <a:lnTo>
                    <a:pt x="2214" y="775"/>
                  </a:lnTo>
                  <a:lnTo>
                    <a:pt x="2386" y="265"/>
                  </a:lnTo>
                  <a:lnTo>
                    <a:pt x="2376" y="228"/>
                  </a:lnTo>
                  <a:lnTo>
                    <a:pt x="2360" y="140"/>
                  </a:lnTo>
                  <a:lnTo>
                    <a:pt x="2360" y="93"/>
                  </a:lnTo>
                  <a:lnTo>
                    <a:pt x="2360" y="51"/>
                  </a:lnTo>
                  <a:lnTo>
                    <a:pt x="2365" y="20"/>
                  </a:lnTo>
                  <a:lnTo>
                    <a:pt x="2376" y="10"/>
                  </a:lnTo>
                  <a:lnTo>
                    <a:pt x="2386" y="5"/>
                  </a:lnTo>
                  <a:lnTo>
                    <a:pt x="2396" y="0"/>
                  </a:lnTo>
                  <a:lnTo>
                    <a:pt x="2401" y="5"/>
                  </a:lnTo>
                  <a:lnTo>
                    <a:pt x="2417" y="15"/>
                  </a:lnTo>
                  <a:lnTo>
                    <a:pt x="2423" y="36"/>
                  </a:lnTo>
                  <a:lnTo>
                    <a:pt x="2428" y="67"/>
                  </a:lnTo>
                  <a:lnTo>
                    <a:pt x="2438" y="130"/>
                  </a:lnTo>
                  <a:lnTo>
                    <a:pt x="2448" y="155"/>
                  </a:lnTo>
                  <a:lnTo>
                    <a:pt x="2464" y="177"/>
                  </a:lnTo>
                  <a:lnTo>
                    <a:pt x="2485" y="187"/>
                  </a:lnTo>
                  <a:lnTo>
                    <a:pt x="2505" y="197"/>
                  </a:lnTo>
                  <a:lnTo>
                    <a:pt x="2547" y="213"/>
                  </a:lnTo>
                  <a:lnTo>
                    <a:pt x="2563" y="218"/>
                  </a:lnTo>
                  <a:lnTo>
                    <a:pt x="2568" y="228"/>
                  </a:lnTo>
                  <a:lnTo>
                    <a:pt x="2573" y="233"/>
                  </a:lnTo>
                  <a:lnTo>
                    <a:pt x="2568" y="245"/>
                  </a:lnTo>
                  <a:lnTo>
                    <a:pt x="2531" y="275"/>
                  </a:lnTo>
                  <a:lnTo>
                    <a:pt x="2490" y="327"/>
                  </a:lnTo>
                  <a:lnTo>
                    <a:pt x="2443" y="390"/>
                  </a:lnTo>
                  <a:lnTo>
                    <a:pt x="2423" y="421"/>
                  </a:lnTo>
                  <a:lnTo>
                    <a:pt x="2406" y="457"/>
                  </a:lnTo>
                  <a:lnTo>
                    <a:pt x="2334" y="650"/>
                  </a:lnTo>
                  <a:lnTo>
                    <a:pt x="2219" y="999"/>
                  </a:lnTo>
                  <a:lnTo>
                    <a:pt x="2163" y="1186"/>
                  </a:lnTo>
                  <a:lnTo>
                    <a:pt x="2116" y="1363"/>
                  </a:lnTo>
                  <a:lnTo>
                    <a:pt x="2084" y="1504"/>
                  </a:lnTo>
                  <a:lnTo>
                    <a:pt x="2074" y="1556"/>
                  </a:lnTo>
                  <a:lnTo>
                    <a:pt x="2074" y="1592"/>
                  </a:lnTo>
                  <a:lnTo>
                    <a:pt x="2074" y="1706"/>
                  </a:lnTo>
                  <a:lnTo>
                    <a:pt x="2074" y="1915"/>
                  </a:lnTo>
                  <a:lnTo>
                    <a:pt x="2069" y="2456"/>
                  </a:lnTo>
                  <a:lnTo>
                    <a:pt x="2053" y="3195"/>
                  </a:lnTo>
                  <a:lnTo>
                    <a:pt x="2064" y="3185"/>
                  </a:lnTo>
                  <a:lnTo>
                    <a:pt x="2089" y="3164"/>
                  </a:lnTo>
                  <a:lnTo>
                    <a:pt x="2106" y="3154"/>
                  </a:lnTo>
                  <a:lnTo>
                    <a:pt x="2116" y="3154"/>
                  </a:lnTo>
                  <a:lnTo>
                    <a:pt x="2121" y="3159"/>
                  </a:lnTo>
                  <a:lnTo>
                    <a:pt x="2121" y="3174"/>
                  </a:lnTo>
                  <a:lnTo>
                    <a:pt x="2111" y="3227"/>
                  </a:lnTo>
                  <a:lnTo>
                    <a:pt x="2089" y="3284"/>
                  </a:lnTo>
                  <a:lnTo>
                    <a:pt x="2069" y="3352"/>
                  </a:lnTo>
                  <a:lnTo>
                    <a:pt x="2064" y="3394"/>
                  </a:lnTo>
                  <a:lnTo>
                    <a:pt x="2064" y="3435"/>
                  </a:lnTo>
                  <a:lnTo>
                    <a:pt x="2058" y="3747"/>
                  </a:lnTo>
                  <a:lnTo>
                    <a:pt x="2043" y="4356"/>
                  </a:lnTo>
                  <a:lnTo>
                    <a:pt x="2032" y="4705"/>
                  </a:lnTo>
                  <a:lnTo>
                    <a:pt x="2022" y="5048"/>
                  </a:lnTo>
                  <a:lnTo>
                    <a:pt x="2001" y="5360"/>
                  </a:lnTo>
                  <a:lnTo>
                    <a:pt x="1981" y="5610"/>
                  </a:lnTo>
                  <a:lnTo>
                    <a:pt x="1954" y="5834"/>
                  </a:lnTo>
                  <a:lnTo>
                    <a:pt x="1923" y="6058"/>
                  </a:lnTo>
                  <a:lnTo>
                    <a:pt x="1850" y="6490"/>
                  </a:lnTo>
                  <a:lnTo>
                    <a:pt x="1819" y="6673"/>
                  </a:lnTo>
                  <a:lnTo>
                    <a:pt x="1799" y="6818"/>
                  </a:lnTo>
                  <a:lnTo>
                    <a:pt x="1794" y="6922"/>
                  </a:lnTo>
                  <a:lnTo>
                    <a:pt x="1794" y="6953"/>
                  </a:lnTo>
                  <a:lnTo>
                    <a:pt x="1804" y="6974"/>
                  </a:lnTo>
                  <a:lnTo>
                    <a:pt x="1819" y="6985"/>
                  </a:lnTo>
                  <a:lnTo>
                    <a:pt x="1834" y="6990"/>
                  </a:lnTo>
                  <a:lnTo>
                    <a:pt x="1866" y="6990"/>
                  </a:lnTo>
                  <a:lnTo>
                    <a:pt x="1876" y="6990"/>
                  </a:lnTo>
                  <a:lnTo>
                    <a:pt x="1887" y="6995"/>
                  </a:lnTo>
                  <a:lnTo>
                    <a:pt x="1897" y="7010"/>
                  </a:lnTo>
                  <a:lnTo>
                    <a:pt x="1902" y="7031"/>
                  </a:lnTo>
                  <a:lnTo>
                    <a:pt x="1897" y="7063"/>
                  </a:lnTo>
                  <a:lnTo>
                    <a:pt x="1887" y="7100"/>
                  </a:lnTo>
                  <a:lnTo>
                    <a:pt x="1866" y="7130"/>
                  </a:lnTo>
                  <a:lnTo>
                    <a:pt x="1845" y="7162"/>
                  </a:lnTo>
                  <a:lnTo>
                    <a:pt x="1804" y="7208"/>
                  </a:lnTo>
                  <a:lnTo>
                    <a:pt x="1782" y="7224"/>
                  </a:lnTo>
                  <a:lnTo>
                    <a:pt x="1076" y="9108"/>
                  </a:lnTo>
                  <a:lnTo>
                    <a:pt x="571" y="11174"/>
                  </a:lnTo>
                  <a:lnTo>
                    <a:pt x="582" y="11201"/>
                  </a:lnTo>
                  <a:lnTo>
                    <a:pt x="587" y="11243"/>
                  </a:lnTo>
                  <a:lnTo>
                    <a:pt x="582" y="11294"/>
                  </a:lnTo>
                  <a:lnTo>
                    <a:pt x="571" y="11331"/>
                  </a:lnTo>
                  <a:lnTo>
                    <a:pt x="550" y="11378"/>
                  </a:lnTo>
                  <a:lnTo>
                    <a:pt x="487" y="11492"/>
                  </a:lnTo>
                  <a:lnTo>
                    <a:pt x="457" y="11550"/>
                  </a:lnTo>
                  <a:lnTo>
                    <a:pt x="431" y="11606"/>
                  </a:lnTo>
                  <a:lnTo>
                    <a:pt x="410" y="11658"/>
                  </a:lnTo>
                  <a:lnTo>
                    <a:pt x="405" y="11695"/>
                  </a:lnTo>
                  <a:lnTo>
                    <a:pt x="399" y="11737"/>
                  </a:lnTo>
                  <a:lnTo>
                    <a:pt x="389" y="11783"/>
                  </a:lnTo>
                  <a:lnTo>
                    <a:pt x="352" y="11898"/>
                  </a:lnTo>
                  <a:lnTo>
                    <a:pt x="312" y="12018"/>
                  </a:lnTo>
                  <a:lnTo>
                    <a:pt x="259" y="12122"/>
                  </a:lnTo>
                  <a:lnTo>
                    <a:pt x="197" y="12220"/>
                  </a:lnTo>
                  <a:lnTo>
                    <a:pt x="113" y="12330"/>
                  </a:lnTo>
                  <a:lnTo>
                    <a:pt x="77" y="12377"/>
                  </a:lnTo>
                  <a:lnTo>
                    <a:pt x="40" y="12408"/>
                  </a:lnTo>
                  <a:lnTo>
                    <a:pt x="25" y="12419"/>
                  </a:lnTo>
                  <a:lnTo>
                    <a:pt x="15" y="12419"/>
                  </a:lnTo>
                  <a:lnTo>
                    <a:pt x="5" y="12419"/>
                  </a:lnTo>
                  <a:lnTo>
                    <a:pt x="0" y="12413"/>
                  </a:lnTo>
                  <a:lnTo>
                    <a:pt x="0" y="12397"/>
                  </a:lnTo>
                  <a:lnTo>
                    <a:pt x="0" y="12377"/>
                  </a:lnTo>
                  <a:lnTo>
                    <a:pt x="10" y="12320"/>
                  </a:lnTo>
                  <a:lnTo>
                    <a:pt x="40" y="12185"/>
                  </a:lnTo>
                  <a:lnTo>
                    <a:pt x="82" y="12055"/>
                  </a:lnTo>
                  <a:lnTo>
                    <a:pt x="103" y="11997"/>
                  </a:lnTo>
                  <a:close/>
                </a:path>
              </a:pathLst>
            </a:custGeom>
            <a:solidFill>
              <a:srgbClr val="00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760" name="Freeform 1387"/>
            <p:cNvSpPr/>
            <p:nvPr/>
          </p:nvSpPr>
          <p:spPr>
            <a:xfrm>
              <a:off x="4026" y="3484"/>
              <a:ext cx="19" cy="32"/>
            </a:xfrm>
            <a:custGeom>
              <a:avLst/>
              <a:gdLst>
                <a:gd name="txL" fmla="*/ 0 w 297"/>
                <a:gd name="txT" fmla="*/ 0 h 479"/>
                <a:gd name="txR" fmla="*/ 297 w 297"/>
                <a:gd name="txB" fmla="*/ 479 h 47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97" h="479">
                  <a:moveTo>
                    <a:pt x="265" y="0"/>
                  </a:moveTo>
                  <a:lnTo>
                    <a:pt x="249" y="5"/>
                  </a:lnTo>
                  <a:lnTo>
                    <a:pt x="228" y="10"/>
                  </a:lnTo>
                  <a:lnTo>
                    <a:pt x="202" y="22"/>
                  </a:lnTo>
                  <a:lnTo>
                    <a:pt x="177" y="37"/>
                  </a:lnTo>
                  <a:lnTo>
                    <a:pt x="145" y="57"/>
                  </a:lnTo>
                  <a:lnTo>
                    <a:pt x="120" y="89"/>
                  </a:lnTo>
                  <a:lnTo>
                    <a:pt x="93" y="130"/>
                  </a:lnTo>
                  <a:lnTo>
                    <a:pt x="73" y="182"/>
                  </a:lnTo>
                  <a:lnTo>
                    <a:pt x="52" y="245"/>
                  </a:lnTo>
                  <a:lnTo>
                    <a:pt x="31" y="312"/>
                  </a:lnTo>
                  <a:lnTo>
                    <a:pt x="10" y="375"/>
                  </a:lnTo>
                  <a:lnTo>
                    <a:pt x="5" y="427"/>
                  </a:lnTo>
                  <a:lnTo>
                    <a:pt x="0" y="464"/>
                  </a:lnTo>
                  <a:lnTo>
                    <a:pt x="5" y="474"/>
                  </a:lnTo>
                  <a:lnTo>
                    <a:pt x="10" y="479"/>
                  </a:lnTo>
                  <a:lnTo>
                    <a:pt x="20" y="474"/>
                  </a:lnTo>
                  <a:lnTo>
                    <a:pt x="36" y="464"/>
                  </a:lnTo>
                  <a:lnTo>
                    <a:pt x="73" y="422"/>
                  </a:lnTo>
                  <a:lnTo>
                    <a:pt x="125" y="359"/>
                  </a:lnTo>
                  <a:lnTo>
                    <a:pt x="177" y="282"/>
                  </a:lnTo>
                  <a:lnTo>
                    <a:pt x="228" y="204"/>
                  </a:lnTo>
                  <a:lnTo>
                    <a:pt x="270" y="125"/>
                  </a:lnTo>
                  <a:lnTo>
                    <a:pt x="280" y="89"/>
                  </a:lnTo>
                  <a:lnTo>
                    <a:pt x="290" y="63"/>
                  </a:lnTo>
                  <a:lnTo>
                    <a:pt x="297" y="37"/>
                  </a:lnTo>
                  <a:lnTo>
                    <a:pt x="297" y="16"/>
                  </a:lnTo>
                  <a:lnTo>
                    <a:pt x="285" y="5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rgbClr val="33CC3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7761" name="Group 1388"/>
            <p:cNvGrpSpPr/>
            <p:nvPr/>
          </p:nvGrpSpPr>
          <p:grpSpPr>
            <a:xfrm rot="-4224404">
              <a:off x="3746" y="3293"/>
              <a:ext cx="289" cy="345"/>
              <a:chOff x="3805" y="3002"/>
              <a:chExt cx="289" cy="345"/>
            </a:xfrm>
          </p:grpSpPr>
          <p:grpSp>
            <p:nvGrpSpPr>
              <p:cNvPr id="17925" name="Group 1389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17929" name="Freeform 1390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30" name="Freeform 1391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31" name="Freeform 1392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32" name="Freeform 1393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33" name="Freeform 1394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34" name="Freeform 1395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35" name="Freeform 1396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36" name="Freeform 1397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37" name="Freeform 1398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38" name="Freeform 1399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39" name="Freeform 1400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40" name="Freeform 1401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41" name="Freeform 1402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42" name="Freeform 1403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43" name="Freeform 1404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44" name="Freeform 1405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45" name="Freeform 1406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46" name="Freeform 1407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47" name="Freeform 1408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48" name="Freeform 1409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49" name="Freeform 1410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50" name="Freeform 1411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7926" name="Group 1412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17927" name="Freeform 1413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28" name="Freeform 1414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17762" name="Group 1415"/>
            <p:cNvGrpSpPr/>
            <p:nvPr/>
          </p:nvGrpSpPr>
          <p:grpSpPr>
            <a:xfrm rot="538596">
              <a:off x="3803" y="3055"/>
              <a:ext cx="289" cy="345"/>
              <a:chOff x="3805" y="3002"/>
              <a:chExt cx="289" cy="345"/>
            </a:xfrm>
          </p:grpSpPr>
          <p:grpSp>
            <p:nvGrpSpPr>
              <p:cNvPr id="17899" name="Group 1416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17903" name="Freeform 1417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04" name="Freeform 1418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05" name="Freeform 1419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06" name="Freeform 1420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07" name="Freeform 1421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08" name="Freeform 1422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09" name="Freeform 1423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10" name="Freeform 1424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11" name="Freeform 1425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12" name="Freeform 1426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13" name="Freeform 1427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14" name="Freeform 1428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15" name="Freeform 1429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16" name="Freeform 1430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17" name="Freeform 1431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18" name="Freeform 1432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19" name="Freeform 1433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20" name="Freeform 1434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21" name="Freeform 1435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22" name="Freeform 1436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23" name="Freeform 1437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24" name="Freeform 1438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7900" name="Group 1439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17901" name="Freeform 1440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902" name="Freeform 1441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17763" name="Group 1442"/>
            <p:cNvGrpSpPr/>
            <p:nvPr/>
          </p:nvGrpSpPr>
          <p:grpSpPr>
            <a:xfrm flipH="1">
              <a:off x="4097" y="2988"/>
              <a:ext cx="329" cy="513"/>
              <a:chOff x="4785" y="2889"/>
              <a:chExt cx="358" cy="558"/>
            </a:xfrm>
          </p:grpSpPr>
          <p:grpSp>
            <p:nvGrpSpPr>
              <p:cNvPr id="17845" name="Group 1443"/>
              <p:cNvGrpSpPr/>
              <p:nvPr/>
            </p:nvGrpSpPr>
            <p:grpSpPr>
              <a:xfrm rot="-4224404">
                <a:off x="4813" y="3130"/>
                <a:ext cx="289" cy="345"/>
                <a:chOff x="3805" y="3002"/>
                <a:chExt cx="289" cy="345"/>
              </a:xfrm>
            </p:grpSpPr>
            <p:grpSp>
              <p:nvGrpSpPr>
                <p:cNvPr id="17873" name="Group 1444"/>
                <p:cNvGrpSpPr/>
                <p:nvPr/>
              </p:nvGrpSpPr>
              <p:grpSpPr>
                <a:xfrm rot="4364787">
                  <a:off x="3769" y="3037"/>
                  <a:ext cx="345" cy="274"/>
                  <a:chOff x="3560" y="3203"/>
                  <a:chExt cx="345" cy="274"/>
                </a:xfrm>
              </p:grpSpPr>
              <p:sp>
                <p:nvSpPr>
                  <p:cNvPr id="17877" name="Freeform 1445"/>
                  <p:cNvSpPr/>
                  <p:nvPr/>
                </p:nvSpPr>
                <p:spPr>
                  <a:xfrm>
                    <a:off x="3560" y="3203"/>
                    <a:ext cx="264" cy="274"/>
                  </a:xfrm>
                  <a:custGeom>
                    <a:avLst/>
                    <a:gdLst>
                      <a:gd name="txL" fmla="*/ 0 w 3962"/>
                      <a:gd name="txT" fmla="*/ 0 h 4106"/>
                      <a:gd name="txR" fmla="*/ 3962 w 3962"/>
                      <a:gd name="txB" fmla="*/ 4106 h 41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962" h="4106">
                        <a:moveTo>
                          <a:pt x="0" y="3065"/>
                        </a:moveTo>
                        <a:lnTo>
                          <a:pt x="47" y="3055"/>
                        </a:lnTo>
                        <a:lnTo>
                          <a:pt x="150" y="3044"/>
                        </a:lnTo>
                        <a:lnTo>
                          <a:pt x="260" y="3034"/>
                        </a:lnTo>
                        <a:lnTo>
                          <a:pt x="302" y="3034"/>
                        </a:lnTo>
                        <a:lnTo>
                          <a:pt x="317" y="3034"/>
                        </a:lnTo>
                        <a:lnTo>
                          <a:pt x="327" y="3039"/>
                        </a:lnTo>
                        <a:lnTo>
                          <a:pt x="281" y="3117"/>
                        </a:lnTo>
                        <a:lnTo>
                          <a:pt x="322" y="3102"/>
                        </a:lnTo>
                        <a:lnTo>
                          <a:pt x="421" y="3065"/>
                        </a:lnTo>
                        <a:lnTo>
                          <a:pt x="474" y="3055"/>
                        </a:lnTo>
                        <a:lnTo>
                          <a:pt x="526" y="3049"/>
                        </a:lnTo>
                        <a:lnTo>
                          <a:pt x="546" y="3049"/>
                        </a:lnTo>
                        <a:lnTo>
                          <a:pt x="562" y="3060"/>
                        </a:lnTo>
                        <a:lnTo>
                          <a:pt x="577" y="3065"/>
                        </a:lnTo>
                        <a:lnTo>
                          <a:pt x="582" y="3080"/>
                        </a:lnTo>
                        <a:lnTo>
                          <a:pt x="536" y="3169"/>
                        </a:lnTo>
                        <a:lnTo>
                          <a:pt x="593" y="3154"/>
                        </a:lnTo>
                        <a:lnTo>
                          <a:pt x="723" y="3127"/>
                        </a:lnTo>
                        <a:lnTo>
                          <a:pt x="796" y="3122"/>
                        </a:lnTo>
                        <a:lnTo>
                          <a:pt x="863" y="3117"/>
                        </a:lnTo>
                        <a:lnTo>
                          <a:pt x="910" y="3117"/>
                        </a:lnTo>
                        <a:lnTo>
                          <a:pt x="926" y="3122"/>
                        </a:lnTo>
                        <a:lnTo>
                          <a:pt x="936" y="3132"/>
                        </a:lnTo>
                        <a:lnTo>
                          <a:pt x="941" y="3159"/>
                        </a:lnTo>
                        <a:lnTo>
                          <a:pt x="936" y="3185"/>
                        </a:lnTo>
                        <a:lnTo>
                          <a:pt x="926" y="3211"/>
                        </a:lnTo>
                        <a:lnTo>
                          <a:pt x="915" y="3242"/>
                        </a:lnTo>
                        <a:lnTo>
                          <a:pt x="884" y="3289"/>
                        </a:lnTo>
                        <a:lnTo>
                          <a:pt x="873" y="3310"/>
                        </a:lnTo>
                        <a:lnTo>
                          <a:pt x="900" y="3294"/>
                        </a:lnTo>
                        <a:lnTo>
                          <a:pt x="936" y="3284"/>
                        </a:lnTo>
                        <a:lnTo>
                          <a:pt x="978" y="3268"/>
                        </a:lnTo>
                        <a:lnTo>
                          <a:pt x="1030" y="3257"/>
                        </a:lnTo>
                        <a:lnTo>
                          <a:pt x="1082" y="3257"/>
                        </a:lnTo>
                        <a:lnTo>
                          <a:pt x="1133" y="3262"/>
                        </a:lnTo>
                        <a:lnTo>
                          <a:pt x="1160" y="3268"/>
                        </a:lnTo>
                        <a:lnTo>
                          <a:pt x="1185" y="3279"/>
                        </a:lnTo>
                        <a:lnTo>
                          <a:pt x="1191" y="3299"/>
                        </a:lnTo>
                        <a:lnTo>
                          <a:pt x="1201" y="3341"/>
                        </a:lnTo>
                        <a:lnTo>
                          <a:pt x="1196" y="3367"/>
                        </a:lnTo>
                        <a:lnTo>
                          <a:pt x="1196" y="3387"/>
                        </a:lnTo>
                        <a:lnTo>
                          <a:pt x="1180" y="3404"/>
                        </a:lnTo>
                        <a:lnTo>
                          <a:pt x="1175" y="3409"/>
                        </a:lnTo>
                        <a:lnTo>
                          <a:pt x="1165" y="3414"/>
                        </a:lnTo>
                        <a:lnTo>
                          <a:pt x="1155" y="3409"/>
                        </a:lnTo>
                        <a:lnTo>
                          <a:pt x="1165" y="3404"/>
                        </a:lnTo>
                        <a:lnTo>
                          <a:pt x="1191" y="3392"/>
                        </a:lnTo>
                        <a:lnTo>
                          <a:pt x="1227" y="3382"/>
                        </a:lnTo>
                        <a:lnTo>
                          <a:pt x="1269" y="3377"/>
                        </a:lnTo>
                        <a:lnTo>
                          <a:pt x="1305" y="3382"/>
                        </a:lnTo>
                        <a:lnTo>
                          <a:pt x="1320" y="3387"/>
                        </a:lnTo>
                        <a:lnTo>
                          <a:pt x="1337" y="3392"/>
                        </a:lnTo>
                        <a:lnTo>
                          <a:pt x="1347" y="3404"/>
                        </a:lnTo>
                        <a:lnTo>
                          <a:pt x="1357" y="3419"/>
                        </a:lnTo>
                        <a:lnTo>
                          <a:pt x="1357" y="3450"/>
                        </a:lnTo>
                        <a:lnTo>
                          <a:pt x="1352" y="3487"/>
                        </a:lnTo>
                        <a:lnTo>
                          <a:pt x="1342" y="3517"/>
                        </a:lnTo>
                        <a:lnTo>
                          <a:pt x="1326" y="3544"/>
                        </a:lnTo>
                        <a:lnTo>
                          <a:pt x="1290" y="3591"/>
                        </a:lnTo>
                        <a:lnTo>
                          <a:pt x="1274" y="3612"/>
                        </a:lnTo>
                        <a:lnTo>
                          <a:pt x="1315" y="3596"/>
                        </a:lnTo>
                        <a:lnTo>
                          <a:pt x="1409" y="3570"/>
                        </a:lnTo>
                        <a:lnTo>
                          <a:pt x="1456" y="3559"/>
                        </a:lnTo>
                        <a:lnTo>
                          <a:pt x="1503" y="3549"/>
                        </a:lnTo>
                        <a:lnTo>
                          <a:pt x="1534" y="3549"/>
                        </a:lnTo>
                        <a:lnTo>
                          <a:pt x="1550" y="3554"/>
                        </a:lnTo>
                        <a:lnTo>
                          <a:pt x="1555" y="3559"/>
                        </a:lnTo>
                        <a:lnTo>
                          <a:pt x="1560" y="3570"/>
                        </a:lnTo>
                        <a:lnTo>
                          <a:pt x="1560" y="3586"/>
                        </a:lnTo>
                        <a:lnTo>
                          <a:pt x="1555" y="3606"/>
                        </a:lnTo>
                        <a:lnTo>
                          <a:pt x="1550" y="3617"/>
                        </a:lnTo>
                        <a:lnTo>
                          <a:pt x="1544" y="3622"/>
                        </a:lnTo>
                        <a:lnTo>
                          <a:pt x="1565" y="3612"/>
                        </a:lnTo>
                        <a:lnTo>
                          <a:pt x="1622" y="3581"/>
                        </a:lnTo>
                        <a:lnTo>
                          <a:pt x="1659" y="3570"/>
                        </a:lnTo>
                        <a:lnTo>
                          <a:pt x="1695" y="3559"/>
                        </a:lnTo>
                        <a:lnTo>
                          <a:pt x="1737" y="3559"/>
                        </a:lnTo>
                        <a:lnTo>
                          <a:pt x="1779" y="3564"/>
                        </a:lnTo>
                        <a:lnTo>
                          <a:pt x="1799" y="3575"/>
                        </a:lnTo>
                        <a:lnTo>
                          <a:pt x="1814" y="3586"/>
                        </a:lnTo>
                        <a:lnTo>
                          <a:pt x="1856" y="3622"/>
                        </a:lnTo>
                        <a:lnTo>
                          <a:pt x="1898" y="3669"/>
                        </a:lnTo>
                        <a:lnTo>
                          <a:pt x="1929" y="3731"/>
                        </a:lnTo>
                        <a:lnTo>
                          <a:pt x="1951" y="3794"/>
                        </a:lnTo>
                        <a:lnTo>
                          <a:pt x="1956" y="3824"/>
                        </a:lnTo>
                        <a:lnTo>
                          <a:pt x="1961" y="3861"/>
                        </a:lnTo>
                        <a:lnTo>
                          <a:pt x="1956" y="3893"/>
                        </a:lnTo>
                        <a:lnTo>
                          <a:pt x="1951" y="3929"/>
                        </a:lnTo>
                        <a:lnTo>
                          <a:pt x="1939" y="3961"/>
                        </a:lnTo>
                        <a:lnTo>
                          <a:pt x="1924" y="3991"/>
                        </a:lnTo>
                        <a:lnTo>
                          <a:pt x="2116" y="3893"/>
                        </a:lnTo>
                        <a:lnTo>
                          <a:pt x="2106" y="3971"/>
                        </a:lnTo>
                        <a:lnTo>
                          <a:pt x="2132" y="3949"/>
                        </a:lnTo>
                        <a:lnTo>
                          <a:pt x="2189" y="3903"/>
                        </a:lnTo>
                        <a:lnTo>
                          <a:pt x="2226" y="3882"/>
                        </a:lnTo>
                        <a:lnTo>
                          <a:pt x="2257" y="3866"/>
                        </a:lnTo>
                        <a:lnTo>
                          <a:pt x="2268" y="3866"/>
                        </a:lnTo>
                        <a:lnTo>
                          <a:pt x="2283" y="3866"/>
                        </a:lnTo>
                        <a:lnTo>
                          <a:pt x="2293" y="3872"/>
                        </a:lnTo>
                        <a:lnTo>
                          <a:pt x="2303" y="3882"/>
                        </a:lnTo>
                        <a:lnTo>
                          <a:pt x="2314" y="3903"/>
                        </a:lnTo>
                        <a:lnTo>
                          <a:pt x="2314" y="3919"/>
                        </a:lnTo>
                        <a:lnTo>
                          <a:pt x="2308" y="3929"/>
                        </a:lnTo>
                        <a:lnTo>
                          <a:pt x="2298" y="3934"/>
                        </a:lnTo>
                        <a:lnTo>
                          <a:pt x="2278" y="3944"/>
                        </a:lnTo>
                        <a:lnTo>
                          <a:pt x="2268" y="3944"/>
                        </a:lnTo>
                        <a:lnTo>
                          <a:pt x="2548" y="3789"/>
                        </a:lnTo>
                        <a:lnTo>
                          <a:pt x="2574" y="3914"/>
                        </a:lnTo>
                        <a:lnTo>
                          <a:pt x="2595" y="3887"/>
                        </a:lnTo>
                        <a:lnTo>
                          <a:pt x="2620" y="3861"/>
                        </a:lnTo>
                        <a:lnTo>
                          <a:pt x="2652" y="3836"/>
                        </a:lnTo>
                        <a:lnTo>
                          <a:pt x="2688" y="3809"/>
                        </a:lnTo>
                        <a:lnTo>
                          <a:pt x="2709" y="3804"/>
                        </a:lnTo>
                        <a:lnTo>
                          <a:pt x="2725" y="3799"/>
                        </a:lnTo>
                        <a:lnTo>
                          <a:pt x="2745" y="3799"/>
                        </a:lnTo>
                        <a:lnTo>
                          <a:pt x="2767" y="3804"/>
                        </a:lnTo>
                        <a:lnTo>
                          <a:pt x="2782" y="3809"/>
                        </a:lnTo>
                        <a:lnTo>
                          <a:pt x="2803" y="3824"/>
                        </a:lnTo>
                        <a:lnTo>
                          <a:pt x="2814" y="3846"/>
                        </a:lnTo>
                        <a:lnTo>
                          <a:pt x="2829" y="3866"/>
                        </a:lnTo>
                        <a:lnTo>
                          <a:pt x="2844" y="3914"/>
                        </a:lnTo>
                        <a:lnTo>
                          <a:pt x="2850" y="3961"/>
                        </a:lnTo>
                        <a:lnTo>
                          <a:pt x="2844" y="4002"/>
                        </a:lnTo>
                        <a:lnTo>
                          <a:pt x="2839" y="4044"/>
                        </a:lnTo>
                        <a:lnTo>
                          <a:pt x="2829" y="4075"/>
                        </a:lnTo>
                        <a:lnTo>
                          <a:pt x="2819" y="4106"/>
                        </a:lnTo>
                        <a:lnTo>
                          <a:pt x="3074" y="3903"/>
                        </a:lnTo>
                        <a:lnTo>
                          <a:pt x="3099" y="3991"/>
                        </a:lnTo>
                        <a:lnTo>
                          <a:pt x="3286" y="3726"/>
                        </a:lnTo>
                        <a:lnTo>
                          <a:pt x="3307" y="3804"/>
                        </a:lnTo>
                        <a:lnTo>
                          <a:pt x="3338" y="3757"/>
                        </a:lnTo>
                        <a:lnTo>
                          <a:pt x="3411" y="3654"/>
                        </a:lnTo>
                        <a:lnTo>
                          <a:pt x="3453" y="3591"/>
                        </a:lnTo>
                        <a:lnTo>
                          <a:pt x="3489" y="3523"/>
                        </a:lnTo>
                        <a:lnTo>
                          <a:pt x="3521" y="3466"/>
                        </a:lnTo>
                        <a:lnTo>
                          <a:pt x="3541" y="3419"/>
                        </a:lnTo>
                        <a:lnTo>
                          <a:pt x="3551" y="3529"/>
                        </a:lnTo>
                        <a:lnTo>
                          <a:pt x="3562" y="3507"/>
                        </a:lnTo>
                        <a:lnTo>
                          <a:pt x="3593" y="3455"/>
                        </a:lnTo>
                        <a:lnTo>
                          <a:pt x="3635" y="3372"/>
                        </a:lnTo>
                        <a:lnTo>
                          <a:pt x="3650" y="3325"/>
                        </a:lnTo>
                        <a:lnTo>
                          <a:pt x="3666" y="3274"/>
                        </a:lnTo>
                        <a:lnTo>
                          <a:pt x="3692" y="3180"/>
                        </a:lnTo>
                        <a:lnTo>
                          <a:pt x="3723" y="3102"/>
                        </a:lnTo>
                        <a:lnTo>
                          <a:pt x="3760" y="3023"/>
                        </a:lnTo>
                        <a:lnTo>
                          <a:pt x="3807" y="3117"/>
                        </a:lnTo>
                        <a:lnTo>
                          <a:pt x="3832" y="3080"/>
                        </a:lnTo>
                        <a:lnTo>
                          <a:pt x="3858" y="3039"/>
                        </a:lnTo>
                        <a:lnTo>
                          <a:pt x="3890" y="2977"/>
                        </a:lnTo>
                        <a:lnTo>
                          <a:pt x="3920" y="2898"/>
                        </a:lnTo>
                        <a:lnTo>
                          <a:pt x="3947" y="2805"/>
                        </a:lnTo>
                        <a:lnTo>
                          <a:pt x="3952" y="2753"/>
                        </a:lnTo>
                        <a:lnTo>
                          <a:pt x="3957" y="2695"/>
                        </a:lnTo>
                        <a:lnTo>
                          <a:pt x="3962" y="2633"/>
                        </a:lnTo>
                        <a:lnTo>
                          <a:pt x="3957" y="2565"/>
                        </a:lnTo>
                        <a:lnTo>
                          <a:pt x="3942" y="2410"/>
                        </a:lnTo>
                        <a:lnTo>
                          <a:pt x="3915" y="2222"/>
                        </a:lnTo>
                        <a:lnTo>
                          <a:pt x="3885" y="2019"/>
                        </a:lnTo>
                        <a:lnTo>
                          <a:pt x="3853" y="1821"/>
                        </a:lnTo>
                        <a:lnTo>
                          <a:pt x="3791" y="1483"/>
                        </a:lnTo>
                        <a:lnTo>
                          <a:pt x="3760" y="1342"/>
                        </a:lnTo>
                        <a:lnTo>
                          <a:pt x="3728" y="1327"/>
                        </a:lnTo>
                        <a:lnTo>
                          <a:pt x="3692" y="1306"/>
                        </a:lnTo>
                        <a:lnTo>
                          <a:pt x="3640" y="1269"/>
                        </a:lnTo>
                        <a:lnTo>
                          <a:pt x="3583" y="1227"/>
                        </a:lnTo>
                        <a:lnTo>
                          <a:pt x="3521" y="1165"/>
                        </a:lnTo>
                        <a:lnTo>
                          <a:pt x="3448" y="1092"/>
                        </a:lnTo>
                        <a:lnTo>
                          <a:pt x="3375" y="1004"/>
                        </a:lnTo>
                        <a:lnTo>
                          <a:pt x="3209" y="770"/>
                        </a:lnTo>
                        <a:lnTo>
                          <a:pt x="3109" y="629"/>
                        </a:lnTo>
                        <a:lnTo>
                          <a:pt x="3001" y="488"/>
                        </a:lnTo>
                        <a:lnTo>
                          <a:pt x="2881" y="348"/>
                        </a:lnTo>
                        <a:lnTo>
                          <a:pt x="2824" y="285"/>
                        </a:lnTo>
                        <a:lnTo>
                          <a:pt x="2762" y="223"/>
                        </a:lnTo>
                        <a:lnTo>
                          <a:pt x="2699" y="166"/>
                        </a:lnTo>
                        <a:lnTo>
                          <a:pt x="2632" y="120"/>
                        </a:lnTo>
                        <a:lnTo>
                          <a:pt x="2569" y="72"/>
                        </a:lnTo>
                        <a:lnTo>
                          <a:pt x="2501" y="36"/>
                        </a:lnTo>
                        <a:lnTo>
                          <a:pt x="2532" y="113"/>
                        </a:lnTo>
                        <a:lnTo>
                          <a:pt x="2485" y="88"/>
                        </a:lnTo>
                        <a:lnTo>
                          <a:pt x="2433" y="67"/>
                        </a:lnTo>
                        <a:lnTo>
                          <a:pt x="2371" y="46"/>
                        </a:lnTo>
                        <a:lnTo>
                          <a:pt x="2298" y="20"/>
                        </a:lnTo>
                        <a:lnTo>
                          <a:pt x="2221" y="5"/>
                        </a:lnTo>
                        <a:lnTo>
                          <a:pt x="2148" y="0"/>
                        </a:lnTo>
                        <a:lnTo>
                          <a:pt x="2116" y="0"/>
                        </a:lnTo>
                        <a:lnTo>
                          <a:pt x="2080" y="5"/>
                        </a:lnTo>
                        <a:lnTo>
                          <a:pt x="2184" y="108"/>
                        </a:lnTo>
                        <a:lnTo>
                          <a:pt x="2002" y="93"/>
                        </a:lnTo>
                        <a:lnTo>
                          <a:pt x="1841" y="88"/>
                        </a:lnTo>
                        <a:lnTo>
                          <a:pt x="1768" y="88"/>
                        </a:lnTo>
                        <a:lnTo>
                          <a:pt x="1711" y="98"/>
                        </a:lnTo>
                        <a:lnTo>
                          <a:pt x="1804" y="140"/>
                        </a:lnTo>
                        <a:lnTo>
                          <a:pt x="1679" y="140"/>
                        </a:lnTo>
                        <a:lnTo>
                          <a:pt x="1565" y="150"/>
                        </a:lnTo>
                        <a:lnTo>
                          <a:pt x="1513" y="155"/>
                        </a:lnTo>
                        <a:lnTo>
                          <a:pt x="1467" y="166"/>
                        </a:lnTo>
                        <a:lnTo>
                          <a:pt x="1503" y="250"/>
                        </a:lnTo>
                        <a:lnTo>
                          <a:pt x="1373" y="260"/>
                        </a:lnTo>
                        <a:lnTo>
                          <a:pt x="1258" y="270"/>
                        </a:lnTo>
                        <a:lnTo>
                          <a:pt x="1201" y="280"/>
                        </a:lnTo>
                        <a:lnTo>
                          <a:pt x="1150" y="296"/>
                        </a:lnTo>
                        <a:lnTo>
                          <a:pt x="1232" y="353"/>
                        </a:lnTo>
                        <a:lnTo>
                          <a:pt x="1248" y="369"/>
                        </a:lnTo>
                        <a:lnTo>
                          <a:pt x="1263" y="390"/>
                        </a:lnTo>
                        <a:lnTo>
                          <a:pt x="1285" y="415"/>
                        </a:lnTo>
                        <a:lnTo>
                          <a:pt x="1300" y="452"/>
                        </a:lnTo>
                        <a:lnTo>
                          <a:pt x="1310" y="488"/>
                        </a:lnTo>
                        <a:lnTo>
                          <a:pt x="1310" y="535"/>
                        </a:lnTo>
                        <a:lnTo>
                          <a:pt x="1305" y="562"/>
                        </a:lnTo>
                        <a:lnTo>
                          <a:pt x="1300" y="587"/>
                        </a:lnTo>
                        <a:lnTo>
                          <a:pt x="1180" y="577"/>
                        </a:lnTo>
                        <a:lnTo>
                          <a:pt x="1269" y="645"/>
                        </a:lnTo>
                        <a:lnTo>
                          <a:pt x="1332" y="697"/>
                        </a:lnTo>
                        <a:lnTo>
                          <a:pt x="1357" y="723"/>
                        </a:lnTo>
                        <a:lnTo>
                          <a:pt x="1368" y="744"/>
                        </a:lnTo>
                        <a:lnTo>
                          <a:pt x="1368" y="754"/>
                        </a:lnTo>
                        <a:lnTo>
                          <a:pt x="1368" y="759"/>
                        </a:lnTo>
                        <a:lnTo>
                          <a:pt x="1352" y="764"/>
                        </a:lnTo>
                        <a:lnTo>
                          <a:pt x="1332" y="770"/>
                        </a:lnTo>
                        <a:lnTo>
                          <a:pt x="1305" y="764"/>
                        </a:lnTo>
                        <a:lnTo>
                          <a:pt x="1258" y="759"/>
                        </a:lnTo>
                        <a:lnTo>
                          <a:pt x="1232" y="754"/>
                        </a:lnTo>
                        <a:lnTo>
                          <a:pt x="1285" y="884"/>
                        </a:lnTo>
                        <a:lnTo>
                          <a:pt x="1160" y="894"/>
                        </a:lnTo>
                        <a:lnTo>
                          <a:pt x="1056" y="910"/>
                        </a:lnTo>
                        <a:lnTo>
                          <a:pt x="968" y="926"/>
                        </a:lnTo>
                        <a:lnTo>
                          <a:pt x="983" y="931"/>
                        </a:lnTo>
                        <a:lnTo>
                          <a:pt x="1019" y="952"/>
                        </a:lnTo>
                        <a:lnTo>
                          <a:pt x="1035" y="962"/>
                        </a:lnTo>
                        <a:lnTo>
                          <a:pt x="1050" y="977"/>
                        </a:lnTo>
                        <a:lnTo>
                          <a:pt x="1061" y="994"/>
                        </a:lnTo>
                        <a:lnTo>
                          <a:pt x="1071" y="1014"/>
                        </a:lnTo>
                        <a:lnTo>
                          <a:pt x="1066" y="1019"/>
                        </a:lnTo>
                        <a:lnTo>
                          <a:pt x="1061" y="1030"/>
                        </a:lnTo>
                        <a:lnTo>
                          <a:pt x="1035" y="1040"/>
                        </a:lnTo>
                        <a:lnTo>
                          <a:pt x="998" y="1051"/>
                        </a:lnTo>
                        <a:lnTo>
                          <a:pt x="951" y="1061"/>
                        </a:lnTo>
                        <a:lnTo>
                          <a:pt x="873" y="1072"/>
                        </a:lnTo>
                        <a:lnTo>
                          <a:pt x="838" y="1072"/>
                        </a:lnTo>
                        <a:lnTo>
                          <a:pt x="926" y="1139"/>
                        </a:lnTo>
                        <a:lnTo>
                          <a:pt x="936" y="1155"/>
                        </a:lnTo>
                        <a:lnTo>
                          <a:pt x="941" y="1171"/>
                        </a:lnTo>
                        <a:lnTo>
                          <a:pt x="941" y="1197"/>
                        </a:lnTo>
                        <a:lnTo>
                          <a:pt x="941" y="1222"/>
                        </a:lnTo>
                        <a:lnTo>
                          <a:pt x="926" y="1249"/>
                        </a:lnTo>
                        <a:lnTo>
                          <a:pt x="900" y="1279"/>
                        </a:lnTo>
                        <a:lnTo>
                          <a:pt x="863" y="1306"/>
                        </a:lnTo>
                        <a:lnTo>
                          <a:pt x="879" y="1311"/>
                        </a:lnTo>
                        <a:lnTo>
                          <a:pt x="894" y="1316"/>
                        </a:lnTo>
                        <a:lnTo>
                          <a:pt x="915" y="1327"/>
                        </a:lnTo>
                        <a:lnTo>
                          <a:pt x="931" y="1337"/>
                        </a:lnTo>
                        <a:lnTo>
                          <a:pt x="941" y="1358"/>
                        </a:lnTo>
                        <a:lnTo>
                          <a:pt x="941" y="1379"/>
                        </a:lnTo>
                        <a:lnTo>
                          <a:pt x="936" y="1409"/>
                        </a:lnTo>
                        <a:lnTo>
                          <a:pt x="921" y="1436"/>
                        </a:lnTo>
                        <a:lnTo>
                          <a:pt x="900" y="1462"/>
                        </a:lnTo>
                        <a:lnTo>
                          <a:pt x="879" y="1477"/>
                        </a:lnTo>
                        <a:lnTo>
                          <a:pt x="858" y="1488"/>
                        </a:lnTo>
                        <a:lnTo>
                          <a:pt x="821" y="1499"/>
                        </a:lnTo>
                        <a:lnTo>
                          <a:pt x="806" y="1499"/>
                        </a:lnTo>
                        <a:lnTo>
                          <a:pt x="821" y="1509"/>
                        </a:lnTo>
                        <a:lnTo>
                          <a:pt x="858" y="1524"/>
                        </a:lnTo>
                        <a:lnTo>
                          <a:pt x="873" y="1539"/>
                        </a:lnTo>
                        <a:lnTo>
                          <a:pt x="889" y="1556"/>
                        </a:lnTo>
                        <a:lnTo>
                          <a:pt x="894" y="1571"/>
                        </a:lnTo>
                        <a:lnTo>
                          <a:pt x="884" y="1592"/>
                        </a:lnTo>
                        <a:lnTo>
                          <a:pt x="868" y="1613"/>
                        </a:lnTo>
                        <a:lnTo>
                          <a:pt x="838" y="1623"/>
                        </a:lnTo>
                        <a:lnTo>
                          <a:pt x="806" y="1639"/>
                        </a:lnTo>
                        <a:lnTo>
                          <a:pt x="769" y="1649"/>
                        </a:lnTo>
                        <a:lnTo>
                          <a:pt x="713" y="1659"/>
                        </a:lnTo>
                        <a:lnTo>
                          <a:pt x="686" y="1664"/>
                        </a:lnTo>
                        <a:lnTo>
                          <a:pt x="702" y="1676"/>
                        </a:lnTo>
                        <a:lnTo>
                          <a:pt x="738" y="1701"/>
                        </a:lnTo>
                        <a:lnTo>
                          <a:pt x="754" y="1717"/>
                        </a:lnTo>
                        <a:lnTo>
                          <a:pt x="759" y="1728"/>
                        </a:lnTo>
                        <a:lnTo>
                          <a:pt x="759" y="1738"/>
                        </a:lnTo>
                        <a:lnTo>
                          <a:pt x="754" y="1743"/>
                        </a:lnTo>
                        <a:lnTo>
                          <a:pt x="733" y="1753"/>
                        </a:lnTo>
                        <a:lnTo>
                          <a:pt x="666" y="1779"/>
                        </a:lnTo>
                        <a:lnTo>
                          <a:pt x="588" y="1806"/>
                        </a:lnTo>
                        <a:lnTo>
                          <a:pt x="499" y="1847"/>
                        </a:lnTo>
                        <a:lnTo>
                          <a:pt x="531" y="1847"/>
                        </a:lnTo>
                        <a:lnTo>
                          <a:pt x="593" y="1858"/>
                        </a:lnTo>
                        <a:lnTo>
                          <a:pt x="629" y="1868"/>
                        </a:lnTo>
                        <a:lnTo>
                          <a:pt x="666" y="1883"/>
                        </a:lnTo>
                        <a:lnTo>
                          <a:pt x="691" y="1904"/>
                        </a:lnTo>
                        <a:lnTo>
                          <a:pt x="697" y="1915"/>
                        </a:lnTo>
                        <a:lnTo>
                          <a:pt x="702" y="1931"/>
                        </a:lnTo>
                        <a:lnTo>
                          <a:pt x="702" y="1961"/>
                        </a:lnTo>
                        <a:lnTo>
                          <a:pt x="691" y="1993"/>
                        </a:lnTo>
                        <a:lnTo>
                          <a:pt x="676" y="2024"/>
                        </a:lnTo>
                        <a:lnTo>
                          <a:pt x="656" y="2055"/>
                        </a:lnTo>
                        <a:lnTo>
                          <a:pt x="629" y="2081"/>
                        </a:lnTo>
                        <a:lnTo>
                          <a:pt x="609" y="2103"/>
                        </a:lnTo>
                        <a:lnTo>
                          <a:pt x="582" y="2123"/>
                        </a:lnTo>
                        <a:lnTo>
                          <a:pt x="562" y="2128"/>
                        </a:lnTo>
                        <a:lnTo>
                          <a:pt x="551" y="2133"/>
                        </a:lnTo>
                        <a:lnTo>
                          <a:pt x="551" y="2138"/>
                        </a:lnTo>
                        <a:lnTo>
                          <a:pt x="582" y="2149"/>
                        </a:lnTo>
                        <a:lnTo>
                          <a:pt x="598" y="2154"/>
                        </a:lnTo>
                        <a:lnTo>
                          <a:pt x="619" y="2165"/>
                        </a:lnTo>
                        <a:lnTo>
                          <a:pt x="629" y="2175"/>
                        </a:lnTo>
                        <a:lnTo>
                          <a:pt x="634" y="2191"/>
                        </a:lnTo>
                        <a:lnTo>
                          <a:pt x="624" y="2211"/>
                        </a:lnTo>
                        <a:lnTo>
                          <a:pt x="614" y="2233"/>
                        </a:lnTo>
                        <a:lnTo>
                          <a:pt x="593" y="2248"/>
                        </a:lnTo>
                        <a:lnTo>
                          <a:pt x="567" y="2263"/>
                        </a:lnTo>
                        <a:lnTo>
                          <a:pt x="526" y="2285"/>
                        </a:lnTo>
                        <a:lnTo>
                          <a:pt x="504" y="2295"/>
                        </a:lnTo>
                        <a:lnTo>
                          <a:pt x="531" y="2295"/>
                        </a:lnTo>
                        <a:lnTo>
                          <a:pt x="582" y="2305"/>
                        </a:lnTo>
                        <a:lnTo>
                          <a:pt x="603" y="2315"/>
                        </a:lnTo>
                        <a:lnTo>
                          <a:pt x="624" y="2326"/>
                        </a:lnTo>
                        <a:lnTo>
                          <a:pt x="629" y="2336"/>
                        </a:lnTo>
                        <a:lnTo>
                          <a:pt x="629" y="2341"/>
                        </a:lnTo>
                        <a:lnTo>
                          <a:pt x="629" y="2352"/>
                        </a:lnTo>
                        <a:lnTo>
                          <a:pt x="624" y="2363"/>
                        </a:lnTo>
                        <a:lnTo>
                          <a:pt x="603" y="2388"/>
                        </a:lnTo>
                        <a:lnTo>
                          <a:pt x="577" y="2398"/>
                        </a:lnTo>
                        <a:lnTo>
                          <a:pt x="556" y="2410"/>
                        </a:lnTo>
                        <a:lnTo>
                          <a:pt x="531" y="2420"/>
                        </a:lnTo>
                        <a:lnTo>
                          <a:pt x="489" y="2420"/>
                        </a:lnTo>
                        <a:lnTo>
                          <a:pt x="468" y="2420"/>
                        </a:lnTo>
                        <a:lnTo>
                          <a:pt x="484" y="2425"/>
                        </a:lnTo>
                        <a:lnTo>
                          <a:pt x="514" y="2430"/>
                        </a:lnTo>
                        <a:lnTo>
                          <a:pt x="526" y="2440"/>
                        </a:lnTo>
                        <a:lnTo>
                          <a:pt x="536" y="2451"/>
                        </a:lnTo>
                        <a:lnTo>
                          <a:pt x="536" y="2461"/>
                        </a:lnTo>
                        <a:lnTo>
                          <a:pt x="531" y="2477"/>
                        </a:lnTo>
                        <a:lnTo>
                          <a:pt x="509" y="2498"/>
                        </a:lnTo>
                        <a:lnTo>
                          <a:pt x="479" y="2518"/>
                        </a:lnTo>
                        <a:lnTo>
                          <a:pt x="400" y="2565"/>
                        </a:lnTo>
                        <a:lnTo>
                          <a:pt x="297" y="2617"/>
                        </a:lnTo>
                        <a:lnTo>
                          <a:pt x="317" y="2623"/>
                        </a:lnTo>
                        <a:lnTo>
                          <a:pt x="364" y="2633"/>
                        </a:lnTo>
                        <a:lnTo>
                          <a:pt x="379" y="2643"/>
                        </a:lnTo>
                        <a:lnTo>
                          <a:pt x="390" y="2654"/>
                        </a:lnTo>
                        <a:lnTo>
                          <a:pt x="395" y="2659"/>
                        </a:lnTo>
                        <a:lnTo>
                          <a:pt x="395" y="2665"/>
                        </a:lnTo>
                        <a:lnTo>
                          <a:pt x="379" y="2680"/>
                        </a:lnTo>
                        <a:lnTo>
                          <a:pt x="317" y="2711"/>
                        </a:lnTo>
                        <a:lnTo>
                          <a:pt x="250" y="2737"/>
                        </a:lnTo>
                        <a:lnTo>
                          <a:pt x="162" y="2763"/>
                        </a:lnTo>
                        <a:lnTo>
                          <a:pt x="182" y="2779"/>
                        </a:lnTo>
                        <a:lnTo>
                          <a:pt x="213" y="2810"/>
                        </a:lnTo>
                        <a:lnTo>
                          <a:pt x="229" y="2825"/>
                        </a:lnTo>
                        <a:lnTo>
                          <a:pt x="234" y="2847"/>
                        </a:lnTo>
                        <a:lnTo>
                          <a:pt x="234" y="2852"/>
                        </a:lnTo>
                        <a:lnTo>
                          <a:pt x="234" y="2862"/>
                        </a:lnTo>
                        <a:lnTo>
                          <a:pt x="229" y="2867"/>
                        </a:lnTo>
                        <a:lnTo>
                          <a:pt x="219" y="2872"/>
                        </a:lnTo>
                        <a:lnTo>
                          <a:pt x="187" y="2893"/>
                        </a:lnTo>
                        <a:lnTo>
                          <a:pt x="156" y="2919"/>
                        </a:lnTo>
                        <a:lnTo>
                          <a:pt x="83" y="2982"/>
                        </a:lnTo>
                        <a:lnTo>
                          <a:pt x="0" y="3065"/>
                        </a:lnTo>
                        <a:close/>
                      </a:path>
                    </a:pathLst>
                  </a:custGeom>
                  <a:solidFill>
                    <a:srgbClr val="33CC33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78" name="Freeform 1446"/>
                  <p:cNvSpPr/>
                  <p:nvPr/>
                </p:nvSpPr>
                <p:spPr>
                  <a:xfrm>
                    <a:off x="3591" y="3265"/>
                    <a:ext cx="224" cy="130"/>
                  </a:xfrm>
                  <a:custGeom>
                    <a:avLst/>
                    <a:gdLst>
                      <a:gd name="txL" fmla="*/ 0 w 3364"/>
                      <a:gd name="txT" fmla="*/ 0 h 1941"/>
                      <a:gd name="txR" fmla="*/ 3364 w 3364"/>
                      <a:gd name="txB" fmla="*/ 1941 h 194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64" h="1941">
                        <a:moveTo>
                          <a:pt x="0" y="1941"/>
                        </a:moveTo>
                        <a:lnTo>
                          <a:pt x="141" y="1936"/>
                        </a:lnTo>
                        <a:lnTo>
                          <a:pt x="463" y="1916"/>
                        </a:lnTo>
                        <a:lnTo>
                          <a:pt x="655" y="1899"/>
                        </a:lnTo>
                        <a:lnTo>
                          <a:pt x="842" y="1874"/>
                        </a:lnTo>
                        <a:lnTo>
                          <a:pt x="1014" y="1848"/>
                        </a:lnTo>
                        <a:lnTo>
                          <a:pt x="1087" y="1837"/>
                        </a:lnTo>
                        <a:lnTo>
                          <a:pt x="1149" y="1822"/>
                        </a:lnTo>
                        <a:lnTo>
                          <a:pt x="1311" y="1775"/>
                        </a:lnTo>
                        <a:lnTo>
                          <a:pt x="1550" y="1717"/>
                        </a:lnTo>
                        <a:lnTo>
                          <a:pt x="1846" y="1644"/>
                        </a:lnTo>
                        <a:lnTo>
                          <a:pt x="2179" y="1551"/>
                        </a:lnTo>
                        <a:lnTo>
                          <a:pt x="2346" y="1499"/>
                        </a:lnTo>
                        <a:lnTo>
                          <a:pt x="2517" y="1442"/>
                        </a:lnTo>
                        <a:lnTo>
                          <a:pt x="2683" y="1379"/>
                        </a:lnTo>
                        <a:lnTo>
                          <a:pt x="2845" y="1312"/>
                        </a:lnTo>
                        <a:lnTo>
                          <a:pt x="2995" y="1244"/>
                        </a:lnTo>
                        <a:lnTo>
                          <a:pt x="3135" y="1172"/>
                        </a:lnTo>
                        <a:lnTo>
                          <a:pt x="3260" y="1093"/>
                        </a:lnTo>
                        <a:lnTo>
                          <a:pt x="3317" y="1052"/>
                        </a:lnTo>
                        <a:lnTo>
                          <a:pt x="3364" y="1010"/>
                        </a:lnTo>
                        <a:lnTo>
                          <a:pt x="3235" y="432"/>
                        </a:lnTo>
                        <a:lnTo>
                          <a:pt x="3177" y="380"/>
                        </a:lnTo>
                        <a:lnTo>
                          <a:pt x="3053" y="266"/>
                        </a:lnTo>
                        <a:lnTo>
                          <a:pt x="2975" y="198"/>
                        </a:lnTo>
                        <a:lnTo>
                          <a:pt x="2907" y="125"/>
                        </a:lnTo>
                        <a:lnTo>
                          <a:pt x="2845" y="58"/>
                        </a:lnTo>
                        <a:lnTo>
                          <a:pt x="2803" y="0"/>
                        </a:lnTo>
                        <a:lnTo>
                          <a:pt x="2704" y="52"/>
                        </a:lnTo>
                        <a:lnTo>
                          <a:pt x="2444" y="193"/>
                        </a:lnTo>
                        <a:lnTo>
                          <a:pt x="2064" y="401"/>
                        </a:lnTo>
                        <a:lnTo>
                          <a:pt x="1840" y="531"/>
                        </a:lnTo>
                        <a:lnTo>
                          <a:pt x="1612" y="672"/>
                        </a:lnTo>
                        <a:lnTo>
                          <a:pt x="1373" y="817"/>
                        </a:lnTo>
                        <a:lnTo>
                          <a:pt x="1134" y="973"/>
                        </a:lnTo>
                        <a:lnTo>
                          <a:pt x="900" y="1135"/>
                        </a:lnTo>
                        <a:lnTo>
                          <a:pt x="677" y="1296"/>
                        </a:lnTo>
                        <a:lnTo>
                          <a:pt x="468" y="1462"/>
                        </a:lnTo>
                        <a:lnTo>
                          <a:pt x="370" y="1546"/>
                        </a:lnTo>
                        <a:lnTo>
                          <a:pt x="281" y="1629"/>
                        </a:lnTo>
                        <a:lnTo>
                          <a:pt x="198" y="1707"/>
                        </a:lnTo>
                        <a:lnTo>
                          <a:pt x="125" y="1786"/>
                        </a:lnTo>
                        <a:lnTo>
                          <a:pt x="58" y="1864"/>
                        </a:lnTo>
                        <a:lnTo>
                          <a:pt x="0" y="194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9900">
                          <a:alpha val="100000"/>
                        </a:srgbClr>
                      </a:gs>
                      <a:gs pos="100000">
                        <a:srgbClr val="43B443">
                          <a:alpha val="100000"/>
                        </a:srgbClr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79" name="Freeform 1447"/>
                  <p:cNvSpPr/>
                  <p:nvPr/>
                </p:nvSpPr>
                <p:spPr>
                  <a:xfrm>
                    <a:off x="3579" y="3237"/>
                    <a:ext cx="326" cy="162"/>
                  </a:xfrm>
                  <a:custGeom>
                    <a:avLst/>
                    <a:gdLst>
                      <a:gd name="txL" fmla="*/ 0 w 4888"/>
                      <a:gd name="txT" fmla="*/ 0 h 2436"/>
                      <a:gd name="txR" fmla="*/ 4888 w 4888"/>
                      <a:gd name="txB" fmla="*/ 2436 h 243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888" h="2436">
                        <a:moveTo>
                          <a:pt x="0" y="2436"/>
                        </a:moveTo>
                        <a:lnTo>
                          <a:pt x="358" y="2296"/>
                        </a:lnTo>
                        <a:lnTo>
                          <a:pt x="1169" y="1968"/>
                        </a:lnTo>
                        <a:lnTo>
                          <a:pt x="1628" y="1786"/>
                        </a:lnTo>
                        <a:lnTo>
                          <a:pt x="2044" y="1609"/>
                        </a:lnTo>
                        <a:lnTo>
                          <a:pt x="2381" y="1457"/>
                        </a:lnTo>
                        <a:lnTo>
                          <a:pt x="2501" y="1400"/>
                        </a:lnTo>
                        <a:lnTo>
                          <a:pt x="2584" y="1359"/>
                        </a:lnTo>
                        <a:lnTo>
                          <a:pt x="2828" y="1213"/>
                        </a:lnTo>
                        <a:lnTo>
                          <a:pt x="3057" y="1083"/>
                        </a:lnTo>
                        <a:lnTo>
                          <a:pt x="3250" y="979"/>
                        </a:lnTo>
                        <a:lnTo>
                          <a:pt x="3322" y="942"/>
                        </a:lnTo>
                        <a:lnTo>
                          <a:pt x="3380" y="922"/>
                        </a:lnTo>
                        <a:lnTo>
                          <a:pt x="3469" y="885"/>
                        </a:lnTo>
                        <a:lnTo>
                          <a:pt x="3634" y="812"/>
                        </a:lnTo>
                        <a:lnTo>
                          <a:pt x="3853" y="708"/>
                        </a:lnTo>
                        <a:lnTo>
                          <a:pt x="4103" y="583"/>
                        </a:lnTo>
                        <a:lnTo>
                          <a:pt x="4352" y="458"/>
                        </a:lnTo>
                        <a:lnTo>
                          <a:pt x="4587" y="333"/>
                        </a:lnTo>
                        <a:lnTo>
                          <a:pt x="4685" y="276"/>
                        </a:lnTo>
                        <a:lnTo>
                          <a:pt x="4774" y="219"/>
                        </a:lnTo>
                        <a:lnTo>
                          <a:pt x="4841" y="172"/>
                        </a:lnTo>
                        <a:lnTo>
                          <a:pt x="4888" y="136"/>
                        </a:lnTo>
                        <a:lnTo>
                          <a:pt x="4888" y="115"/>
                        </a:lnTo>
                        <a:lnTo>
                          <a:pt x="4888" y="73"/>
                        </a:lnTo>
                        <a:lnTo>
                          <a:pt x="4882" y="47"/>
                        </a:lnTo>
                        <a:lnTo>
                          <a:pt x="4877" y="26"/>
                        </a:lnTo>
                        <a:lnTo>
                          <a:pt x="4867" y="11"/>
                        </a:lnTo>
                        <a:lnTo>
                          <a:pt x="4846" y="0"/>
                        </a:lnTo>
                        <a:lnTo>
                          <a:pt x="4836" y="0"/>
                        </a:lnTo>
                        <a:lnTo>
                          <a:pt x="4826" y="6"/>
                        </a:lnTo>
                        <a:lnTo>
                          <a:pt x="4799" y="26"/>
                        </a:lnTo>
                        <a:lnTo>
                          <a:pt x="4727" y="109"/>
                        </a:lnTo>
                        <a:lnTo>
                          <a:pt x="4680" y="161"/>
                        </a:lnTo>
                        <a:lnTo>
                          <a:pt x="4628" y="219"/>
                        </a:lnTo>
                        <a:lnTo>
                          <a:pt x="4560" y="271"/>
                        </a:lnTo>
                        <a:lnTo>
                          <a:pt x="4524" y="297"/>
                        </a:lnTo>
                        <a:lnTo>
                          <a:pt x="4482" y="318"/>
                        </a:lnTo>
                        <a:lnTo>
                          <a:pt x="4233" y="443"/>
                        </a:lnTo>
                        <a:lnTo>
                          <a:pt x="3900" y="604"/>
                        </a:lnTo>
                        <a:lnTo>
                          <a:pt x="3593" y="745"/>
                        </a:lnTo>
                        <a:lnTo>
                          <a:pt x="3484" y="792"/>
                        </a:lnTo>
                        <a:lnTo>
                          <a:pt x="3422" y="817"/>
                        </a:lnTo>
                        <a:lnTo>
                          <a:pt x="3380" y="833"/>
                        </a:lnTo>
                        <a:lnTo>
                          <a:pt x="3317" y="864"/>
                        </a:lnTo>
                        <a:lnTo>
                          <a:pt x="3172" y="947"/>
                        </a:lnTo>
                        <a:lnTo>
                          <a:pt x="3010" y="1047"/>
                        </a:lnTo>
                        <a:lnTo>
                          <a:pt x="2875" y="1135"/>
                        </a:lnTo>
                        <a:lnTo>
                          <a:pt x="2730" y="1224"/>
                        </a:lnTo>
                        <a:lnTo>
                          <a:pt x="2533" y="1327"/>
                        </a:lnTo>
                        <a:lnTo>
                          <a:pt x="2329" y="1437"/>
                        </a:lnTo>
                        <a:lnTo>
                          <a:pt x="2152" y="1520"/>
                        </a:lnTo>
                        <a:lnTo>
                          <a:pt x="1726" y="1702"/>
                        </a:lnTo>
                        <a:lnTo>
                          <a:pt x="999" y="2014"/>
                        </a:lnTo>
                        <a:lnTo>
                          <a:pt x="0" y="243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80" name="Freeform 1448"/>
                  <p:cNvSpPr/>
                  <p:nvPr/>
                </p:nvSpPr>
                <p:spPr>
                  <a:xfrm>
                    <a:off x="3615" y="3326"/>
                    <a:ext cx="106" cy="16"/>
                  </a:xfrm>
                  <a:custGeom>
                    <a:avLst/>
                    <a:gdLst>
                      <a:gd name="txL" fmla="*/ 0 w 1597"/>
                      <a:gd name="txT" fmla="*/ 0 h 240"/>
                      <a:gd name="txR" fmla="*/ 1597 w 1597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597" h="240">
                        <a:moveTo>
                          <a:pt x="0" y="5"/>
                        </a:moveTo>
                        <a:lnTo>
                          <a:pt x="198" y="17"/>
                        </a:lnTo>
                        <a:lnTo>
                          <a:pt x="411" y="27"/>
                        </a:lnTo>
                        <a:lnTo>
                          <a:pt x="656" y="47"/>
                        </a:lnTo>
                        <a:lnTo>
                          <a:pt x="921" y="79"/>
                        </a:lnTo>
                        <a:lnTo>
                          <a:pt x="1051" y="95"/>
                        </a:lnTo>
                        <a:lnTo>
                          <a:pt x="1176" y="115"/>
                        </a:lnTo>
                        <a:lnTo>
                          <a:pt x="1285" y="142"/>
                        </a:lnTo>
                        <a:lnTo>
                          <a:pt x="1389" y="172"/>
                        </a:lnTo>
                        <a:lnTo>
                          <a:pt x="1472" y="204"/>
                        </a:lnTo>
                        <a:lnTo>
                          <a:pt x="1509" y="219"/>
                        </a:lnTo>
                        <a:lnTo>
                          <a:pt x="1540" y="240"/>
                        </a:lnTo>
                        <a:lnTo>
                          <a:pt x="1597" y="225"/>
                        </a:lnTo>
                        <a:lnTo>
                          <a:pt x="1571" y="214"/>
                        </a:lnTo>
                        <a:lnTo>
                          <a:pt x="1487" y="183"/>
                        </a:lnTo>
                        <a:lnTo>
                          <a:pt x="1358" y="142"/>
                        </a:lnTo>
                        <a:lnTo>
                          <a:pt x="1176" y="100"/>
                        </a:lnTo>
                        <a:lnTo>
                          <a:pt x="1067" y="73"/>
                        </a:lnTo>
                        <a:lnTo>
                          <a:pt x="947" y="53"/>
                        </a:lnTo>
                        <a:lnTo>
                          <a:pt x="811" y="37"/>
                        </a:lnTo>
                        <a:lnTo>
                          <a:pt x="671" y="22"/>
                        </a:lnTo>
                        <a:lnTo>
                          <a:pt x="521" y="11"/>
                        </a:lnTo>
                        <a:lnTo>
                          <a:pt x="354" y="0"/>
                        </a:lnTo>
                        <a:lnTo>
                          <a:pt x="182" y="0"/>
                        </a:lnTo>
                        <a:lnTo>
                          <a:pt x="0" y="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81" name="Freeform 1449"/>
                  <p:cNvSpPr/>
                  <p:nvPr/>
                </p:nvSpPr>
                <p:spPr>
                  <a:xfrm>
                    <a:off x="3633" y="3256"/>
                    <a:ext cx="137" cy="60"/>
                  </a:xfrm>
                  <a:custGeom>
                    <a:avLst/>
                    <a:gdLst>
                      <a:gd name="txL" fmla="*/ 0 w 2059"/>
                      <a:gd name="txT" fmla="*/ 0 h 906"/>
                      <a:gd name="txR" fmla="*/ 2059 w 2059"/>
                      <a:gd name="txB" fmla="*/ 906 h 9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059" h="906">
                        <a:moveTo>
                          <a:pt x="0" y="427"/>
                        </a:moveTo>
                        <a:lnTo>
                          <a:pt x="141" y="448"/>
                        </a:lnTo>
                        <a:lnTo>
                          <a:pt x="463" y="505"/>
                        </a:lnTo>
                        <a:lnTo>
                          <a:pt x="640" y="542"/>
                        </a:lnTo>
                        <a:lnTo>
                          <a:pt x="806" y="578"/>
                        </a:lnTo>
                        <a:lnTo>
                          <a:pt x="879" y="599"/>
                        </a:lnTo>
                        <a:lnTo>
                          <a:pt x="941" y="619"/>
                        </a:lnTo>
                        <a:lnTo>
                          <a:pt x="989" y="641"/>
                        </a:lnTo>
                        <a:lnTo>
                          <a:pt x="1024" y="661"/>
                        </a:lnTo>
                        <a:lnTo>
                          <a:pt x="1061" y="677"/>
                        </a:lnTo>
                        <a:lnTo>
                          <a:pt x="1108" y="698"/>
                        </a:lnTo>
                        <a:lnTo>
                          <a:pt x="1171" y="719"/>
                        </a:lnTo>
                        <a:lnTo>
                          <a:pt x="1238" y="744"/>
                        </a:lnTo>
                        <a:lnTo>
                          <a:pt x="1404" y="781"/>
                        </a:lnTo>
                        <a:lnTo>
                          <a:pt x="1581" y="823"/>
                        </a:lnTo>
                        <a:lnTo>
                          <a:pt x="1893" y="879"/>
                        </a:lnTo>
                        <a:lnTo>
                          <a:pt x="2034" y="906"/>
                        </a:lnTo>
                        <a:lnTo>
                          <a:pt x="2059" y="854"/>
                        </a:lnTo>
                        <a:lnTo>
                          <a:pt x="1924" y="833"/>
                        </a:lnTo>
                        <a:lnTo>
                          <a:pt x="1623" y="781"/>
                        </a:lnTo>
                        <a:lnTo>
                          <a:pt x="1456" y="749"/>
                        </a:lnTo>
                        <a:lnTo>
                          <a:pt x="1295" y="714"/>
                        </a:lnTo>
                        <a:lnTo>
                          <a:pt x="1165" y="682"/>
                        </a:lnTo>
                        <a:lnTo>
                          <a:pt x="1118" y="666"/>
                        </a:lnTo>
                        <a:lnTo>
                          <a:pt x="1087" y="651"/>
                        </a:lnTo>
                        <a:lnTo>
                          <a:pt x="1056" y="630"/>
                        </a:lnTo>
                        <a:lnTo>
                          <a:pt x="1019" y="604"/>
                        </a:lnTo>
                        <a:lnTo>
                          <a:pt x="936" y="531"/>
                        </a:lnTo>
                        <a:lnTo>
                          <a:pt x="723" y="329"/>
                        </a:lnTo>
                        <a:lnTo>
                          <a:pt x="609" y="219"/>
                        </a:lnTo>
                        <a:lnTo>
                          <a:pt x="495" y="125"/>
                        </a:lnTo>
                        <a:lnTo>
                          <a:pt x="442" y="84"/>
                        </a:lnTo>
                        <a:lnTo>
                          <a:pt x="390" y="47"/>
                        </a:lnTo>
                        <a:lnTo>
                          <a:pt x="343" y="21"/>
                        </a:lnTo>
                        <a:lnTo>
                          <a:pt x="302" y="0"/>
                        </a:lnTo>
                        <a:lnTo>
                          <a:pt x="562" y="234"/>
                        </a:lnTo>
                        <a:lnTo>
                          <a:pt x="759" y="417"/>
                        </a:lnTo>
                        <a:lnTo>
                          <a:pt x="837" y="494"/>
                        </a:lnTo>
                        <a:lnTo>
                          <a:pt x="889" y="552"/>
                        </a:lnTo>
                        <a:lnTo>
                          <a:pt x="775" y="531"/>
                        </a:lnTo>
                        <a:lnTo>
                          <a:pt x="515" y="479"/>
                        </a:lnTo>
                        <a:lnTo>
                          <a:pt x="365" y="459"/>
                        </a:lnTo>
                        <a:lnTo>
                          <a:pt x="218" y="437"/>
                        </a:lnTo>
                        <a:lnTo>
                          <a:pt x="94" y="427"/>
                        </a:lnTo>
                        <a:lnTo>
                          <a:pt x="41" y="427"/>
                        </a:lnTo>
                        <a:lnTo>
                          <a:pt x="0" y="42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82" name="Freeform 1450"/>
                  <p:cNvSpPr/>
                  <p:nvPr/>
                </p:nvSpPr>
                <p:spPr>
                  <a:xfrm>
                    <a:off x="3651" y="3218"/>
                    <a:ext cx="151" cy="79"/>
                  </a:xfrm>
                  <a:custGeom>
                    <a:avLst/>
                    <a:gdLst>
                      <a:gd name="txL" fmla="*/ 0 w 2267"/>
                      <a:gd name="txT" fmla="*/ 0 h 1181"/>
                      <a:gd name="txR" fmla="*/ 2267 w 2267"/>
                      <a:gd name="txB" fmla="*/ 1181 h 118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267" h="1181">
                        <a:moveTo>
                          <a:pt x="0" y="286"/>
                        </a:moveTo>
                        <a:lnTo>
                          <a:pt x="156" y="339"/>
                        </a:lnTo>
                        <a:lnTo>
                          <a:pt x="514" y="469"/>
                        </a:lnTo>
                        <a:lnTo>
                          <a:pt x="712" y="546"/>
                        </a:lnTo>
                        <a:lnTo>
                          <a:pt x="900" y="624"/>
                        </a:lnTo>
                        <a:lnTo>
                          <a:pt x="1050" y="692"/>
                        </a:lnTo>
                        <a:lnTo>
                          <a:pt x="1107" y="724"/>
                        </a:lnTo>
                        <a:lnTo>
                          <a:pt x="1149" y="749"/>
                        </a:lnTo>
                        <a:lnTo>
                          <a:pt x="1107" y="776"/>
                        </a:lnTo>
                        <a:lnTo>
                          <a:pt x="1008" y="822"/>
                        </a:lnTo>
                        <a:lnTo>
                          <a:pt x="940" y="848"/>
                        </a:lnTo>
                        <a:lnTo>
                          <a:pt x="868" y="874"/>
                        </a:lnTo>
                        <a:lnTo>
                          <a:pt x="785" y="896"/>
                        </a:lnTo>
                        <a:lnTo>
                          <a:pt x="701" y="906"/>
                        </a:lnTo>
                        <a:lnTo>
                          <a:pt x="743" y="906"/>
                        </a:lnTo>
                        <a:lnTo>
                          <a:pt x="790" y="901"/>
                        </a:lnTo>
                        <a:lnTo>
                          <a:pt x="853" y="896"/>
                        </a:lnTo>
                        <a:lnTo>
                          <a:pt x="925" y="884"/>
                        </a:lnTo>
                        <a:lnTo>
                          <a:pt x="1008" y="864"/>
                        </a:lnTo>
                        <a:lnTo>
                          <a:pt x="1092" y="833"/>
                        </a:lnTo>
                        <a:lnTo>
                          <a:pt x="1170" y="796"/>
                        </a:lnTo>
                        <a:lnTo>
                          <a:pt x="1305" y="859"/>
                        </a:lnTo>
                        <a:lnTo>
                          <a:pt x="1617" y="989"/>
                        </a:lnTo>
                        <a:lnTo>
                          <a:pt x="1794" y="1061"/>
                        </a:lnTo>
                        <a:lnTo>
                          <a:pt x="1965" y="1124"/>
                        </a:lnTo>
                        <a:lnTo>
                          <a:pt x="2043" y="1145"/>
                        </a:lnTo>
                        <a:lnTo>
                          <a:pt x="2111" y="1166"/>
                        </a:lnTo>
                        <a:lnTo>
                          <a:pt x="2168" y="1176"/>
                        </a:lnTo>
                        <a:lnTo>
                          <a:pt x="2210" y="1181"/>
                        </a:lnTo>
                        <a:lnTo>
                          <a:pt x="2267" y="1161"/>
                        </a:lnTo>
                        <a:lnTo>
                          <a:pt x="2230" y="1156"/>
                        </a:lnTo>
                        <a:lnTo>
                          <a:pt x="2142" y="1124"/>
                        </a:lnTo>
                        <a:lnTo>
                          <a:pt x="2095" y="1109"/>
                        </a:lnTo>
                        <a:lnTo>
                          <a:pt x="2048" y="1088"/>
                        </a:lnTo>
                        <a:lnTo>
                          <a:pt x="2007" y="1061"/>
                        </a:lnTo>
                        <a:lnTo>
                          <a:pt x="1981" y="1041"/>
                        </a:lnTo>
                        <a:lnTo>
                          <a:pt x="1856" y="869"/>
                        </a:lnTo>
                        <a:lnTo>
                          <a:pt x="1746" y="724"/>
                        </a:lnTo>
                        <a:lnTo>
                          <a:pt x="1617" y="552"/>
                        </a:lnTo>
                        <a:lnTo>
                          <a:pt x="1471" y="380"/>
                        </a:lnTo>
                        <a:lnTo>
                          <a:pt x="1399" y="297"/>
                        </a:lnTo>
                        <a:lnTo>
                          <a:pt x="1326" y="219"/>
                        </a:lnTo>
                        <a:lnTo>
                          <a:pt x="1252" y="151"/>
                        </a:lnTo>
                        <a:lnTo>
                          <a:pt x="1180" y="89"/>
                        </a:lnTo>
                        <a:lnTo>
                          <a:pt x="1112" y="37"/>
                        </a:lnTo>
                        <a:lnTo>
                          <a:pt x="1050" y="0"/>
                        </a:lnTo>
                        <a:lnTo>
                          <a:pt x="1149" y="94"/>
                        </a:lnTo>
                        <a:lnTo>
                          <a:pt x="1247" y="192"/>
                        </a:lnTo>
                        <a:lnTo>
                          <a:pt x="1377" y="327"/>
                        </a:lnTo>
                        <a:lnTo>
                          <a:pt x="1513" y="484"/>
                        </a:lnTo>
                        <a:lnTo>
                          <a:pt x="1653" y="651"/>
                        </a:lnTo>
                        <a:lnTo>
                          <a:pt x="1716" y="739"/>
                        </a:lnTo>
                        <a:lnTo>
                          <a:pt x="1778" y="833"/>
                        </a:lnTo>
                        <a:lnTo>
                          <a:pt x="1835" y="921"/>
                        </a:lnTo>
                        <a:lnTo>
                          <a:pt x="1888" y="1015"/>
                        </a:lnTo>
                        <a:lnTo>
                          <a:pt x="1846" y="1009"/>
                        </a:lnTo>
                        <a:lnTo>
                          <a:pt x="1794" y="994"/>
                        </a:lnTo>
                        <a:lnTo>
                          <a:pt x="1706" y="963"/>
                        </a:lnTo>
                        <a:lnTo>
                          <a:pt x="1591" y="916"/>
                        </a:lnTo>
                        <a:lnTo>
                          <a:pt x="1435" y="848"/>
                        </a:lnTo>
                        <a:lnTo>
                          <a:pt x="1242" y="749"/>
                        </a:lnTo>
                        <a:lnTo>
                          <a:pt x="1003" y="614"/>
                        </a:lnTo>
                        <a:lnTo>
                          <a:pt x="951" y="541"/>
                        </a:lnTo>
                        <a:lnTo>
                          <a:pt x="894" y="458"/>
                        </a:lnTo>
                        <a:lnTo>
                          <a:pt x="816" y="369"/>
                        </a:lnTo>
                        <a:lnTo>
                          <a:pt x="770" y="322"/>
                        </a:lnTo>
                        <a:lnTo>
                          <a:pt x="723" y="276"/>
                        </a:lnTo>
                        <a:lnTo>
                          <a:pt x="670" y="229"/>
                        </a:lnTo>
                        <a:lnTo>
                          <a:pt x="613" y="187"/>
                        </a:lnTo>
                        <a:lnTo>
                          <a:pt x="556" y="151"/>
                        </a:lnTo>
                        <a:lnTo>
                          <a:pt x="494" y="120"/>
                        </a:lnTo>
                        <a:lnTo>
                          <a:pt x="431" y="94"/>
                        </a:lnTo>
                        <a:lnTo>
                          <a:pt x="369" y="78"/>
                        </a:lnTo>
                        <a:lnTo>
                          <a:pt x="436" y="114"/>
                        </a:lnTo>
                        <a:lnTo>
                          <a:pt x="509" y="162"/>
                        </a:lnTo>
                        <a:lnTo>
                          <a:pt x="593" y="219"/>
                        </a:lnTo>
                        <a:lnTo>
                          <a:pt x="681" y="292"/>
                        </a:lnTo>
                        <a:lnTo>
                          <a:pt x="775" y="374"/>
                        </a:lnTo>
                        <a:lnTo>
                          <a:pt x="816" y="422"/>
                        </a:lnTo>
                        <a:lnTo>
                          <a:pt x="853" y="469"/>
                        </a:lnTo>
                        <a:lnTo>
                          <a:pt x="889" y="515"/>
                        </a:lnTo>
                        <a:lnTo>
                          <a:pt x="915" y="567"/>
                        </a:lnTo>
                        <a:lnTo>
                          <a:pt x="800" y="526"/>
                        </a:lnTo>
                        <a:lnTo>
                          <a:pt x="525" y="432"/>
                        </a:lnTo>
                        <a:lnTo>
                          <a:pt x="369" y="380"/>
                        </a:lnTo>
                        <a:lnTo>
                          <a:pt x="224" y="339"/>
                        </a:lnTo>
                        <a:lnTo>
                          <a:pt x="94" y="302"/>
                        </a:lnTo>
                        <a:lnTo>
                          <a:pt x="0" y="28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83" name="Freeform 1451"/>
                  <p:cNvSpPr/>
                  <p:nvPr/>
                </p:nvSpPr>
                <p:spPr>
                  <a:xfrm>
                    <a:off x="3608" y="3353"/>
                    <a:ext cx="63" cy="10"/>
                  </a:xfrm>
                  <a:custGeom>
                    <a:avLst/>
                    <a:gdLst>
                      <a:gd name="txL" fmla="*/ 0 w 946"/>
                      <a:gd name="txT" fmla="*/ 0 h 155"/>
                      <a:gd name="txR" fmla="*/ 946 w 946"/>
                      <a:gd name="txB" fmla="*/ 155 h 15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6" h="155">
                        <a:moveTo>
                          <a:pt x="0" y="30"/>
                        </a:moveTo>
                        <a:lnTo>
                          <a:pt x="103" y="30"/>
                        </a:lnTo>
                        <a:lnTo>
                          <a:pt x="213" y="30"/>
                        </a:lnTo>
                        <a:lnTo>
                          <a:pt x="343" y="42"/>
                        </a:lnTo>
                        <a:lnTo>
                          <a:pt x="488" y="52"/>
                        </a:lnTo>
                        <a:lnTo>
                          <a:pt x="634" y="78"/>
                        </a:lnTo>
                        <a:lnTo>
                          <a:pt x="702" y="93"/>
                        </a:lnTo>
                        <a:lnTo>
                          <a:pt x="764" y="109"/>
                        </a:lnTo>
                        <a:lnTo>
                          <a:pt x="826" y="130"/>
                        </a:lnTo>
                        <a:lnTo>
                          <a:pt x="879" y="155"/>
                        </a:lnTo>
                        <a:lnTo>
                          <a:pt x="946" y="135"/>
                        </a:lnTo>
                        <a:lnTo>
                          <a:pt x="857" y="104"/>
                        </a:lnTo>
                        <a:lnTo>
                          <a:pt x="764" y="72"/>
                        </a:lnTo>
                        <a:lnTo>
                          <a:pt x="634" y="42"/>
                        </a:lnTo>
                        <a:lnTo>
                          <a:pt x="488" y="15"/>
                        </a:lnTo>
                        <a:lnTo>
                          <a:pt x="410" y="5"/>
                        </a:lnTo>
                        <a:lnTo>
                          <a:pt x="332" y="0"/>
                        </a:lnTo>
                        <a:lnTo>
                          <a:pt x="250" y="0"/>
                        </a:lnTo>
                        <a:lnTo>
                          <a:pt x="166" y="5"/>
                        </a:lnTo>
                        <a:lnTo>
                          <a:pt x="83" y="15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84" name="Freeform 1452"/>
                  <p:cNvSpPr/>
                  <p:nvPr/>
                </p:nvSpPr>
                <p:spPr>
                  <a:xfrm>
                    <a:off x="3594" y="3377"/>
                    <a:ext cx="33" cy="4"/>
                  </a:xfrm>
                  <a:custGeom>
                    <a:avLst/>
                    <a:gdLst>
                      <a:gd name="txL" fmla="*/ 0 w 499"/>
                      <a:gd name="txT" fmla="*/ 0 h 53"/>
                      <a:gd name="txR" fmla="*/ 499 w 499"/>
                      <a:gd name="txB" fmla="*/ 53 h 53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99" h="53">
                        <a:moveTo>
                          <a:pt x="0" y="47"/>
                        </a:moveTo>
                        <a:lnTo>
                          <a:pt x="53" y="36"/>
                        </a:lnTo>
                        <a:lnTo>
                          <a:pt x="110" y="31"/>
                        </a:lnTo>
                        <a:lnTo>
                          <a:pt x="172" y="21"/>
                        </a:lnTo>
                        <a:lnTo>
                          <a:pt x="245" y="16"/>
                        </a:lnTo>
                        <a:lnTo>
                          <a:pt x="323" y="21"/>
                        </a:lnTo>
                        <a:lnTo>
                          <a:pt x="385" y="31"/>
                        </a:lnTo>
                        <a:lnTo>
                          <a:pt x="417" y="42"/>
                        </a:lnTo>
                        <a:lnTo>
                          <a:pt x="442" y="53"/>
                        </a:lnTo>
                        <a:lnTo>
                          <a:pt x="499" y="36"/>
                        </a:lnTo>
                        <a:lnTo>
                          <a:pt x="474" y="21"/>
                        </a:lnTo>
                        <a:lnTo>
                          <a:pt x="432" y="11"/>
                        </a:lnTo>
                        <a:lnTo>
                          <a:pt x="380" y="5"/>
                        </a:lnTo>
                        <a:lnTo>
                          <a:pt x="312" y="0"/>
                        </a:lnTo>
                        <a:lnTo>
                          <a:pt x="224" y="5"/>
                        </a:lnTo>
                        <a:lnTo>
                          <a:pt x="120" y="21"/>
                        </a:lnTo>
                        <a:lnTo>
                          <a:pt x="0" y="4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85" name="Freeform 1453"/>
                  <p:cNvSpPr/>
                  <p:nvPr/>
                </p:nvSpPr>
                <p:spPr>
                  <a:xfrm>
                    <a:off x="3610" y="3377"/>
                    <a:ext cx="24" cy="28"/>
                  </a:xfrm>
                  <a:custGeom>
                    <a:avLst/>
                    <a:gdLst>
                      <a:gd name="txL" fmla="*/ 0 w 359"/>
                      <a:gd name="txT" fmla="*/ 0 h 411"/>
                      <a:gd name="txR" fmla="*/ 359 w 359"/>
                      <a:gd name="txB" fmla="*/ 411 h 41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411">
                        <a:moveTo>
                          <a:pt x="0" y="411"/>
                        </a:moveTo>
                        <a:lnTo>
                          <a:pt x="57" y="370"/>
                        </a:lnTo>
                        <a:lnTo>
                          <a:pt x="119" y="323"/>
                        </a:lnTo>
                        <a:lnTo>
                          <a:pt x="187" y="271"/>
                        </a:lnTo>
                        <a:lnTo>
                          <a:pt x="254" y="203"/>
                        </a:lnTo>
                        <a:lnTo>
                          <a:pt x="286" y="172"/>
                        </a:lnTo>
                        <a:lnTo>
                          <a:pt x="312" y="135"/>
                        </a:lnTo>
                        <a:lnTo>
                          <a:pt x="332" y="99"/>
                        </a:lnTo>
                        <a:lnTo>
                          <a:pt x="348" y="63"/>
                        </a:lnTo>
                        <a:lnTo>
                          <a:pt x="359" y="31"/>
                        </a:lnTo>
                        <a:lnTo>
                          <a:pt x="359" y="0"/>
                        </a:lnTo>
                        <a:lnTo>
                          <a:pt x="296" y="26"/>
                        </a:lnTo>
                        <a:lnTo>
                          <a:pt x="296" y="31"/>
                        </a:lnTo>
                        <a:lnTo>
                          <a:pt x="301" y="42"/>
                        </a:lnTo>
                        <a:lnTo>
                          <a:pt x="301" y="63"/>
                        </a:lnTo>
                        <a:lnTo>
                          <a:pt x="291" y="99"/>
                        </a:lnTo>
                        <a:lnTo>
                          <a:pt x="264" y="146"/>
                        </a:lnTo>
                        <a:lnTo>
                          <a:pt x="207" y="213"/>
                        </a:lnTo>
                        <a:lnTo>
                          <a:pt x="124" y="302"/>
                        </a:lnTo>
                        <a:lnTo>
                          <a:pt x="0" y="41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86" name="Freeform 1454"/>
                  <p:cNvSpPr/>
                  <p:nvPr/>
                </p:nvSpPr>
                <p:spPr>
                  <a:xfrm>
                    <a:off x="3629" y="3362"/>
                    <a:ext cx="42" cy="52"/>
                  </a:xfrm>
                  <a:custGeom>
                    <a:avLst/>
                    <a:gdLst>
                      <a:gd name="txL" fmla="*/ 0 w 629"/>
                      <a:gd name="txT" fmla="*/ 0 h 776"/>
                      <a:gd name="txR" fmla="*/ 629 w 629"/>
                      <a:gd name="txB" fmla="*/ 776 h 77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629" h="776">
                        <a:moveTo>
                          <a:pt x="0" y="776"/>
                        </a:moveTo>
                        <a:lnTo>
                          <a:pt x="93" y="697"/>
                        </a:lnTo>
                        <a:lnTo>
                          <a:pt x="192" y="609"/>
                        </a:lnTo>
                        <a:lnTo>
                          <a:pt x="302" y="500"/>
                        </a:lnTo>
                        <a:lnTo>
                          <a:pt x="353" y="442"/>
                        </a:lnTo>
                        <a:lnTo>
                          <a:pt x="405" y="380"/>
                        </a:lnTo>
                        <a:lnTo>
                          <a:pt x="452" y="317"/>
                        </a:lnTo>
                        <a:lnTo>
                          <a:pt x="494" y="255"/>
                        </a:lnTo>
                        <a:lnTo>
                          <a:pt x="530" y="192"/>
                        </a:lnTo>
                        <a:lnTo>
                          <a:pt x="551" y="130"/>
                        </a:lnTo>
                        <a:lnTo>
                          <a:pt x="567" y="73"/>
                        </a:lnTo>
                        <a:lnTo>
                          <a:pt x="567" y="47"/>
                        </a:lnTo>
                        <a:lnTo>
                          <a:pt x="562" y="20"/>
                        </a:lnTo>
                        <a:lnTo>
                          <a:pt x="629" y="0"/>
                        </a:lnTo>
                        <a:lnTo>
                          <a:pt x="624" y="20"/>
                        </a:lnTo>
                        <a:lnTo>
                          <a:pt x="603" y="83"/>
                        </a:lnTo>
                        <a:lnTo>
                          <a:pt x="567" y="172"/>
                        </a:lnTo>
                        <a:lnTo>
                          <a:pt x="540" y="229"/>
                        </a:lnTo>
                        <a:lnTo>
                          <a:pt x="509" y="287"/>
                        </a:lnTo>
                        <a:lnTo>
                          <a:pt x="473" y="344"/>
                        </a:lnTo>
                        <a:lnTo>
                          <a:pt x="427" y="411"/>
                        </a:lnTo>
                        <a:lnTo>
                          <a:pt x="374" y="474"/>
                        </a:lnTo>
                        <a:lnTo>
                          <a:pt x="317" y="536"/>
                        </a:lnTo>
                        <a:lnTo>
                          <a:pt x="250" y="604"/>
                        </a:lnTo>
                        <a:lnTo>
                          <a:pt x="177" y="666"/>
                        </a:lnTo>
                        <a:lnTo>
                          <a:pt x="93" y="724"/>
                        </a:lnTo>
                        <a:lnTo>
                          <a:pt x="0" y="77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87" name="Freeform 1455"/>
                  <p:cNvSpPr/>
                  <p:nvPr/>
                </p:nvSpPr>
                <p:spPr>
                  <a:xfrm>
                    <a:off x="3658" y="3338"/>
                    <a:ext cx="67" cy="91"/>
                  </a:xfrm>
                  <a:custGeom>
                    <a:avLst/>
                    <a:gdLst>
                      <a:gd name="txL" fmla="*/ 0 w 1003"/>
                      <a:gd name="txT" fmla="*/ 0 h 1358"/>
                      <a:gd name="txR" fmla="*/ 1003 w 1003"/>
                      <a:gd name="txB" fmla="*/ 1358 h 135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03" h="1358">
                        <a:moveTo>
                          <a:pt x="0" y="1358"/>
                        </a:moveTo>
                        <a:lnTo>
                          <a:pt x="145" y="1187"/>
                        </a:lnTo>
                        <a:lnTo>
                          <a:pt x="296" y="1010"/>
                        </a:lnTo>
                        <a:lnTo>
                          <a:pt x="472" y="791"/>
                        </a:lnTo>
                        <a:lnTo>
                          <a:pt x="649" y="562"/>
                        </a:lnTo>
                        <a:lnTo>
                          <a:pt x="728" y="448"/>
                        </a:lnTo>
                        <a:lnTo>
                          <a:pt x="801" y="339"/>
                        </a:lnTo>
                        <a:lnTo>
                          <a:pt x="863" y="234"/>
                        </a:lnTo>
                        <a:lnTo>
                          <a:pt x="915" y="146"/>
                        </a:lnTo>
                        <a:lnTo>
                          <a:pt x="946" y="62"/>
                        </a:lnTo>
                        <a:lnTo>
                          <a:pt x="956" y="31"/>
                        </a:lnTo>
                        <a:lnTo>
                          <a:pt x="961" y="0"/>
                        </a:lnTo>
                        <a:lnTo>
                          <a:pt x="1003" y="10"/>
                        </a:lnTo>
                        <a:lnTo>
                          <a:pt x="998" y="26"/>
                        </a:lnTo>
                        <a:lnTo>
                          <a:pt x="978" y="84"/>
                        </a:lnTo>
                        <a:lnTo>
                          <a:pt x="936" y="182"/>
                        </a:lnTo>
                        <a:lnTo>
                          <a:pt x="899" y="249"/>
                        </a:lnTo>
                        <a:lnTo>
                          <a:pt x="858" y="328"/>
                        </a:lnTo>
                        <a:lnTo>
                          <a:pt x="801" y="411"/>
                        </a:lnTo>
                        <a:lnTo>
                          <a:pt x="733" y="511"/>
                        </a:lnTo>
                        <a:lnTo>
                          <a:pt x="649" y="624"/>
                        </a:lnTo>
                        <a:lnTo>
                          <a:pt x="556" y="744"/>
                        </a:lnTo>
                        <a:lnTo>
                          <a:pt x="442" y="880"/>
                        </a:lnTo>
                        <a:lnTo>
                          <a:pt x="312" y="1025"/>
                        </a:lnTo>
                        <a:lnTo>
                          <a:pt x="166" y="1187"/>
                        </a:lnTo>
                        <a:lnTo>
                          <a:pt x="0" y="1358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88" name="Freeform 1456"/>
                  <p:cNvSpPr/>
                  <p:nvPr/>
                </p:nvSpPr>
                <p:spPr>
                  <a:xfrm>
                    <a:off x="3700" y="3314"/>
                    <a:ext cx="72" cy="133"/>
                  </a:xfrm>
                  <a:custGeom>
                    <a:avLst/>
                    <a:gdLst>
                      <a:gd name="txL" fmla="*/ 0 w 1081"/>
                      <a:gd name="txT" fmla="*/ 0 h 1995"/>
                      <a:gd name="txR" fmla="*/ 1081 w 1081"/>
                      <a:gd name="txB" fmla="*/ 1995 h 199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81" h="1995">
                        <a:moveTo>
                          <a:pt x="0" y="1995"/>
                        </a:moveTo>
                        <a:lnTo>
                          <a:pt x="167" y="1745"/>
                        </a:lnTo>
                        <a:lnTo>
                          <a:pt x="332" y="1485"/>
                        </a:lnTo>
                        <a:lnTo>
                          <a:pt x="531" y="1166"/>
                        </a:lnTo>
                        <a:lnTo>
                          <a:pt x="624" y="1001"/>
                        </a:lnTo>
                        <a:lnTo>
                          <a:pt x="723" y="834"/>
                        </a:lnTo>
                        <a:lnTo>
                          <a:pt x="806" y="667"/>
                        </a:lnTo>
                        <a:lnTo>
                          <a:pt x="884" y="511"/>
                        </a:lnTo>
                        <a:lnTo>
                          <a:pt x="946" y="365"/>
                        </a:lnTo>
                        <a:lnTo>
                          <a:pt x="998" y="230"/>
                        </a:lnTo>
                        <a:lnTo>
                          <a:pt x="1013" y="172"/>
                        </a:lnTo>
                        <a:lnTo>
                          <a:pt x="1025" y="115"/>
                        </a:lnTo>
                        <a:lnTo>
                          <a:pt x="1030" y="69"/>
                        </a:lnTo>
                        <a:lnTo>
                          <a:pt x="1030" y="27"/>
                        </a:lnTo>
                        <a:lnTo>
                          <a:pt x="1081" y="0"/>
                        </a:lnTo>
                        <a:lnTo>
                          <a:pt x="1081" y="22"/>
                        </a:lnTo>
                        <a:lnTo>
                          <a:pt x="1066" y="100"/>
                        </a:lnTo>
                        <a:lnTo>
                          <a:pt x="1050" y="157"/>
                        </a:lnTo>
                        <a:lnTo>
                          <a:pt x="1030" y="235"/>
                        </a:lnTo>
                        <a:lnTo>
                          <a:pt x="998" y="324"/>
                        </a:lnTo>
                        <a:lnTo>
                          <a:pt x="951" y="433"/>
                        </a:lnTo>
                        <a:lnTo>
                          <a:pt x="894" y="558"/>
                        </a:lnTo>
                        <a:lnTo>
                          <a:pt x="821" y="704"/>
                        </a:lnTo>
                        <a:lnTo>
                          <a:pt x="733" y="864"/>
                        </a:lnTo>
                        <a:lnTo>
                          <a:pt x="629" y="1047"/>
                        </a:lnTo>
                        <a:lnTo>
                          <a:pt x="504" y="1250"/>
                        </a:lnTo>
                        <a:lnTo>
                          <a:pt x="359" y="1474"/>
                        </a:lnTo>
                        <a:lnTo>
                          <a:pt x="192" y="1723"/>
                        </a:lnTo>
                        <a:lnTo>
                          <a:pt x="0" y="199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89" name="Freeform 1457"/>
                  <p:cNvSpPr/>
                  <p:nvPr/>
                </p:nvSpPr>
                <p:spPr>
                  <a:xfrm>
                    <a:off x="3730" y="3397"/>
                    <a:ext cx="8" cy="53"/>
                  </a:xfrm>
                  <a:custGeom>
                    <a:avLst/>
                    <a:gdLst>
                      <a:gd name="txL" fmla="*/ 0 w 125"/>
                      <a:gd name="txT" fmla="*/ 0 h 797"/>
                      <a:gd name="txR" fmla="*/ 125 w 125"/>
                      <a:gd name="txB" fmla="*/ 797 h 79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5" h="797">
                        <a:moveTo>
                          <a:pt x="0" y="797"/>
                        </a:moveTo>
                        <a:lnTo>
                          <a:pt x="31" y="708"/>
                        </a:lnTo>
                        <a:lnTo>
                          <a:pt x="57" y="608"/>
                        </a:lnTo>
                        <a:lnTo>
                          <a:pt x="77" y="495"/>
                        </a:lnTo>
                        <a:lnTo>
                          <a:pt x="89" y="432"/>
                        </a:lnTo>
                        <a:lnTo>
                          <a:pt x="94" y="370"/>
                        </a:lnTo>
                        <a:lnTo>
                          <a:pt x="99" y="307"/>
                        </a:lnTo>
                        <a:lnTo>
                          <a:pt x="94" y="250"/>
                        </a:lnTo>
                        <a:lnTo>
                          <a:pt x="89" y="193"/>
                        </a:lnTo>
                        <a:lnTo>
                          <a:pt x="72" y="140"/>
                        </a:lnTo>
                        <a:lnTo>
                          <a:pt x="52" y="93"/>
                        </a:lnTo>
                        <a:lnTo>
                          <a:pt x="20" y="51"/>
                        </a:lnTo>
                        <a:lnTo>
                          <a:pt x="57" y="0"/>
                        </a:lnTo>
                        <a:lnTo>
                          <a:pt x="67" y="16"/>
                        </a:lnTo>
                        <a:lnTo>
                          <a:pt x="83" y="51"/>
                        </a:lnTo>
                        <a:lnTo>
                          <a:pt x="104" y="114"/>
                        </a:lnTo>
                        <a:lnTo>
                          <a:pt x="114" y="156"/>
                        </a:lnTo>
                        <a:lnTo>
                          <a:pt x="119" y="203"/>
                        </a:lnTo>
                        <a:lnTo>
                          <a:pt x="125" y="260"/>
                        </a:lnTo>
                        <a:lnTo>
                          <a:pt x="125" y="318"/>
                        </a:lnTo>
                        <a:lnTo>
                          <a:pt x="125" y="385"/>
                        </a:lnTo>
                        <a:lnTo>
                          <a:pt x="114" y="453"/>
                        </a:lnTo>
                        <a:lnTo>
                          <a:pt x="99" y="531"/>
                        </a:lnTo>
                        <a:lnTo>
                          <a:pt x="72" y="614"/>
                        </a:lnTo>
                        <a:lnTo>
                          <a:pt x="42" y="703"/>
                        </a:lnTo>
                        <a:lnTo>
                          <a:pt x="0" y="79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90" name="Freeform 1458"/>
                  <p:cNvSpPr/>
                  <p:nvPr/>
                </p:nvSpPr>
                <p:spPr>
                  <a:xfrm>
                    <a:off x="3757" y="3294"/>
                    <a:ext cx="50" cy="164"/>
                  </a:xfrm>
                  <a:custGeom>
                    <a:avLst/>
                    <a:gdLst>
                      <a:gd name="txL" fmla="*/ 0 w 749"/>
                      <a:gd name="txT" fmla="*/ 0 h 2451"/>
                      <a:gd name="txR" fmla="*/ 749 w 749"/>
                      <a:gd name="txB" fmla="*/ 2451 h 245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749" h="2451">
                        <a:moveTo>
                          <a:pt x="0" y="2451"/>
                        </a:moveTo>
                        <a:lnTo>
                          <a:pt x="57" y="2306"/>
                        </a:lnTo>
                        <a:lnTo>
                          <a:pt x="192" y="1957"/>
                        </a:lnTo>
                        <a:lnTo>
                          <a:pt x="270" y="1734"/>
                        </a:lnTo>
                        <a:lnTo>
                          <a:pt x="348" y="1509"/>
                        </a:lnTo>
                        <a:lnTo>
                          <a:pt x="416" y="1285"/>
                        </a:lnTo>
                        <a:lnTo>
                          <a:pt x="442" y="1182"/>
                        </a:lnTo>
                        <a:lnTo>
                          <a:pt x="462" y="1082"/>
                        </a:lnTo>
                        <a:lnTo>
                          <a:pt x="499" y="895"/>
                        </a:lnTo>
                        <a:lnTo>
                          <a:pt x="530" y="713"/>
                        </a:lnTo>
                        <a:lnTo>
                          <a:pt x="587" y="385"/>
                        </a:lnTo>
                        <a:lnTo>
                          <a:pt x="614" y="250"/>
                        </a:lnTo>
                        <a:lnTo>
                          <a:pt x="634" y="141"/>
                        </a:lnTo>
                        <a:lnTo>
                          <a:pt x="660" y="63"/>
                        </a:lnTo>
                        <a:lnTo>
                          <a:pt x="671" y="36"/>
                        </a:lnTo>
                        <a:lnTo>
                          <a:pt x="681" y="16"/>
                        </a:lnTo>
                        <a:lnTo>
                          <a:pt x="749" y="0"/>
                        </a:lnTo>
                        <a:lnTo>
                          <a:pt x="722" y="109"/>
                        </a:lnTo>
                        <a:lnTo>
                          <a:pt x="655" y="365"/>
                        </a:lnTo>
                        <a:lnTo>
                          <a:pt x="582" y="666"/>
                        </a:lnTo>
                        <a:lnTo>
                          <a:pt x="556" y="807"/>
                        </a:lnTo>
                        <a:lnTo>
                          <a:pt x="540" y="910"/>
                        </a:lnTo>
                        <a:lnTo>
                          <a:pt x="535" y="958"/>
                        </a:lnTo>
                        <a:lnTo>
                          <a:pt x="540" y="1015"/>
                        </a:lnTo>
                        <a:lnTo>
                          <a:pt x="556" y="1130"/>
                        </a:lnTo>
                        <a:lnTo>
                          <a:pt x="582" y="1265"/>
                        </a:lnTo>
                        <a:lnTo>
                          <a:pt x="614" y="1400"/>
                        </a:lnTo>
                        <a:lnTo>
                          <a:pt x="639" y="1535"/>
                        </a:lnTo>
                        <a:lnTo>
                          <a:pt x="660" y="1666"/>
                        </a:lnTo>
                        <a:lnTo>
                          <a:pt x="660" y="1728"/>
                        </a:lnTo>
                        <a:lnTo>
                          <a:pt x="660" y="1786"/>
                        </a:lnTo>
                        <a:lnTo>
                          <a:pt x="649" y="1837"/>
                        </a:lnTo>
                        <a:lnTo>
                          <a:pt x="639" y="1879"/>
                        </a:lnTo>
                        <a:lnTo>
                          <a:pt x="639" y="1811"/>
                        </a:lnTo>
                        <a:lnTo>
                          <a:pt x="634" y="1734"/>
                        </a:lnTo>
                        <a:lnTo>
                          <a:pt x="629" y="1639"/>
                        </a:lnTo>
                        <a:lnTo>
                          <a:pt x="614" y="1525"/>
                        </a:lnTo>
                        <a:lnTo>
                          <a:pt x="592" y="1400"/>
                        </a:lnTo>
                        <a:lnTo>
                          <a:pt x="561" y="1275"/>
                        </a:lnTo>
                        <a:lnTo>
                          <a:pt x="540" y="1212"/>
                        </a:lnTo>
                        <a:lnTo>
                          <a:pt x="514" y="1150"/>
                        </a:lnTo>
                        <a:lnTo>
                          <a:pt x="462" y="1317"/>
                        </a:lnTo>
                        <a:lnTo>
                          <a:pt x="405" y="1494"/>
                        </a:lnTo>
                        <a:lnTo>
                          <a:pt x="332" y="1702"/>
                        </a:lnTo>
                        <a:lnTo>
                          <a:pt x="249" y="1926"/>
                        </a:lnTo>
                        <a:lnTo>
                          <a:pt x="160" y="2139"/>
                        </a:lnTo>
                        <a:lnTo>
                          <a:pt x="120" y="2233"/>
                        </a:lnTo>
                        <a:lnTo>
                          <a:pt x="78" y="2321"/>
                        </a:lnTo>
                        <a:lnTo>
                          <a:pt x="36" y="2394"/>
                        </a:lnTo>
                        <a:lnTo>
                          <a:pt x="0" y="245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91" name="Freeform 1459"/>
                  <p:cNvSpPr/>
                  <p:nvPr/>
                </p:nvSpPr>
                <p:spPr>
                  <a:xfrm>
                    <a:off x="3714" y="3365"/>
                    <a:ext cx="37" cy="26"/>
                  </a:xfrm>
                  <a:custGeom>
                    <a:avLst/>
                    <a:gdLst>
                      <a:gd name="txL" fmla="*/ 0 w 557"/>
                      <a:gd name="txT" fmla="*/ 0 h 380"/>
                      <a:gd name="txR" fmla="*/ 557 w 557"/>
                      <a:gd name="txB" fmla="*/ 380 h 38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57" h="380">
                        <a:moveTo>
                          <a:pt x="0" y="380"/>
                        </a:moveTo>
                        <a:lnTo>
                          <a:pt x="53" y="333"/>
                        </a:lnTo>
                        <a:lnTo>
                          <a:pt x="115" y="287"/>
                        </a:lnTo>
                        <a:lnTo>
                          <a:pt x="188" y="229"/>
                        </a:lnTo>
                        <a:lnTo>
                          <a:pt x="272" y="172"/>
                        </a:lnTo>
                        <a:lnTo>
                          <a:pt x="360" y="125"/>
                        </a:lnTo>
                        <a:lnTo>
                          <a:pt x="407" y="98"/>
                        </a:lnTo>
                        <a:lnTo>
                          <a:pt x="454" y="83"/>
                        </a:lnTo>
                        <a:lnTo>
                          <a:pt x="495" y="68"/>
                        </a:lnTo>
                        <a:lnTo>
                          <a:pt x="536" y="57"/>
                        </a:lnTo>
                        <a:lnTo>
                          <a:pt x="557" y="0"/>
                        </a:lnTo>
                        <a:lnTo>
                          <a:pt x="506" y="21"/>
                        </a:lnTo>
                        <a:lnTo>
                          <a:pt x="442" y="47"/>
                        </a:lnTo>
                        <a:lnTo>
                          <a:pt x="365" y="83"/>
                        </a:lnTo>
                        <a:lnTo>
                          <a:pt x="277" y="135"/>
                        </a:lnTo>
                        <a:lnTo>
                          <a:pt x="183" y="203"/>
                        </a:lnTo>
                        <a:lnTo>
                          <a:pt x="137" y="240"/>
                        </a:lnTo>
                        <a:lnTo>
                          <a:pt x="89" y="281"/>
                        </a:lnTo>
                        <a:lnTo>
                          <a:pt x="42" y="328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92" name="Freeform 1460"/>
                  <p:cNvSpPr/>
                  <p:nvPr/>
                </p:nvSpPr>
                <p:spPr>
                  <a:xfrm>
                    <a:off x="3674" y="3391"/>
                    <a:ext cx="18" cy="42"/>
                  </a:xfrm>
                  <a:custGeom>
                    <a:avLst/>
                    <a:gdLst>
                      <a:gd name="txL" fmla="*/ 0 w 265"/>
                      <a:gd name="txT" fmla="*/ 0 h 635"/>
                      <a:gd name="txR" fmla="*/ 265 w 265"/>
                      <a:gd name="txB" fmla="*/ 635 h 63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65" h="635">
                        <a:moveTo>
                          <a:pt x="0" y="635"/>
                        </a:moveTo>
                        <a:lnTo>
                          <a:pt x="41" y="577"/>
                        </a:lnTo>
                        <a:lnTo>
                          <a:pt x="83" y="521"/>
                        </a:lnTo>
                        <a:lnTo>
                          <a:pt x="125" y="447"/>
                        </a:lnTo>
                        <a:lnTo>
                          <a:pt x="166" y="359"/>
                        </a:lnTo>
                        <a:lnTo>
                          <a:pt x="187" y="312"/>
                        </a:lnTo>
                        <a:lnTo>
                          <a:pt x="198" y="260"/>
                        </a:lnTo>
                        <a:lnTo>
                          <a:pt x="208" y="214"/>
                        </a:lnTo>
                        <a:lnTo>
                          <a:pt x="218" y="162"/>
                        </a:lnTo>
                        <a:lnTo>
                          <a:pt x="218" y="115"/>
                        </a:lnTo>
                        <a:lnTo>
                          <a:pt x="208" y="68"/>
                        </a:lnTo>
                        <a:lnTo>
                          <a:pt x="260" y="0"/>
                        </a:lnTo>
                        <a:lnTo>
                          <a:pt x="265" y="57"/>
                        </a:lnTo>
                        <a:lnTo>
                          <a:pt x="260" y="120"/>
                        </a:lnTo>
                        <a:lnTo>
                          <a:pt x="250" y="203"/>
                        </a:lnTo>
                        <a:lnTo>
                          <a:pt x="233" y="255"/>
                        </a:lnTo>
                        <a:lnTo>
                          <a:pt x="218" y="302"/>
                        </a:lnTo>
                        <a:lnTo>
                          <a:pt x="198" y="354"/>
                        </a:lnTo>
                        <a:lnTo>
                          <a:pt x="171" y="412"/>
                        </a:lnTo>
                        <a:lnTo>
                          <a:pt x="140" y="464"/>
                        </a:lnTo>
                        <a:lnTo>
                          <a:pt x="98" y="521"/>
                        </a:lnTo>
                        <a:lnTo>
                          <a:pt x="51" y="577"/>
                        </a:lnTo>
                        <a:lnTo>
                          <a:pt x="0" y="63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93" name="Freeform 1461"/>
                  <p:cNvSpPr/>
                  <p:nvPr/>
                </p:nvSpPr>
                <p:spPr>
                  <a:xfrm>
                    <a:off x="3635" y="3330"/>
                    <a:ext cx="39" cy="9"/>
                  </a:xfrm>
                  <a:custGeom>
                    <a:avLst/>
                    <a:gdLst>
                      <a:gd name="txL" fmla="*/ 0 w 583"/>
                      <a:gd name="txT" fmla="*/ 0 h 130"/>
                      <a:gd name="txR" fmla="*/ 583 w 583"/>
                      <a:gd name="txB" fmla="*/ 130 h 13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83" h="130">
                        <a:moveTo>
                          <a:pt x="0" y="104"/>
                        </a:moveTo>
                        <a:lnTo>
                          <a:pt x="62" y="114"/>
                        </a:lnTo>
                        <a:lnTo>
                          <a:pt x="125" y="114"/>
                        </a:lnTo>
                        <a:lnTo>
                          <a:pt x="209" y="114"/>
                        </a:lnTo>
                        <a:lnTo>
                          <a:pt x="297" y="104"/>
                        </a:lnTo>
                        <a:lnTo>
                          <a:pt x="339" y="94"/>
                        </a:lnTo>
                        <a:lnTo>
                          <a:pt x="385" y="84"/>
                        </a:lnTo>
                        <a:lnTo>
                          <a:pt x="427" y="67"/>
                        </a:lnTo>
                        <a:lnTo>
                          <a:pt x="469" y="52"/>
                        </a:lnTo>
                        <a:lnTo>
                          <a:pt x="504" y="26"/>
                        </a:lnTo>
                        <a:lnTo>
                          <a:pt x="536" y="0"/>
                        </a:lnTo>
                        <a:lnTo>
                          <a:pt x="583" y="16"/>
                        </a:lnTo>
                        <a:lnTo>
                          <a:pt x="546" y="42"/>
                        </a:lnTo>
                        <a:lnTo>
                          <a:pt x="499" y="67"/>
                        </a:lnTo>
                        <a:lnTo>
                          <a:pt x="437" y="94"/>
                        </a:lnTo>
                        <a:lnTo>
                          <a:pt x="354" y="114"/>
                        </a:lnTo>
                        <a:lnTo>
                          <a:pt x="307" y="125"/>
                        </a:lnTo>
                        <a:lnTo>
                          <a:pt x="255" y="130"/>
                        </a:lnTo>
                        <a:lnTo>
                          <a:pt x="197" y="130"/>
                        </a:lnTo>
                        <a:lnTo>
                          <a:pt x="135" y="125"/>
                        </a:lnTo>
                        <a:lnTo>
                          <a:pt x="68" y="120"/>
                        </a:lnTo>
                        <a:lnTo>
                          <a:pt x="0" y="104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94" name="Freeform 1462"/>
                  <p:cNvSpPr/>
                  <p:nvPr/>
                </p:nvSpPr>
                <p:spPr>
                  <a:xfrm>
                    <a:off x="3631" y="3311"/>
                    <a:ext cx="24" cy="16"/>
                  </a:xfrm>
                  <a:custGeom>
                    <a:avLst/>
                    <a:gdLst>
                      <a:gd name="txL" fmla="*/ 0 w 359"/>
                      <a:gd name="txT" fmla="*/ 0 h 240"/>
                      <a:gd name="txR" fmla="*/ 359 w 359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240">
                        <a:moveTo>
                          <a:pt x="0" y="0"/>
                        </a:moveTo>
                        <a:lnTo>
                          <a:pt x="36" y="21"/>
                        </a:lnTo>
                        <a:lnTo>
                          <a:pt x="124" y="73"/>
                        </a:lnTo>
                        <a:lnTo>
                          <a:pt x="177" y="105"/>
                        </a:lnTo>
                        <a:lnTo>
                          <a:pt x="229" y="146"/>
                        </a:lnTo>
                        <a:lnTo>
                          <a:pt x="276" y="188"/>
                        </a:lnTo>
                        <a:lnTo>
                          <a:pt x="312" y="235"/>
                        </a:lnTo>
                        <a:lnTo>
                          <a:pt x="359" y="240"/>
                        </a:lnTo>
                        <a:lnTo>
                          <a:pt x="338" y="213"/>
                        </a:lnTo>
                        <a:lnTo>
                          <a:pt x="312" y="188"/>
                        </a:lnTo>
                        <a:lnTo>
                          <a:pt x="276" y="151"/>
                        </a:lnTo>
                        <a:lnTo>
                          <a:pt x="224" y="115"/>
                        </a:lnTo>
                        <a:lnTo>
                          <a:pt x="166" y="73"/>
                        </a:lnTo>
                        <a:lnTo>
                          <a:pt x="89" y="3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95" name="Freeform 1463"/>
                  <p:cNvSpPr/>
                  <p:nvPr/>
                </p:nvSpPr>
                <p:spPr>
                  <a:xfrm>
                    <a:off x="3708" y="3396"/>
                    <a:ext cx="8" cy="10"/>
                  </a:xfrm>
                  <a:custGeom>
                    <a:avLst/>
                    <a:gdLst>
                      <a:gd name="txL" fmla="*/ 0 w 124"/>
                      <a:gd name="txT" fmla="*/ 0 h 146"/>
                      <a:gd name="txR" fmla="*/ 124 w 124"/>
                      <a:gd name="txB" fmla="*/ 146 h 14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4" h="146">
                        <a:moveTo>
                          <a:pt x="47" y="146"/>
                        </a:moveTo>
                        <a:lnTo>
                          <a:pt x="57" y="146"/>
                        </a:lnTo>
                        <a:lnTo>
                          <a:pt x="93" y="141"/>
                        </a:lnTo>
                        <a:lnTo>
                          <a:pt x="109" y="130"/>
                        </a:lnTo>
                        <a:lnTo>
                          <a:pt x="119" y="120"/>
                        </a:lnTo>
                        <a:lnTo>
                          <a:pt x="124" y="104"/>
                        </a:lnTo>
                        <a:lnTo>
                          <a:pt x="124" y="84"/>
                        </a:lnTo>
                        <a:lnTo>
                          <a:pt x="114" y="57"/>
                        </a:lnTo>
                        <a:lnTo>
                          <a:pt x="104" y="37"/>
                        </a:lnTo>
                        <a:lnTo>
                          <a:pt x="87" y="21"/>
                        </a:lnTo>
                        <a:lnTo>
                          <a:pt x="72" y="5"/>
                        </a:lnTo>
                        <a:lnTo>
                          <a:pt x="57" y="0"/>
                        </a:lnTo>
                        <a:lnTo>
                          <a:pt x="41" y="0"/>
                        </a:lnTo>
                        <a:lnTo>
                          <a:pt x="25" y="11"/>
                        </a:lnTo>
                        <a:lnTo>
                          <a:pt x="10" y="32"/>
                        </a:lnTo>
                        <a:lnTo>
                          <a:pt x="0" y="57"/>
                        </a:lnTo>
                        <a:lnTo>
                          <a:pt x="0" y="79"/>
                        </a:lnTo>
                        <a:lnTo>
                          <a:pt x="5" y="99"/>
                        </a:lnTo>
                        <a:lnTo>
                          <a:pt x="15" y="115"/>
                        </a:lnTo>
                        <a:lnTo>
                          <a:pt x="36" y="141"/>
                        </a:lnTo>
                        <a:lnTo>
                          <a:pt x="47" y="146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96" name="Freeform 1464"/>
                  <p:cNvSpPr/>
                  <p:nvPr/>
                </p:nvSpPr>
                <p:spPr>
                  <a:xfrm>
                    <a:off x="3661" y="3298"/>
                    <a:ext cx="7" cy="6"/>
                  </a:xfrm>
                  <a:custGeom>
                    <a:avLst/>
                    <a:gdLst>
                      <a:gd name="txL" fmla="*/ 0 w 98"/>
                      <a:gd name="txT" fmla="*/ 0 h 78"/>
                      <a:gd name="txR" fmla="*/ 98 w 98"/>
                      <a:gd name="txB" fmla="*/ 78 h 7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8" h="78">
                        <a:moveTo>
                          <a:pt x="0" y="57"/>
                        </a:moveTo>
                        <a:lnTo>
                          <a:pt x="15" y="62"/>
                        </a:lnTo>
                        <a:lnTo>
                          <a:pt x="46" y="73"/>
                        </a:lnTo>
                        <a:lnTo>
                          <a:pt x="62" y="78"/>
                        </a:lnTo>
                        <a:lnTo>
                          <a:pt x="78" y="78"/>
                        </a:lnTo>
                        <a:lnTo>
                          <a:pt x="93" y="67"/>
                        </a:lnTo>
                        <a:lnTo>
                          <a:pt x="98" y="57"/>
                        </a:lnTo>
                        <a:lnTo>
                          <a:pt x="98" y="41"/>
                        </a:lnTo>
                        <a:lnTo>
                          <a:pt x="88" y="25"/>
                        </a:lnTo>
                        <a:lnTo>
                          <a:pt x="73" y="20"/>
                        </a:lnTo>
                        <a:lnTo>
                          <a:pt x="56" y="10"/>
                        </a:lnTo>
                        <a:lnTo>
                          <a:pt x="15" y="5"/>
                        </a:lnTo>
                        <a:lnTo>
                          <a:pt x="0" y="0"/>
                        </a:lnTo>
                        <a:lnTo>
                          <a:pt x="0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97" name="Freeform 1465"/>
                  <p:cNvSpPr/>
                  <p:nvPr/>
                </p:nvSpPr>
                <p:spPr>
                  <a:xfrm>
                    <a:off x="3687" y="3263"/>
                    <a:ext cx="8" cy="8"/>
                  </a:xfrm>
                  <a:custGeom>
                    <a:avLst/>
                    <a:gdLst>
                      <a:gd name="txL" fmla="*/ 0 w 119"/>
                      <a:gd name="txT" fmla="*/ 0 h 125"/>
                      <a:gd name="txR" fmla="*/ 119 w 119"/>
                      <a:gd name="txB" fmla="*/ 125 h 12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19" h="125">
                        <a:moveTo>
                          <a:pt x="0" y="58"/>
                        </a:moveTo>
                        <a:lnTo>
                          <a:pt x="5" y="73"/>
                        </a:lnTo>
                        <a:lnTo>
                          <a:pt x="25" y="105"/>
                        </a:lnTo>
                        <a:lnTo>
                          <a:pt x="42" y="115"/>
                        </a:lnTo>
                        <a:lnTo>
                          <a:pt x="57" y="125"/>
                        </a:lnTo>
                        <a:lnTo>
                          <a:pt x="77" y="125"/>
                        </a:lnTo>
                        <a:lnTo>
                          <a:pt x="98" y="115"/>
                        </a:lnTo>
                        <a:lnTo>
                          <a:pt x="114" y="94"/>
                        </a:lnTo>
                        <a:lnTo>
                          <a:pt x="119" y="78"/>
                        </a:lnTo>
                        <a:lnTo>
                          <a:pt x="119" y="58"/>
                        </a:lnTo>
                        <a:lnTo>
                          <a:pt x="114" y="42"/>
                        </a:lnTo>
                        <a:lnTo>
                          <a:pt x="98" y="26"/>
                        </a:lnTo>
                        <a:lnTo>
                          <a:pt x="82" y="11"/>
                        </a:lnTo>
                        <a:lnTo>
                          <a:pt x="67" y="5"/>
                        </a:lnTo>
                        <a:lnTo>
                          <a:pt x="52" y="0"/>
                        </a:lnTo>
                        <a:lnTo>
                          <a:pt x="35" y="0"/>
                        </a:lnTo>
                        <a:lnTo>
                          <a:pt x="25" y="11"/>
                        </a:lnTo>
                        <a:lnTo>
                          <a:pt x="10" y="31"/>
                        </a:lnTo>
                        <a:lnTo>
                          <a:pt x="0" y="47"/>
                        </a:lnTo>
                        <a:lnTo>
                          <a:pt x="0" y="58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98" name="Freeform 1466"/>
                  <p:cNvSpPr/>
                  <p:nvPr/>
                </p:nvSpPr>
                <p:spPr>
                  <a:xfrm>
                    <a:off x="3609" y="3341"/>
                    <a:ext cx="6" cy="4"/>
                  </a:xfrm>
                  <a:custGeom>
                    <a:avLst/>
                    <a:gdLst>
                      <a:gd name="txL" fmla="*/ 0 w 94"/>
                      <a:gd name="txT" fmla="*/ 0 h 57"/>
                      <a:gd name="txR" fmla="*/ 94 w 94"/>
                      <a:gd name="txB" fmla="*/ 57 h 5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" h="57">
                        <a:moveTo>
                          <a:pt x="21" y="57"/>
                        </a:moveTo>
                        <a:lnTo>
                          <a:pt x="42" y="57"/>
                        </a:lnTo>
                        <a:lnTo>
                          <a:pt x="73" y="52"/>
                        </a:lnTo>
                        <a:lnTo>
                          <a:pt x="83" y="47"/>
                        </a:lnTo>
                        <a:lnTo>
                          <a:pt x="94" y="37"/>
                        </a:lnTo>
                        <a:lnTo>
                          <a:pt x="94" y="26"/>
                        </a:lnTo>
                        <a:lnTo>
                          <a:pt x="78" y="15"/>
                        </a:lnTo>
                        <a:lnTo>
                          <a:pt x="58" y="5"/>
                        </a:lnTo>
                        <a:lnTo>
                          <a:pt x="42" y="0"/>
                        </a:lnTo>
                        <a:lnTo>
                          <a:pt x="26" y="0"/>
                        </a:lnTo>
                        <a:lnTo>
                          <a:pt x="11" y="5"/>
                        </a:lnTo>
                        <a:lnTo>
                          <a:pt x="6" y="15"/>
                        </a:lnTo>
                        <a:lnTo>
                          <a:pt x="0" y="32"/>
                        </a:lnTo>
                        <a:lnTo>
                          <a:pt x="11" y="47"/>
                        </a:lnTo>
                        <a:lnTo>
                          <a:pt x="21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17874" name="Group 1467"/>
                <p:cNvGrpSpPr/>
                <p:nvPr/>
              </p:nvGrpSpPr>
              <p:grpSpPr>
                <a:xfrm>
                  <a:off x="4071" y="3273"/>
                  <a:ext cx="23" cy="28"/>
                  <a:chOff x="4057" y="3261"/>
                  <a:chExt cx="23" cy="28"/>
                </a:xfrm>
              </p:grpSpPr>
              <p:sp>
                <p:nvSpPr>
                  <p:cNvPr id="17875" name="Freeform 1468"/>
                  <p:cNvSpPr/>
                  <p:nvPr/>
                </p:nvSpPr>
                <p:spPr>
                  <a:xfrm>
                    <a:off x="4057" y="3261"/>
                    <a:ext cx="23" cy="28"/>
                  </a:xfrm>
                  <a:custGeom>
                    <a:avLst/>
                    <a:gdLst>
                      <a:gd name="txL" fmla="*/ 0 w 333"/>
                      <a:gd name="txT" fmla="*/ 0 h 417"/>
                      <a:gd name="txR" fmla="*/ 333 w 333"/>
                      <a:gd name="txB" fmla="*/ 417 h 41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3" h="417">
                        <a:moveTo>
                          <a:pt x="323" y="417"/>
                        </a:moveTo>
                        <a:lnTo>
                          <a:pt x="281" y="407"/>
                        </a:lnTo>
                        <a:lnTo>
                          <a:pt x="239" y="391"/>
                        </a:lnTo>
                        <a:lnTo>
                          <a:pt x="193" y="375"/>
                        </a:lnTo>
                        <a:lnTo>
                          <a:pt x="146" y="350"/>
                        </a:lnTo>
                        <a:lnTo>
                          <a:pt x="99" y="318"/>
                        </a:lnTo>
                        <a:lnTo>
                          <a:pt x="83" y="302"/>
                        </a:lnTo>
                        <a:lnTo>
                          <a:pt x="68" y="282"/>
                        </a:lnTo>
                        <a:lnTo>
                          <a:pt x="57" y="261"/>
                        </a:lnTo>
                        <a:lnTo>
                          <a:pt x="47" y="240"/>
                        </a:lnTo>
                        <a:lnTo>
                          <a:pt x="26" y="147"/>
                        </a:lnTo>
                        <a:lnTo>
                          <a:pt x="6" y="68"/>
                        </a:lnTo>
                        <a:lnTo>
                          <a:pt x="0" y="37"/>
                        </a:lnTo>
                        <a:lnTo>
                          <a:pt x="0" y="16"/>
                        </a:lnTo>
                        <a:lnTo>
                          <a:pt x="6" y="6"/>
                        </a:lnTo>
                        <a:lnTo>
                          <a:pt x="11" y="6"/>
                        </a:lnTo>
                        <a:lnTo>
                          <a:pt x="21" y="0"/>
                        </a:lnTo>
                        <a:lnTo>
                          <a:pt x="31" y="6"/>
                        </a:lnTo>
                        <a:lnTo>
                          <a:pt x="57" y="11"/>
                        </a:lnTo>
                        <a:lnTo>
                          <a:pt x="83" y="27"/>
                        </a:lnTo>
                        <a:lnTo>
                          <a:pt x="146" y="73"/>
                        </a:lnTo>
                        <a:lnTo>
                          <a:pt x="208" y="125"/>
                        </a:lnTo>
                        <a:lnTo>
                          <a:pt x="271" y="193"/>
                        </a:lnTo>
                        <a:lnTo>
                          <a:pt x="296" y="230"/>
                        </a:lnTo>
                        <a:lnTo>
                          <a:pt x="313" y="261"/>
                        </a:lnTo>
                        <a:lnTo>
                          <a:pt x="323" y="292"/>
                        </a:lnTo>
                        <a:lnTo>
                          <a:pt x="333" y="323"/>
                        </a:lnTo>
                        <a:lnTo>
                          <a:pt x="333" y="350"/>
                        </a:lnTo>
                        <a:lnTo>
                          <a:pt x="333" y="375"/>
                        </a:lnTo>
                        <a:lnTo>
                          <a:pt x="323" y="417"/>
                        </a:lnTo>
                        <a:close/>
                      </a:path>
                    </a:pathLst>
                  </a:custGeom>
                  <a:solidFill>
                    <a:srgbClr val="00990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76" name="Freeform 1469"/>
                  <p:cNvSpPr/>
                  <p:nvPr/>
                </p:nvSpPr>
                <p:spPr>
                  <a:xfrm rot="-3646317">
                    <a:off x="4057" y="3269"/>
                    <a:ext cx="14" cy="14"/>
                  </a:xfrm>
                  <a:custGeom>
                    <a:avLst/>
                    <a:gdLst>
                      <a:gd name="txL" fmla="*/ 0 w 213"/>
                      <a:gd name="txT" fmla="*/ 0 h 214"/>
                      <a:gd name="txR" fmla="*/ 213 w 213"/>
                      <a:gd name="txB" fmla="*/ 214 h 214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3" h="214">
                        <a:moveTo>
                          <a:pt x="0" y="151"/>
                        </a:moveTo>
                        <a:lnTo>
                          <a:pt x="36" y="120"/>
                        </a:lnTo>
                        <a:lnTo>
                          <a:pt x="115" y="57"/>
                        </a:lnTo>
                        <a:lnTo>
                          <a:pt x="156" y="32"/>
                        </a:lnTo>
                        <a:lnTo>
                          <a:pt x="187" y="6"/>
                        </a:lnTo>
                        <a:lnTo>
                          <a:pt x="208" y="0"/>
                        </a:lnTo>
                        <a:lnTo>
                          <a:pt x="213" y="0"/>
                        </a:lnTo>
                        <a:lnTo>
                          <a:pt x="213" y="11"/>
                        </a:lnTo>
                        <a:lnTo>
                          <a:pt x="193" y="69"/>
                        </a:lnTo>
                        <a:lnTo>
                          <a:pt x="162" y="136"/>
                        </a:lnTo>
                        <a:lnTo>
                          <a:pt x="140" y="167"/>
                        </a:lnTo>
                        <a:lnTo>
                          <a:pt x="120" y="187"/>
                        </a:lnTo>
                        <a:lnTo>
                          <a:pt x="98" y="209"/>
                        </a:lnTo>
                        <a:lnTo>
                          <a:pt x="73" y="214"/>
                        </a:lnTo>
                        <a:lnTo>
                          <a:pt x="47" y="209"/>
                        </a:lnTo>
                        <a:lnTo>
                          <a:pt x="31" y="204"/>
                        </a:lnTo>
                        <a:lnTo>
                          <a:pt x="21" y="193"/>
                        </a:lnTo>
                        <a:lnTo>
                          <a:pt x="10" y="182"/>
                        </a:lnTo>
                        <a:lnTo>
                          <a:pt x="0" y="162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CCFF33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7846" name="Group 1470"/>
              <p:cNvGrpSpPr/>
              <p:nvPr/>
            </p:nvGrpSpPr>
            <p:grpSpPr>
              <a:xfrm>
                <a:off x="4851" y="2889"/>
                <a:ext cx="292" cy="339"/>
                <a:chOff x="3805" y="3002"/>
                <a:chExt cx="289" cy="345"/>
              </a:xfrm>
            </p:grpSpPr>
            <p:grpSp>
              <p:nvGrpSpPr>
                <p:cNvPr id="17847" name="Group 1471"/>
                <p:cNvGrpSpPr/>
                <p:nvPr/>
              </p:nvGrpSpPr>
              <p:grpSpPr>
                <a:xfrm rot="4364787">
                  <a:off x="3769" y="3037"/>
                  <a:ext cx="345" cy="274"/>
                  <a:chOff x="3560" y="3203"/>
                  <a:chExt cx="345" cy="274"/>
                </a:xfrm>
              </p:grpSpPr>
              <p:sp>
                <p:nvSpPr>
                  <p:cNvPr id="17851" name="Freeform 1472"/>
                  <p:cNvSpPr/>
                  <p:nvPr/>
                </p:nvSpPr>
                <p:spPr>
                  <a:xfrm>
                    <a:off x="3560" y="3203"/>
                    <a:ext cx="264" cy="274"/>
                  </a:xfrm>
                  <a:custGeom>
                    <a:avLst/>
                    <a:gdLst>
                      <a:gd name="txL" fmla="*/ 0 w 3962"/>
                      <a:gd name="txT" fmla="*/ 0 h 4106"/>
                      <a:gd name="txR" fmla="*/ 3962 w 3962"/>
                      <a:gd name="txB" fmla="*/ 4106 h 41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962" h="4106">
                        <a:moveTo>
                          <a:pt x="0" y="3065"/>
                        </a:moveTo>
                        <a:lnTo>
                          <a:pt x="47" y="3055"/>
                        </a:lnTo>
                        <a:lnTo>
                          <a:pt x="150" y="3044"/>
                        </a:lnTo>
                        <a:lnTo>
                          <a:pt x="260" y="3034"/>
                        </a:lnTo>
                        <a:lnTo>
                          <a:pt x="302" y="3034"/>
                        </a:lnTo>
                        <a:lnTo>
                          <a:pt x="317" y="3034"/>
                        </a:lnTo>
                        <a:lnTo>
                          <a:pt x="327" y="3039"/>
                        </a:lnTo>
                        <a:lnTo>
                          <a:pt x="281" y="3117"/>
                        </a:lnTo>
                        <a:lnTo>
                          <a:pt x="322" y="3102"/>
                        </a:lnTo>
                        <a:lnTo>
                          <a:pt x="421" y="3065"/>
                        </a:lnTo>
                        <a:lnTo>
                          <a:pt x="474" y="3055"/>
                        </a:lnTo>
                        <a:lnTo>
                          <a:pt x="526" y="3049"/>
                        </a:lnTo>
                        <a:lnTo>
                          <a:pt x="546" y="3049"/>
                        </a:lnTo>
                        <a:lnTo>
                          <a:pt x="562" y="3060"/>
                        </a:lnTo>
                        <a:lnTo>
                          <a:pt x="577" y="3065"/>
                        </a:lnTo>
                        <a:lnTo>
                          <a:pt x="582" y="3080"/>
                        </a:lnTo>
                        <a:lnTo>
                          <a:pt x="536" y="3169"/>
                        </a:lnTo>
                        <a:lnTo>
                          <a:pt x="593" y="3154"/>
                        </a:lnTo>
                        <a:lnTo>
                          <a:pt x="723" y="3127"/>
                        </a:lnTo>
                        <a:lnTo>
                          <a:pt x="796" y="3122"/>
                        </a:lnTo>
                        <a:lnTo>
                          <a:pt x="863" y="3117"/>
                        </a:lnTo>
                        <a:lnTo>
                          <a:pt x="910" y="3117"/>
                        </a:lnTo>
                        <a:lnTo>
                          <a:pt x="926" y="3122"/>
                        </a:lnTo>
                        <a:lnTo>
                          <a:pt x="936" y="3132"/>
                        </a:lnTo>
                        <a:lnTo>
                          <a:pt x="941" y="3159"/>
                        </a:lnTo>
                        <a:lnTo>
                          <a:pt x="936" y="3185"/>
                        </a:lnTo>
                        <a:lnTo>
                          <a:pt x="926" y="3211"/>
                        </a:lnTo>
                        <a:lnTo>
                          <a:pt x="915" y="3242"/>
                        </a:lnTo>
                        <a:lnTo>
                          <a:pt x="884" y="3289"/>
                        </a:lnTo>
                        <a:lnTo>
                          <a:pt x="873" y="3310"/>
                        </a:lnTo>
                        <a:lnTo>
                          <a:pt x="900" y="3294"/>
                        </a:lnTo>
                        <a:lnTo>
                          <a:pt x="936" y="3284"/>
                        </a:lnTo>
                        <a:lnTo>
                          <a:pt x="978" y="3268"/>
                        </a:lnTo>
                        <a:lnTo>
                          <a:pt x="1030" y="3257"/>
                        </a:lnTo>
                        <a:lnTo>
                          <a:pt x="1082" y="3257"/>
                        </a:lnTo>
                        <a:lnTo>
                          <a:pt x="1133" y="3262"/>
                        </a:lnTo>
                        <a:lnTo>
                          <a:pt x="1160" y="3268"/>
                        </a:lnTo>
                        <a:lnTo>
                          <a:pt x="1185" y="3279"/>
                        </a:lnTo>
                        <a:lnTo>
                          <a:pt x="1191" y="3299"/>
                        </a:lnTo>
                        <a:lnTo>
                          <a:pt x="1201" y="3341"/>
                        </a:lnTo>
                        <a:lnTo>
                          <a:pt x="1196" y="3367"/>
                        </a:lnTo>
                        <a:lnTo>
                          <a:pt x="1196" y="3387"/>
                        </a:lnTo>
                        <a:lnTo>
                          <a:pt x="1180" y="3404"/>
                        </a:lnTo>
                        <a:lnTo>
                          <a:pt x="1175" y="3409"/>
                        </a:lnTo>
                        <a:lnTo>
                          <a:pt x="1165" y="3414"/>
                        </a:lnTo>
                        <a:lnTo>
                          <a:pt x="1155" y="3409"/>
                        </a:lnTo>
                        <a:lnTo>
                          <a:pt x="1165" y="3404"/>
                        </a:lnTo>
                        <a:lnTo>
                          <a:pt x="1191" y="3392"/>
                        </a:lnTo>
                        <a:lnTo>
                          <a:pt x="1227" y="3382"/>
                        </a:lnTo>
                        <a:lnTo>
                          <a:pt x="1269" y="3377"/>
                        </a:lnTo>
                        <a:lnTo>
                          <a:pt x="1305" y="3382"/>
                        </a:lnTo>
                        <a:lnTo>
                          <a:pt x="1320" y="3387"/>
                        </a:lnTo>
                        <a:lnTo>
                          <a:pt x="1337" y="3392"/>
                        </a:lnTo>
                        <a:lnTo>
                          <a:pt x="1347" y="3404"/>
                        </a:lnTo>
                        <a:lnTo>
                          <a:pt x="1357" y="3419"/>
                        </a:lnTo>
                        <a:lnTo>
                          <a:pt x="1357" y="3450"/>
                        </a:lnTo>
                        <a:lnTo>
                          <a:pt x="1352" y="3487"/>
                        </a:lnTo>
                        <a:lnTo>
                          <a:pt x="1342" y="3517"/>
                        </a:lnTo>
                        <a:lnTo>
                          <a:pt x="1326" y="3544"/>
                        </a:lnTo>
                        <a:lnTo>
                          <a:pt x="1290" y="3591"/>
                        </a:lnTo>
                        <a:lnTo>
                          <a:pt x="1274" y="3612"/>
                        </a:lnTo>
                        <a:lnTo>
                          <a:pt x="1315" y="3596"/>
                        </a:lnTo>
                        <a:lnTo>
                          <a:pt x="1409" y="3570"/>
                        </a:lnTo>
                        <a:lnTo>
                          <a:pt x="1456" y="3559"/>
                        </a:lnTo>
                        <a:lnTo>
                          <a:pt x="1503" y="3549"/>
                        </a:lnTo>
                        <a:lnTo>
                          <a:pt x="1534" y="3549"/>
                        </a:lnTo>
                        <a:lnTo>
                          <a:pt x="1550" y="3554"/>
                        </a:lnTo>
                        <a:lnTo>
                          <a:pt x="1555" y="3559"/>
                        </a:lnTo>
                        <a:lnTo>
                          <a:pt x="1560" y="3570"/>
                        </a:lnTo>
                        <a:lnTo>
                          <a:pt x="1560" y="3586"/>
                        </a:lnTo>
                        <a:lnTo>
                          <a:pt x="1555" y="3606"/>
                        </a:lnTo>
                        <a:lnTo>
                          <a:pt x="1550" y="3617"/>
                        </a:lnTo>
                        <a:lnTo>
                          <a:pt x="1544" y="3622"/>
                        </a:lnTo>
                        <a:lnTo>
                          <a:pt x="1565" y="3612"/>
                        </a:lnTo>
                        <a:lnTo>
                          <a:pt x="1622" y="3581"/>
                        </a:lnTo>
                        <a:lnTo>
                          <a:pt x="1659" y="3570"/>
                        </a:lnTo>
                        <a:lnTo>
                          <a:pt x="1695" y="3559"/>
                        </a:lnTo>
                        <a:lnTo>
                          <a:pt x="1737" y="3559"/>
                        </a:lnTo>
                        <a:lnTo>
                          <a:pt x="1779" y="3564"/>
                        </a:lnTo>
                        <a:lnTo>
                          <a:pt x="1799" y="3575"/>
                        </a:lnTo>
                        <a:lnTo>
                          <a:pt x="1814" y="3586"/>
                        </a:lnTo>
                        <a:lnTo>
                          <a:pt x="1856" y="3622"/>
                        </a:lnTo>
                        <a:lnTo>
                          <a:pt x="1898" y="3669"/>
                        </a:lnTo>
                        <a:lnTo>
                          <a:pt x="1929" y="3731"/>
                        </a:lnTo>
                        <a:lnTo>
                          <a:pt x="1951" y="3794"/>
                        </a:lnTo>
                        <a:lnTo>
                          <a:pt x="1956" y="3824"/>
                        </a:lnTo>
                        <a:lnTo>
                          <a:pt x="1961" y="3861"/>
                        </a:lnTo>
                        <a:lnTo>
                          <a:pt x="1956" y="3893"/>
                        </a:lnTo>
                        <a:lnTo>
                          <a:pt x="1951" y="3929"/>
                        </a:lnTo>
                        <a:lnTo>
                          <a:pt x="1939" y="3961"/>
                        </a:lnTo>
                        <a:lnTo>
                          <a:pt x="1924" y="3991"/>
                        </a:lnTo>
                        <a:lnTo>
                          <a:pt x="2116" y="3893"/>
                        </a:lnTo>
                        <a:lnTo>
                          <a:pt x="2106" y="3971"/>
                        </a:lnTo>
                        <a:lnTo>
                          <a:pt x="2132" y="3949"/>
                        </a:lnTo>
                        <a:lnTo>
                          <a:pt x="2189" y="3903"/>
                        </a:lnTo>
                        <a:lnTo>
                          <a:pt x="2226" y="3882"/>
                        </a:lnTo>
                        <a:lnTo>
                          <a:pt x="2257" y="3866"/>
                        </a:lnTo>
                        <a:lnTo>
                          <a:pt x="2268" y="3866"/>
                        </a:lnTo>
                        <a:lnTo>
                          <a:pt x="2283" y="3866"/>
                        </a:lnTo>
                        <a:lnTo>
                          <a:pt x="2293" y="3872"/>
                        </a:lnTo>
                        <a:lnTo>
                          <a:pt x="2303" y="3882"/>
                        </a:lnTo>
                        <a:lnTo>
                          <a:pt x="2314" y="3903"/>
                        </a:lnTo>
                        <a:lnTo>
                          <a:pt x="2314" y="3919"/>
                        </a:lnTo>
                        <a:lnTo>
                          <a:pt x="2308" y="3929"/>
                        </a:lnTo>
                        <a:lnTo>
                          <a:pt x="2298" y="3934"/>
                        </a:lnTo>
                        <a:lnTo>
                          <a:pt x="2278" y="3944"/>
                        </a:lnTo>
                        <a:lnTo>
                          <a:pt x="2268" y="3944"/>
                        </a:lnTo>
                        <a:lnTo>
                          <a:pt x="2548" y="3789"/>
                        </a:lnTo>
                        <a:lnTo>
                          <a:pt x="2574" y="3914"/>
                        </a:lnTo>
                        <a:lnTo>
                          <a:pt x="2595" y="3887"/>
                        </a:lnTo>
                        <a:lnTo>
                          <a:pt x="2620" y="3861"/>
                        </a:lnTo>
                        <a:lnTo>
                          <a:pt x="2652" y="3836"/>
                        </a:lnTo>
                        <a:lnTo>
                          <a:pt x="2688" y="3809"/>
                        </a:lnTo>
                        <a:lnTo>
                          <a:pt x="2709" y="3804"/>
                        </a:lnTo>
                        <a:lnTo>
                          <a:pt x="2725" y="3799"/>
                        </a:lnTo>
                        <a:lnTo>
                          <a:pt x="2745" y="3799"/>
                        </a:lnTo>
                        <a:lnTo>
                          <a:pt x="2767" y="3804"/>
                        </a:lnTo>
                        <a:lnTo>
                          <a:pt x="2782" y="3809"/>
                        </a:lnTo>
                        <a:lnTo>
                          <a:pt x="2803" y="3824"/>
                        </a:lnTo>
                        <a:lnTo>
                          <a:pt x="2814" y="3846"/>
                        </a:lnTo>
                        <a:lnTo>
                          <a:pt x="2829" y="3866"/>
                        </a:lnTo>
                        <a:lnTo>
                          <a:pt x="2844" y="3914"/>
                        </a:lnTo>
                        <a:lnTo>
                          <a:pt x="2850" y="3961"/>
                        </a:lnTo>
                        <a:lnTo>
                          <a:pt x="2844" y="4002"/>
                        </a:lnTo>
                        <a:lnTo>
                          <a:pt x="2839" y="4044"/>
                        </a:lnTo>
                        <a:lnTo>
                          <a:pt x="2829" y="4075"/>
                        </a:lnTo>
                        <a:lnTo>
                          <a:pt x="2819" y="4106"/>
                        </a:lnTo>
                        <a:lnTo>
                          <a:pt x="3074" y="3903"/>
                        </a:lnTo>
                        <a:lnTo>
                          <a:pt x="3099" y="3991"/>
                        </a:lnTo>
                        <a:lnTo>
                          <a:pt x="3286" y="3726"/>
                        </a:lnTo>
                        <a:lnTo>
                          <a:pt x="3307" y="3804"/>
                        </a:lnTo>
                        <a:lnTo>
                          <a:pt x="3338" y="3757"/>
                        </a:lnTo>
                        <a:lnTo>
                          <a:pt x="3411" y="3654"/>
                        </a:lnTo>
                        <a:lnTo>
                          <a:pt x="3453" y="3591"/>
                        </a:lnTo>
                        <a:lnTo>
                          <a:pt x="3489" y="3523"/>
                        </a:lnTo>
                        <a:lnTo>
                          <a:pt x="3521" y="3466"/>
                        </a:lnTo>
                        <a:lnTo>
                          <a:pt x="3541" y="3419"/>
                        </a:lnTo>
                        <a:lnTo>
                          <a:pt x="3551" y="3529"/>
                        </a:lnTo>
                        <a:lnTo>
                          <a:pt x="3562" y="3507"/>
                        </a:lnTo>
                        <a:lnTo>
                          <a:pt x="3593" y="3455"/>
                        </a:lnTo>
                        <a:lnTo>
                          <a:pt x="3635" y="3372"/>
                        </a:lnTo>
                        <a:lnTo>
                          <a:pt x="3650" y="3325"/>
                        </a:lnTo>
                        <a:lnTo>
                          <a:pt x="3666" y="3274"/>
                        </a:lnTo>
                        <a:lnTo>
                          <a:pt x="3692" y="3180"/>
                        </a:lnTo>
                        <a:lnTo>
                          <a:pt x="3723" y="3102"/>
                        </a:lnTo>
                        <a:lnTo>
                          <a:pt x="3760" y="3023"/>
                        </a:lnTo>
                        <a:lnTo>
                          <a:pt x="3807" y="3117"/>
                        </a:lnTo>
                        <a:lnTo>
                          <a:pt x="3832" y="3080"/>
                        </a:lnTo>
                        <a:lnTo>
                          <a:pt x="3858" y="3039"/>
                        </a:lnTo>
                        <a:lnTo>
                          <a:pt x="3890" y="2977"/>
                        </a:lnTo>
                        <a:lnTo>
                          <a:pt x="3920" y="2898"/>
                        </a:lnTo>
                        <a:lnTo>
                          <a:pt x="3947" y="2805"/>
                        </a:lnTo>
                        <a:lnTo>
                          <a:pt x="3952" y="2753"/>
                        </a:lnTo>
                        <a:lnTo>
                          <a:pt x="3957" y="2695"/>
                        </a:lnTo>
                        <a:lnTo>
                          <a:pt x="3962" y="2633"/>
                        </a:lnTo>
                        <a:lnTo>
                          <a:pt x="3957" y="2565"/>
                        </a:lnTo>
                        <a:lnTo>
                          <a:pt x="3942" y="2410"/>
                        </a:lnTo>
                        <a:lnTo>
                          <a:pt x="3915" y="2222"/>
                        </a:lnTo>
                        <a:lnTo>
                          <a:pt x="3885" y="2019"/>
                        </a:lnTo>
                        <a:lnTo>
                          <a:pt x="3853" y="1821"/>
                        </a:lnTo>
                        <a:lnTo>
                          <a:pt x="3791" y="1483"/>
                        </a:lnTo>
                        <a:lnTo>
                          <a:pt x="3760" y="1342"/>
                        </a:lnTo>
                        <a:lnTo>
                          <a:pt x="3728" y="1327"/>
                        </a:lnTo>
                        <a:lnTo>
                          <a:pt x="3692" y="1306"/>
                        </a:lnTo>
                        <a:lnTo>
                          <a:pt x="3640" y="1269"/>
                        </a:lnTo>
                        <a:lnTo>
                          <a:pt x="3583" y="1227"/>
                        </a:lnTo>
                        <a:lnTo>
                          <a:pt x="3521" y="1165"/>
                        </a:lnTo>
                        <a:lnTo>
                          <a:pt x="3448" y="1092"/>
                        </a:lnTo>
                        <a:lnTo>
                          <a:pt x="3375" y="1004"/>
                        </a:lnTo>
                        <a:lnTo>
                          <a:pt x="3209" y="770"/>
                        </a:lnTo>
                        <a:lnTo>
                          <a:pt x="3109" y="629"/>
                        </a:lnTo>
                        <a:lnTo>
                          <a:pt x="3001" y="488"/>
                        </a:lnTo>
                        <a:lnTo>
                          <a:pt x="2881" y="348"/>
                        </a:lnTo>
                        <a:lnTo>
                          <a:pt x="2824" y="285"/>
                        </a:lnTo>
                        <a:lnTo>
                          <a:pt x="2762" y="223"/>
                        </a:lnTo>
                        <a:lnTo>
                          <a:pt x="2699" y="166"/>
                        </a:lnTo>
                        <a:lnTo>
                          <a:pt x="2632" y="120"/>
                        </a:lnTo>
                        <a:lnTo>
                          <a:pt x="2569" y="72"/>
                        </a:lnTo>
                        <a:lnTo>
                          <a:pt x="2501" y="36"/>
                        </a:lnTo>
                        <a:lnTo>
                          <a:pt x="2532" y="113"/>
                        </a:lnTo>
                        <a:lnTo>
                          <a:pt x="2485" y="88"/>
                        </a:lnTo>
                        <a:lnTo>
                          <a:pt x="2433" y="67"/>
                        </a:lnTo>
                        <a:lnTo>
                          <a:pt x="2371" y="46"/>
                        </a:lnTo>
                        <a:lnTo>
                          <a:pt x="2298" y="20"/>
                        </a:lnTo>
                        <a:lnTo>
                          <a:pt x="2221" y="5"/>
                        </a:lnTo>
                        <a:lnTo>
                          <a:pt x="2148" y="0"/>
                        </a:lnTo>
                        <a:lnTo>
                          <a:pt x="2116" y="0"/>
                        </a:lnTo>
                        <a:lnTo>
                          <a:pt x="2080" y="5"/>
                        </a:lnTo>
                        <a:lnTo>
                          <a:pt x="2184" y="108"/>
                        </a:lnTo>
                        <a:lnTo>
                          <a:pt x="2002" y="93"/>
                        </a:lnTo>
                        <a:lnTo>
                          <a:pt x="1841" y="88"/>
                        </a:lnTo>
                        <a:lnTo>
                          <a:pt x="1768" y="88"/>
                        </a:lnTo>
                        <a:lnTo>
                          <a:pt x="1711" y="98"/>
                        </a:lnTo>
                        <a:lnTo>
                          <a:pt x="1804" y="140"/>
                        </a:lnTo>
                        <a:lnTo>
                          <a:pt x="1679" y="140"/>
                        </a:lnTo>
                        <a:lnTo>
                          <a:pt x="1565" y="150"/>
                        </a:lnTo>
                        <a:lnTo>
                          <a:pt x="1513" y="155"/>
                        </a:lnTo>
                        <a:lnTo>
                          <a:pt x="1467" y="166"/>
                        </a:lnTo>
                        <a:lnTo>
                          <a:pt x="1503" y="250"/>
                        </a:lnTo>
                        <a:lnTo>
                          <a:pt x="1373" y="260"/>
                        </a:lnTo>
                        <a:lnTo>
                          <a:pt x="1258" y="270"/>
                        </a:lnTo>
                        <a:lnTo>
                          <a:pt x="1201" y="280"/>
                        </a:lnTo>
                        <a:lnTo>
                          <a:pt x="1150" y="296"/>
                        </a:lnTo>
                        <a:lnTo>
                          <a:pt x="1232" y="353"/>
                        </a:lnTo>
                        <a:lnTo>
                          <a:pt x="1248" y="369"/>
                        </a:lnTo>
                        <a:lnTo>
                          <a:pt x="1263" y="390"/>
                        </a:lnTo>
                        <a:lnTo>
                          <a:pt x="1285" y="415"/>
                        </a:lnTo>
                        <a:lnTo>
                          <a:pt x="1300" y="452"/>
                        </a:lnTo>
                        <a:lnTo>
                          <a:pt x="1310" y="488"/>
                        </a:lnTo>
                        <a:lnTo>
                          <a:pt x="1310" y="535"/>
                        </a:lnTo>
                        <a:lnTo>
                          <a:pt x="1305" y="562"/>
                        </a:lnTo>
                        <a:lnTo>
                          <a:pt x="1300" y="587"/>
                        </a:lnTo>
                        <a:lnTo>
                          <a:pt x="1180" y="577"/>
                        </a:lnTo>
                        <a:lnTo>
                          <a:pt x="1269" y="645"/>
                        </a:lnTo>
                        <a:lnTo>
                          <a:pt x="1332" y="697"/>
                        </a:lnTo>
                        <a:lnTo>
                          <a:pt x="1357" y="723"/>
                        </a:lnTo>
                        <a:lnTo>
                          <a:pt x="1368" y="744"/>
                        </a:lnTo>
                        <a:lnTo>
                          <a:pt x="1368" y="754"/>
                        </a:lnTo>
                        <a:lnTo>
                          <a:pt x="1368" y="759"/>
                        </a:lnTo>
                        <a:lnTo>
                          <a:pt x="1352" y="764"/>
                        </a:lnTo>
                        <a:lnTo>
                          <a:pt x="1332" y="770"/>
                        </a:lnTo>
                        <a:lnTo>
                          <a:pt x="1305" y="764"/>
                        </a:lnTo>
                        <a:lnTo>
                          <a:pt x="1258" y="759"/>
                        </a:lnTo>
                        <a:lnTo>
                          <a:pt x="1232" y="754"/>
                        </a:lnTo>
                        <a:lnTo>
                          <a:pt x="1285" y="884"/>
                        </a:lnTo>
                        <a:lnTo>
                          <a:pt x="1160" y="894"/>
                        </a:lnTo>
                        <a:lnTo>
                          <a:pt x="1056" y="910"/>
                        </a:lnTo>
                        <a:lnTo>
                          <a:pt x="968" y="926"/>
                        </a:lnTo>
                        <a:lnTo>
                          <a:pt x="983" y="931"/>
                        </a:lnTo>
                        <a:lnTo>
                          <a:pt x="1019" y="952"/>
                        </a:lnTo>
                        <a:lnTo>
                          <a:pt x="1035" y="962"/>
                        </a:lnTo>
                        <a:lnTo>
                          <a:pt x="1050" y="977"/>
                        </a:lnTo>
                        <a:lnTo>
                          <a:pt x="1061" y="994"/>
                        </a:lnTo>
                        <a:lnTo>
                          <a:pt x="1071" y="1014"/>
                        </a:lnTo>
                        <a:lnTo>
                          <a:pt x="1066" y="1019"/>
                        </a:lnTo>
                        <a:lnTo>
                          <a:pt x="1061" y="1030"/>
                        </a:lnTo>
                        <a:lnTo>
                          <a:pt x="1035" y="1040"/>
                        </a:lnTo>
                        <a:lnTo>
                          <a:pt x="998" y="1051"/>
                        </a:lnTo>
                        <a:lnTo>
                          <a:pt x="951" y="1061"/>
                        </a:lnTo>
                        <a:lnTo>
                          <a:pt x="873" y="1072"/>
                        </a:lnTo>
                        <a:lnTo>
                          <a:pt x="838" y="1072"/>
                        </a:lnTo>
                        <a:lnTo>
                          <a:pt x="926" y="1139"/>
                        </a:lnTo>
                        <a:lnTo>
                          <a:pt x="936" y="1155"/>
                        </a:lnTo>
                        <a:lnTo>
                          <a:pt x="941" y="1171"/>
                        </a:lnTo>
                        <a:lnTo>
                          <a:pt x="941" y="1197"/>
                        </a:lnTo>
                        <a:lnTo>
                          <a:pt x="941" y="1222"/>
                        </a:lnTo>
                        <a:lnTo>
                          <a:pt x="926" y="1249"/>
                        </a:lnTo>
                        <a:lnTo>
                          <a:pt x="900" y="1279"/>
                        </a:lnTo>
                        <a:lnTo>
                          <a:pt x="863" y="1306"/>
                        </a:lnTo>
                        <a:lnTo>
                          <a:pt x="879" y="1311"/>
                        </a:lnTo>
                        <a:lnTo>
                          <a:pt x="894" y="1316"/>
                        </a:lnTo>
                        <a:lnTo>
                          <a:pt x="915" y="1327"/>
                        </a:lnTo>
                        <a:lnTo>
                          <a:pt x="931" y="1337"/>
                        </a:lnTo>
                        <a:lnTo>
                          <a:pt x="941" y="1358"/>
                        </a:lnTo>
                        <a:lnTo>
                          <a:pt x="941" y="1379"/>
                        </a:lnTo>
                        <a:lnTo>
                          <a:pt x="936" y="1409"/>
                        </a:lnTo>
                        <a:lnTo>
                          <a:pt x="921" y="1436"/>
                        </a:lnTo>
                        <a:lnTo>
                          <a:pt x="900" y="1462"/>
                        </a:lnTo>
                        <a:lnTo>
                          <a:pt x="879" y="1477"/>
                        </a:lnTo>
                        <a:lnTo>
                          <a:pt x="858" y="1488"/>
                        </a:lnTo>
                        <a:lnTo>
                          <a:pt x="821" y="1499"/>
                        </a:lnTo>
                        <a:lnTo>
                          <a:pt x="806" y="1499"/>
                        </a:lnTo>
                        <a:lnTo>
                          <a:pt x="821" y="1509"/>
                        </a:lnTo>
                        <a:lnTo>
                          <a:pt x="858" y="1524"/>
                        </a:lnTo>
                        <a:lnTo>
                          <a:pt x="873" y="1539"/>
                        </a:lnTo>
                        <a:lnTo>
                          <a:pt x="889" y="1556"/>
                        </a:lnTo>
                        <a:lnTo>
                          <a:pt x="894" y="1571"/>
                        </a:lnTo>
                        <a:lnTo>
                          <a:pt x="884" y="1592"/>
                        </a:lnTo>
                        <a:lnTo>
                          <a:pt x="868" y="1613"/>
                        </a:lnTo>
                        <a:lnTo>
                          <a:pt x="838" y="1623"/>
                        </a:lnTo>
                        <a:lnTo>
                          <a:pt x="806" y="1639"/>
                        </a:lnTo>
                        <a:lnTo>
                          <a:pt x="769" y="1649"/>
                        </a:lnTo>
                        <a:lnTo>
                          <a:pt x="713" y="1659"/>
                        </a:lnTo>
                        <a:lnTo>
                          <a:pt x="686" y="1664"/>
                        </a:lnTo>
                        <a:lnTo>
                          <a:pt x="702" y="1676"/>
                        </a:lnTo>
                        <a:lnTo>
                          <a:pt x="738" y="1701"/>
                        </a:lnTo>
                        <a:lnTo>
                          <a:pt x="754" y="1717"/>
                        </a:lnTo>
                        <a:lnTo>
                          <a:pt x="759" y="1728"/>
                        </a:lnTo>
                        <a:lnTo>
                          <a:pt x="759" y="1738"/>
                        </a:lnTo>
                        <a:lnTo>
                          <a:pt x="754" y="1743"/>
                        </a:lnTo>
                        <a:lnTo>
                          <a:pt x="733" y="1753"/>
                        </a:lnTo>
                        <a:lnTo>
                          <a:pt x="666" y="1779"/>
                        </a:lnTo>
                        <a:lnTo>
                          <a:pt x="588" y="1806"/>
                        </a:lnTo>
                        <a:lnTo>
                          <a:pt x="499" y="1847"/>
                        </a:lnTo>
                        <a:lnTo>
                          <a:pt x="531" y="1847"/>
                        </a:lnTo>
                        <a:lnTo>
                          <a:pt x="593" y="1858"/>
                        </a:lnTo>
                        <a:lnTo>
                          <a:pt x="629" y="1868"/>
                        </a:lnTo>
                        <a:lnTo>
                          <a:pt x="666" y="1883"/>
                        </a:lnTo>
                        <a:lnTo>
                          <a:pt x="691" y="1904"/>
                        </a:lnTo>
                        <a:lnTo>
                          <a:pt x="697" y="1915"/>
                        </a:lnTo>
                        <a:lnTo>
                          <a:pt x="702" y="1931"/>
                        </a:lnTo>
                        <a:lnTo>
                          <a:pt x="702" y="1961"/>
                        </a:lnTo>
                        <a:lnTo>
                          <a:pt x="691" y="1993"/>
                        </a:lnTo>
                        <a:lnTo>
                          <a:pt x="676" y="2024"/>
                        </a:lnTo>
                        <a:lnTo>
                          <a:pt x="656" y="2055"/>
                        </a:lnTo>
                        <a:lnTo>
                          <a:pt x="629" y="2081"/>
                        </a:lnTo>
                        <a:lnTo>
                          <a:pt x="609" y="2103"/>
                        </a:lnTo>
                        <a:lnTo>
                          <a:pt x="582" y="2123"/>
                        </a:lnTo>
                        <a:lnTo>
                          <a:pt x="562" y="2128"/>
                        </a:lnTo>
                        <a:lnTo>
                          <a:pt x="551" y="2133"/>
                        </a:lnTo>
                        <a:lnTo>
                          <a:pt x="551" y="2138"/>
                        </a:lnTo>
                        <a:lnTo>
                          <a:pt x="582" y="2149"/>
                        </a:lnTo>
                        <a:lnTo>
                          <a:pt x="598" y="2154"/>
                        </a:lnTo>
                        <a:lnTo>
                          <a:pt x="619" y="2165"/>
                        </a:lnTo>
                        <a:lnTo>
                          <a:pt x="629" y="2175"/>
                        </a:lnTo>
                        <a:lnTo>
                          <a:pt x="634" y="2191"/>
                        </a:lnTo>
                        <a:lnTo>
                          <a:pt x="624" y="2211"/>
                        </a:lnTo>
                        <a:lnTo>
                          <a:pt x="614" y="2233"/>
                        </a:lnTo>
                        <a:lnTo>
                          <a:pt x="593" y="2248"/>
                        </a:lnTo>
                        <a:lnTo>
                          <a:pt x="567" y="2263"/>
                        </a:lnTo>
                        <a:lnTo>
                          <a:pt x="526" y="2285"/>
                        </a:lnTo>
                        <a:lnTo>
                          <a:pt x="504" y="2295"/>
                        </a:lnTo>
                        <a:lnTo>
                          <a:pt x="531" y="2295"/>
                        </a:lnTo>
                        <a:lnTo>
                          <a:pt x="582" y="2305"/>
                        </a:lnTo>
                        <a:lnTo>
                          <a:pt x="603" y="2315"/>
                        </a:lnTo>
                        <a:lnTo>
                          <a:pt x="624" y="2326"/>
                        </a:lnTo>
                        <a:lnTo>
                          <a:pt x="629" y="2336"/>
                        </a:lnTo>
                        <a:lnTo>
                          <a:pt x="629" y="2341"/>
                        </a:lnTo>
                        <a:lnTo>
                          <a:pt x="629" y="2352"/>
                        </a:lnTo>
                        <a:lnTo>
                          <a:pt x="624" y="2363"/>
                        </a:lnTo>
                        <a:lnTo>
                          <a:pt x="603" y="2388"/>
                        </a:lnTo>
                        <a:lnTo>
                          <a:pt x="577" y="2398"/>
                        </a:lnTo>
                        <a:lnTo>
                          <a:pt x="556" y="2410"/>
                        </a:lnTo>
                        <a:lnTo>
                          <a:pt x="531" y="2420"/>
                        </a:lnTo>
                        <a:lnTo>
                          <a:pt x="489" y="2420"/>
                        </a:lnTo>
                        <a:lnTo>
                          <a:pt x="468" y="2420"/>
                        </a:lnTo>
                        <a:lnTo>
                          <a:pt x="484" y="2425"/>
                        </a:lnTo>
                        <a:lnTo>
                          <a:pt x="514" y="2430"/>
                        </a:lnTo>
                        <a:lnTo>
                          <a:pt x="526" y="2440"/>
                        </a:lnTo>
                        <a:lnTo>
                          <a:pt x="536" y="2451"/>
                        </a:lnTo>
                        <a:lnTo>
                          <a:pt x="536" y="2461"/>
                        </a:lnTo>
                        <a:lnTo>
                          <a:pt x="531" y="2477"/>
                        </a:lnTo>
                        <a:lnTo>
                          <a:pt x="509" y="2498"/>
                        </a:lnTo>
                        <a:lnTo>
                          <a:pt x="479" y="2518"/>
                        </a:lnTo>
                        <a:lnTo>
                          <a:pt x="400" y="2565"/>
                        </a:lnTo>
                        <a:lnTo>
                          <a:pt x="297" y="2617"/>
                        </a:lnTo>
                        <a:lnTo>
                          <a:pt x="317" y="2623"/>
                        </a:lnTo>
                        <a:lnTo>
                          <a:pt x="364" y="2633"/>
                        </a:lnTo>
                        <a:lnTo>
                          <a:pt x="379" y="2643"/>
                        </a:lnTo>
                        <a:lnTo>
                          <a:pt x="390" y="2654"/>
                        </a:lnTo>
                        <a:lnTo>
                          <a:pt x="395" y="2659"/>
                        </a:lnTo>
                        <a:lnTo>
                          <a:pt x="395" y="2665"/>
                        </a:lnTo>
                        <a:lnTo>
                          <a:pt x="379" y="2680"/>
                        </a:lnTo>
                        <a:lnTo>
                          <a:pt x="317" y="2711"/>
                        </a:lnTo>
                        <a:lnTo>
                          <a:pt x="250" y="2737"/>
                        </a:lnTo>
                        <a:lnTo>
                          <a:pt x="162" y="2763"/>
                        </a:lnTo>
                        <a:lnTo>
                          <a:pt x="182" y="2779"/>
                        </a:lnTo>
                        <a:lnTo>
                          <a:pt x="213" y="2810"/>
                        </a:lnTo>
                        <a:lnTo>
                          <a:pt x="229" y="2825"/>
                        </a:lnTo>
                        <a:lnTo>
                          <a:pt x="234" y="2847"/>
                        </a:lnTo>
                        <a:lnTo>
                          <a:pt x="234" y="2852"/>
                        </a:lnTo>
                        <a:lnTo>
                          <a:pt x="234" y="2862"/>
                        </a:lnTo>
                        <a:lnTo>
                          <a:pt x="229" y="2867"/>
                        </a:lnTo>
                        <a:lnTo>
                          <a:pt x="219" y="2872"/>
                        </a:lnTo>
                        <a:lnTo>
                          <a:pt x="187" y="2893"/>
                        </a:lnTo>
                        <a:lnTo>
                          <a:pt x="156" y="2919"/>
                        </a:lnTo>
                        <a:lnTo>
                          <a:pt x="83" y="2982"/>
                        </a:lnTo>
                        <a:lnTo>
                          <a:pt x="0" y="3065"/>
                        </a:lnTo>
                        <a:close/>
                      </a:path>
                    </a:pathLst>
                  </a:custGeom>
                  <a:solidFill>
                    <a:srgbClr val="33CC33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52" name="Freeform 1473"/>
                  <p:cNvSpPr/>
                  <p:nvPr/>
                </p:nvSpPr>
                <p:spPr>
                  <a:xfrm>
                    <a:off x="3591" y="3265"/>
                    <a:ext cx="224" cy="130"/>
                  </a:xfrm>
                  <a:custGeom>
                    <a:avLst/>
                    <a:gdLst>
                      <a:gd name="txL" fmla="*/ 0 w 3364"/>
                      <a:gd name="txT" fmla="*/ 0 h 1941"/>
                      <a:gd name="txR" fmla="*/ 3364 w 3364"/>
                      <a:gd name="txB" fmla="*/ 1941 h 194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64" h="1941">
                        <a:moveTo>
                          <a:pt x="0" y="1941"/>
                        </a:moveTo>
                        <a:lnTo>
                          <a:pt x="141" y="1936"/>
                        </a:lnTo>
                        <a:lnTo>
                          <a:pt x="463" y="1916"/>
                        </a:lnTo>
                        <a:lnTo>
                          <a:pt x="655" y="1899"/>
                        </a:lnTo>
                        <a:lnTo>
                          <a:pt x="842" y="1874"/>
                        </a:lnTo>
                        <a:lnTo>
                          <a:pt x="1014" y="1848"/>
                        </a:lnTo>
                        <a:lnTo>
                          <a:pt x="1087" y="1837"/>
                        </a:lnTo>
                        <a:lnTo>
                          <a:pt x="1149" y="1822"/>
                        </a:lnTo>
                        <a:lnTo>
                          <a:pt x="1311" y="1775"/>
                        </a:lnTo>
                        <a:lnTo>
                          <a:pt x="1550" y="1717"/>
                        </a:lnTo>
                        <a:lnTo>
                          <a:pt x="1846" y="1644"/>
                        </a:lnTo>
                        <a:lnTo>
                          <a:pt x="2179" y="1551"/>
                        </a:lnTo>
                        <a:lnTo>
                          <a:pt x="2346" y="1499"/>
                        </a:lnTo>
                        <a:lnTo>
                          <a:pt x="2517" y="1442"/>
                        </a:lnTo>
                        <a:lnTo>
                          <a:pt x="2683" y="1379"/>
                        </a:lnTo>
                        <a:lnTo>
                          <a:pt x="2845" y="1312"/>
                        </a:lnTo>
                        <a:lnTo>
                          <a:pt x="2995" y="1244"/>
                        </a:lnTo>
                        <a:lnTo>
                          <a:pt x="3135" y="1172"/>
                        </a:lnTo>
                        <a:lnTo>
                          <a:pt x="3260" y="1093"/>
                        </a:lnTo>
                        <a:lnTo>
                          <a:pt x="3317" y="1052"/>
                        </a:lnTo>
                        <a:lnTo>
                          <a:pt x="3364" y="1010"/>
                        </a:lnTo>
                        <a:lnTo>
                          <a:pt x="3235" y="432"/>
                        </a:lnTo>
                        <a:lnTo>
                          <a:pt x="3177" y="380"/>
                        </a:lnTo>
                        <a:lnTo>
                          <a:pt x="3053" y="266"/>
                        </a:lnTo>
                        <a:lnTo>
                          <a:pt x="2975" y="198"/>
                        </a:lnTo>
                        <a:lnTo>
                          <a:pt x="2907" y="125"/>
                        </a:lnTo>
                        <a:lnTo>
                          <a:pt x="2845" y="58"/>
                        </a:lnTo>
                        <a:lnTo>
                          <a:pt x="2803" y="0"/>
                        </a:lnTo>
                        <a:lnTo>
                          <a:pt x="2704" y="52"/>
                        </a:lnTo>
                        <a:lnTo>
                          <a:pt x="2444" y="193"/>
                        </a:lnTo>
                        <a:lnTo>
                          <a:pt x="2064" y="401"/>
                        </a:lnTo>
                        <a:lnTo>
                          <a:pt x="1840" y="531"/>
                        </a:lnTo>
                        <a:lnTo>
                          <a:pt x="1612" y="672"/>
                        </a:lnTo>
                        <a:lnTo>
                          <a:pt x="1373" y="817"/>
                        </a:lnTo>
                        <a:lnTo>
                          <a:pt x="1134" y="973"/>
                        </a:lnTo>
                        <a:lnTo>
                          <a:pt x="900" y="1135"/>
                        </a:lnTo>
                        <a:lnTo>
                          <a:pt x="677" y="1296"/>
                        </a:lnTo>
                        <a:lnTo>
                          <a:pt x="468" y="1462"/>
                        </a:lnTo>
                        <a:lnTo>
                          <a:pt x="370" y="1546"/>
                        </a:lnTo>
                        <a:lnTo>
                          <a:pt x="281" y="1629"/>
                        </a:lnTo>
                        <a:lnTo>
                          <a:pt x="198" y="1707"/>
                        </a:lnTo>
                        <a:lnTo>
                          <a:pt x="125" y="1786"/>
                        </a:lnTo>
                        <a:lnTo>
                          <a:pt x="58" y="1864"/>
                        </a:lnTo>
                        <a:lnTo>
                          <a:pt x="0" y="194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9900">
                          <a:alpha val="100000"/>
                        </a:srgbClr>
                      </a:gs>
                      <a:gs pos="100000">
                        <a:srgbClr val="43B443">
                          <a:alpha val="100000"/>
                        </a:srgbClr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53" name="Freeform 1474"/>
                  <p:cNvSpPr/>
                  <p:nvPr/>
                </p:nvSpPr>
                <p:spPr>
                  <a:xfrm>
                    <a:off x="3579" y="3237"/>
                    <a:ext cx="326" cy="162"/>
                  </a:xfrm>
                  <a:custGeom>
                    <a:avLst/>
                    <a:gdLst>
                      <a:gd name="txL" fmla="*/ 0 w 4888"/>
                      <a:gd name="txT" fmla="*/ 0 h 2436"/>
                      <a:gd name="txR" fmla="*/ 4888 w 4888"/>
                      <a:gd name="txB" fmla="*/ 2436 h 243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888" h="2436">
                        <a:moveTo>
                          <a:pt x="0" y="2436"/>
                        </a:moveTo>
                        <a:lnTo>
                          <a:pt x="358" y="2296"/>
                        </a:lnTo>
                        <a:lnTo>
                          <a:pt x="1169" y="1968"/>
                        </a:lnTo>
                        <a:lnTo>
                          <a:pt x="1628" y="1786"/>
                        </a:lnTo>
                        <a:lnTo>
                          <a:pt x="2044" y="1609"/>
                        </a:lnTo>
                        <a:lnTo>
                          <a:pt x="2381" y="1457"/>
                        </a:lnTo>
                        <a:lnTo>
                          <a:pt x="2501" y="1400"/>
                        </a:lnTo>
                        <a:lnTo>
                          <a:pt x="2584" y="1359"/>
                        </a:lnTo>
                        <a:lnTo>
                          <a:pt x="2828" y="1213"/>
                        </a:lnTo>
                        <a:lnTo>
                          <a:pt x="3057" y="1083"/>
                        </a:lnTo>
                        <a:lnTo>
                          <a:pt x="3250" y="979"/>
                        </a:lnTo>
                        <a:lnTo>
                          <a:pt x="3322" y="942"/>
                        </a:lnTo>
                        <a:lnTo>
                          <a:pt x="3380" y="922"/>
                        </a:lnTo>
                        <a:lnTo>
                          <a:pt x="3469" y="885"/>
                        </a:lnTo>
                        <a:lnTo>
                          <a:pt x="3634" y="812"/>
                        </a:lnTo>
                        <a:lnTo>
                          <a:pt x="3853" y="708"/>
                        </a:lnTo>
                        <a:lnTo>
                          <a:pt x="4103" y="583"/>
                        </a:lnTo>
                        <a:lnTo>
                          <a:pt x="4352" y="458"/>
                        </a:lnTo>
                        <a:lnTo>
                          <a:pt x="4587" y="333"/>
                        </a:lnTo>
                        <a:lnTo>
                          <a:pt x="4685" y="276"/>
                        </a:lnTo>
                        <a:lnTo>
                          <a:pt x="4774" y="219"/>
                        </a:lnTo>
                        <a:lnTo>
                          <a:pt x="4841" y="172"/>
                        </a:lnTo>
                        <a:lnTo>
                          <a:pt x="4888" y="136"/>
                        </a:lnTo>
                        <a:lnTo>
                          <a:pt x="4888" y="115"/>
                        </a:lnTo>
                        <a:lnTo>
                          <a:pt x="4888" y="73"/>
                        </a:lnTo>
                        <a:lnTo>
                          <a:pt x="4882" y="47"/>
                        </a:lnTo>
                        <a:lnTo>
                          <a:pt x="4877" y="26"/>
                        </a:lnTo>
                        <a:lnTo>
                          <a:pt x="4867" y="11"/>
                        </a:lnTo>
                        <a:lnTo>
                          <a:pt x="4846" y="0"/>
                        </a:lnTo>
                        <a:lnTo>
                          <a:pt x="4836" y="0"/>
                        </a:lnTo>
                        <a:lnTo>
                          <a:pt x="4826" y="6"/>
                        </a:lnTo>
                        <a:lnTo>
                          <a:pt x="4799" y="26"/>
                        </a:lnTo>
                        <a:lnTo>
                          <a:pt x="4727" y="109"/>
                        </a:lnTo>
                        <a:lnTo>
                          <a:pt x="4680" y="161"/>
                        </a:lnTo>
                        <a:lnTo>
                          <a:pt x="4628" y="219"/>
                        </a:lnTo>
                        <a:lnTo>
                          <a:pt x="4560" y="271"/>
                        </a:lnTo>
                        <a:lnTo>
                          <a:pt x="4524" y="297"/>
                        </a:lnTo>
                        <a:lnTo>
                          <a:pt x="4482" y="318"/>
                        </a:lnTo>
                        <a:lnTo>
                          <a:pt x="4233" y="443"/>
                        </a:lnTo>
                        <a:lnTo>
                          <a:pt x="3900" y="604"/>
                        </a:lnTo>
                        <a:lnTo>
                          <a:pt x="3593" y="745"/>
                        </a:lnTo>
                        <a:lnTo>
                          <a:pt x="3484" y="792"/>
                        </a:lnTo>
                        <a:lnTo>
                          <a:pt x="3422" y="817"/>
                        </a:lnTo>
                        <a:lnTo>
                          <a:pt x="3380" y="833"/>
                        </a:lnTo>
                        <a:lnTo>
                          <a:pt x="3317" y="864"/>
                        </a:lnTo>
                        <a:lnTo>
                          <a:pt x="3172" y="947"/>
                        </a:lnTo>
                        <a:lnTo>
                          <a:pt x="3010" y="1047"/>
                        </a:lnTo>
                        <a:lnTo>
                          <a:pt x="2875" y="1135"/>
                        </a:lnTo>
                        <a:lnTo>
                          <a:pt x="2730" y="1224"/>
                        </a:lnTo>
                        <a:lnTo>
                          <a:pt x="2533" y="1327"/>
                        </a:lnTo>
                        <a:lnTo>
                          <a:pt x="2329" y="1437"/>
                        </a:lnTo>
                        <a:lnTo>
                          <a:pt x="2152" y="1520"/>
                        </a:lnTo>
                        <a:lnTo>
                          <a:pt x="1726" y="1702"/>
                        </a:lnTo>
                        <a:lnTo>
                          <a:pt x="999" y="2014"/>
                        </a:lnTo>
                        <a:lnTo>
                          <a:pt x="0" y="243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54" name="Freeform 1475"/>
                  <p:cNvSpPr/>
                  <p:nvPr/>
                </p:nvSpPr>
                <p:spPr>
                  <a:xfrm>
                    <a:off x="3615" y="3326"/>
                    <a:ext cx="106" cy="16"/>
                  </a:xfrm>
                  <a:custGeom>
                    <a:avLst/>
                    <a:gdLst>
                      <a:gd name="txL" fmla="*/ 0 w 1597"/>
                      <a:gd name="txT" fmla="*/ 0 h 240"/>
                      <a:gd name="txR" fmla="*/ 1597 w 1597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597" h="240">
                        <a:moveTo>
                          <a:pt x="0" y="5"/>
                        </a:moveTo>
                        <a:lnTo>
                          <a:pt x="198" y="17"/>
                        </a:lnTo>
                        <a:lnTo>
                          <a:pt x="411" y="27"/>
                        </a:lnTo>
                        <a:lnTo>
                          <a:pt x="656" y="47"/>
                        </a:lnTo>
                        <a:lnTo>
                          <a:pt x="921" y="79"/>
                        </a:lnTo>
                        <a:lnTo>
                          <a:pt x="1051" y="95"/>
                        </a:lnTo>
                        <a:lnTo>
                          <a:pt x="1176" y="115"/>
                        </a:lnTo>
                        <a:lnTo>
                          <a:pt x="1285" y="142"/>
                        </a:lnTo>
                        <a:lnTo>
                          <a:pt x="1389" y="172"/>
                        </a:lnTo>
                        <a:lnTo>
                          <a:pt x="1472" y="204"/>
                        </a:lnTo>
                        <a:lnTo>
                          <a:pt x="1509" y="219"/>
                        </a:lnTo>
                        <a:lnTo>
                          <a:pt x="1540" y="240"/>
                        </a:lnTo>
                        <a:lnTo>
                          <a:pt x="1597" y="225"/>
                        </a:lnTo>
                        <a:lnTo>
                          <a:pt x="1571" y="214"/>
                        </a:lnTo>
                        <a:lnTo>
                          <a:pt x="1487" y="183"/>
                        </a:lnTo>
                        <a:lnTo>
                          <a:pt x="1358" y="142"/>
                        </a:lnTo>
                        <a:lnTo>
                          <a:pt x="1176" y="100"/>
                        </a:lnTo>
                        <a:lnTo>
                          <a:pt x="1067" y="73"/>
                        </a:lnTo>
                        <a:lnTo>
                          <a:pt x="947" y="53"/>
                        </a:lnTo>
                        <a:lnTo>
                          <a:pt x="811" y="37"/>
                        </a:lnTo>
                        <a:lnTo>
                          <a:pt x="671" y="22"/>
                        </a:lnTo>
                        <a:lnTo>
                          <a:pt x="521" y="11"/>
                        </a:lnTo>
                        <a:lnTo>
                          <a:pt x="354" y="0"/>
                        </a:lnTo>
                        <a:lnTo>
                          <a:pt x="182" y="0"/>
                        </a:lnTo>
                        <a:lnTo>
                          <a:pt x="0" y="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55" name="Freeform 1476"/>
                  <p:cNvSpPr/>
                  <p:nvPr/>
                </p:nvSpPr>
                <p:spPr>
                  <a:xfrm>
                    <a:off x="3633" y="3256"/>
                    <a:ext cx="137" cy="60"/>
                  </a:xfrm>
                  <a:custGeom>
                    <a:avLst/>
                    <a:gdLst>
                      <a:gd name="txL" fmla="*/ 0 w 2059"/>
                      <a:gd name="txT" fmla="*/ 0 h 906"/>
                      <a:gd name="txR" fmla="*/ 2059 w 2059"/>
                      <a:gd name="txB" fmla="*/ 906 h 9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059" h="906">
                        <a:moveTo>
                          <a:pt x="0" y="427"/>
                        </a:moveTo>
                        <a:lnTo>
                          <a:pt x="141" y="448"/>
                        </a:lnTo>
                        <a:lnTo>
                          <a:pt x="463" y="505"/>
                        </a:lnTo>
                        <a:lnTo>
                          <a:pt x="640" y="542"/>
                        </a:lnTo>
                        <a:lnTo>
                          <a:pt x="806" y="578"/>
                        </a:lnTo>
                        <a:lnTo>
                          <a:pt x="879" y="599"/>
                        </a:lnTo>
                        <a:lnTo>
                          <a:pt x="941" y="619"/>
                        </a:lnTo>
                        <a:lnTo>
                          <a:pt x="989" y="641"/>
                        </a:lnTo>
                        <a:lnTo>
                          <a:pt x="1024" y="661"/>
                        </a:lnTo>
                        <a:lnTo>
                          <a:pt x="1061" y="677"/>
                        </a:lnTo>
                        <a:lnTo>
                          <a:pt x="1108" y="698"/>
                        </a:lnTo>
                        <a:lnTo>
                          <a:pt x="1171" y="719"/>
                        </a:lnTo>
                        <a:lnTo>
                          <a:pt x="1238" y="744"/>
                        </a:lnTo>
                        <a:lnTo>
                          <a:pt x="1404" y="781"/>
                        </a:lnTo>
                        <a:lnTo>
                          <a:pt x="1581" y="823"/>
                        </a:lnTo>
                        <a:lnTo>
                          <a:pt x="1893" y="879"/>
                        </a:lnTo>
                        <a:lnTo>
                          <a:pt x="2034" y="906"/>
                        </a:lnTo>
                        <a:lnTo>
                          <a:pt x="2059" y="854"/>
                        </a:lnTo>
                        <a:lnTo>
                          <a:pt x="1924" y="833"/>
                        </a:lnTo>
                        <a:lnTo>
                          <a:pt x="1623" y="781"/>
                        </a:lnTo>
                        <a:lnTo>
                          <a:pt x="1456" y="749"/>
                        </a:lnTo>
                        <a:lnTo>
                          <a:pt x="1295" y="714"/>
                        </a:lnTo>
                        <a:lnTo>
                          <a:pt x="1165" y="682"/>
                        </a:lnTo>
                        <a:lnTo>
                          <a:pt x="1118" y="666"/>
                        </a:lnTo>
                        <a:lnTo>
                          <a:pt x="1087" y="651"/>
                        </a:lnTo>
                        <a:lnTo>
                          <a:pt x="1056" y="630"/>
                        </a:lnTo>
                        <a:lnTo>
                          <a:pt x="1019" y="604"/>
                        </a:lnTo>
                        <a:lnTo>
                          <a:pt x="936" y="531"/>
                        </a:lnTo>
                        <a:lnTo>
                          <a:pt x="723" y="329"/>
                        </a:lnTo>
                        <a:lnTo>
                          <a:pt x="609" y="219"/>
                        </a:lnTo>
                        <a:lnTo>
                          <a:pt x="495" y="125"/>
                        </a:lnTo>
                        <a:lnTo>
                          <a:pt x="442" y="84"/>
                        </a:lnTo>
                        <a:lnTo>
                          <a:pt x="390" y="47"/>
                        </a:lnTo>
                        <a:lnTo>
                          <a:pt x="343" y="21"/>
                        </a:lnTo>
                        <a:lnTo>
                          <a:pt x="302" y="0"/>
                        </a:lnTo>
                        <a:lnTo>
                          <a:pt x="562" y="234"/>
                        </a:lnTo>
                        <a:lnTo>
                          <a:pt x="759" y="417"/>
                        </a:lnTo>
                        <a:lnTo>
                          <a:pt x="837" y="494"/>
                        </a:lnTo>
                        <a:lnTo>
                          <a:pt x="889" y="552"/>
                        </a:lnTo>
                        <a:lnTo>
                          <a:pt x="775" y="531"/>
                        </a:lnTo>
                        <a:lnTo>
                          <a:pt x="515" y="479"/>
                        </a:lnTo>
                        <a:lnTo>
                          <a:pt x="365" y="459"/>
                        </a:lnTo>
                        <a:lnTo>
                          <a:pt x="218" y="437"/>
                        </a:lnTo>
                        <a:lnTo>
                          <a:pt x="94" y="427"/>
                        </a:lnTo>
                        <a:lnTo>
                          <a:pt x="41" y="427"/>
                        </a:lnTo>
                        <a:lnTo>
                          <a:pt x="0" y="42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56" name="Freeform 1477"/>
                  <p:cNvSpPr/>
                  <p:nvPr/>
                </p:nvSpPr>
                <p:spPr>
                  <a:xfrm>
                    <a:off x="3651" y="3218"/>
                    <a:ext cx="151" cy="79"/>
                  </a:xfrm>
                  <a:custGeom>
                    <a:avLst/>
                    <a:gdLst>
                      <a:gd name="txL" fmla="*/ 0 w 2267"/>
                      <a:gd name="txT" fmla="*/ 0 h 1181"/>
                      <a:gd name="txR" fmla="*/ 2267 w 2267"/>
                      <a:gd name="txB" fmla="*/ 1181 h 118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267" h="1181">
                        <a:moveTo>
                          <a:pt x="0" y="286"/>
                        </a:moveTo>
                        <a:lnTo>
                          <a:pt x="156" y="339"/>
                        </a:lnTo>
                        <a:lnTo>
                          <a:pt x="514" y="469"/>
                        </a:lnTo>
                        <a:lnTo>
                          <a:pt x="712" y="546"/>
                        </a:lnTo>
                        <a:lnTo>
                          <a:pt x="900" y="624"/>
                        </a:lnTo>
                        <a:lnTo>
                          <a:pt x="1050" y="692"/>
                        </a:lnTo>
                        <a:lnTo>
                          <a:pt x="1107" y="724"/>
                        </a:lnTo>
                        <a:lnTo>
                          <a:pt x="1149" y="749"/>
                        </a:lnTo>
                        <a:lnTo>
                          <a:pt x="1107" y="776"/>
                        </a:lnTo>
                        <a:lnTo>
                          <a:pt x="1008" y="822"/>
                        </a:lnTo>
                        <a:lnTo>
                          <a:pt x="940" y="848"/>
                        </a:lnTo>
                        <a:lnTo>
                          <a:pt x="868" y="874"/>
                        </a:lnTo>
                        <a:lnTo>
                          <a:pt x="785" y="896"/>
                        </a:lnTo>
                        <a:lnTo>
                          <a:pt x="701" y="906"/>
                        </a:lnTo>
                        <a:lnTo>
                          <a:pt x="743" y="906"/>
                        </a:lnTo>
                        <a:lnTo>
                          <a:pt x="790" y="901"/>
                        </a:lnTo>
                        <a:lnTo>
                          <a:pt x="853" y="896"/>
                        </a:lnTo>
                        <a:lnTo>
                          <a:pt x="925" y="884"/>
                        </a:lnTo>
                        <a:lnTo>
                          <a:pt x="1008" y="864"/>
                        </a:lnTo>
                        <a:lnTo>
                          <a:pt x="1092" y="833"/>
                        </a:lnTo>
                        <a:lnTo>
                          <a:pt x="1170" y="796"/>
                        </a:lnTo>
                        <a:lnTo>
                          <a:pt x="1305" y="859"/>
                        </a:lnTo>
                        <a:lnTo>
                          <a:pt x="1617" y="989"/>
                        </a:lnTo>
                        <a:lnTo>
                          <a:pt x="1794" y="1061"/>
                        </a:lnTo>
                        <a:lnTo>
                          <a:pt x="1965" y="1124"/>
                        </a:lnTo>
                        <a:lnTo>
                          <a:pt x="2043" y="1145"/>
                        </a:lnTo>
                        <a:lnTo>
                          <a:pt x="2111" y="1166"/>
                        </a:lnTo>
                        <a:lnTo>
                          <a:pt x="2168" y="1176"/>
                        </a:lnTo>
                        <a:lnTo>
                          <a:pt x="2210" y="1181"/>
                        </a:lnTo>
                        <a:lnTo>
                          <a:pt x="2267" y="1161"/>
                        </a:lnTo>
                        <a:lnTo>
                          <a:pt x="2230" y="1156"/>
                        </a:lnTo>
                        <a:lnTo>
                          <a:pt x="2142" y="1124"/>
                        </a:lnTo>
                        <a:lnTo>
                          <a:pt x="2095" y="1109"/>
                        </a:lnTo>
                        <a:lnTo>
                          <a:pt x="2048" y="1088"/>
                        </a:lnTo>
                        <a:lnTo>
                          <a:pt x="2007" y="1061"/>
                        </a:lnTo>
                        <a:lnTo>
                          <a:pt x="1981" y="1041"/>
                        </a:lnTo>
                        <a:lnTo>
                          <a:pt x="1856" y="869"/>
                        </a:lnTo>
                        <a:lnTo>
                          <a:pt x="1746" y="724"/>
                        </a:lnTo>
                        <a:lnTo>
                          <a:pt x="1617" y="552"/>
                        </a:lnTo>
                        <a:lnTo>
                          <a:pt x="1471" y="380"/>
                        </a:lnTo>
                        <a:lnTo>
                          <a:pt x="1399" y="297"/>
                        </a:lnTo>
                        <a:lnTo>
                          <a:pt x="1326" y="219"/>
                        </a:lnTo>
                        <a:lnTo>
                          <a:pt x="1252" y="151"/>
                        </a:lnTo>
                        <a:lnTo>
                          <a:pt x="1180" y="89"/>
                        </a:lnTo>
                        <a:lnTo>
                          <a:pt x="1112" y="37"/>
                        </a:lnTo>
                        <a:lnTo>
                          <a:pt x="1050" y="0"/>
                        </a:lnTo>
                        <a:lnTo>
                          <a:pt x="1149" y="94"/>
                        </a:lnTo>
                        <a:lnTo>
                          <a:pt x="1247" y="192"/>
                        </a:lnTo>
                        <a:lnTo>
                          <a:pt x="1377" y="327"/>
                        </a:lnTo>
                        <a:lnTo>
                          <a:pt x="1513" y="484"/>
                        </a:lnTo>
                        <a:lnTo>
                          <a:pt x="1653" y="651"/>
                        </a:lnTo>
                        <a:lnTo>
                          <a:pt x="1716" y="739"/>
                        </a:lnTo>
                        <a:lnTo>
                          <a:pt x="1778" y="833"/>
                        </a:lnTo>
                        <a:lnTo>
                          <a:pt x="1835" y="921"/>
                        </a:lnTo>
                        <a:lnTo>
                          <a:pt x="1888" y="1015"/>
                        </a:lnTo>
                        <a:lnTo>
                          <a:pt x="1846" y="1009"/>
                        </a:lnTo>
                        <a:lnTo>
                          <a:pt x="1794" y="994"/>
                        </a:lnTo>
                        <a:lnTo>
                          <a:pt x="1706" y="963"/>
                        </a:lnTo>
                        <a:lnTo>
                          <a:pt x="1591" y="916"/>
                        </a:lnTo>
                        <a:lnTo>
                          <a:pt x="1435" y="848"/>
                        </a:lnTo>
                        <a:lnTo>
                          <a:pt x="1242" y="749"/>
                        </a:lnTo>
                        <a:lnTo>
                          <a:pt x="1003" y="614"/>
                        </a:lnTo>
                        <a:lnTo>
                          <a:pt x="951" y="541"/>
                        </a:lnTo>
                        <a:lnTo>
                          <a:pt x="894" y="458"/>
                        </a:lnTo>
                        <a:lnTo>
                          <a:pt x="816" y="369"/>
                        </a:lnTo>
                        <a:lnTo>
                          <a:pt x="770" y="322"/>
                        </a:lnTo>
                        <a:lnTo>
                          <a:pt x="723" y="276"/>
                        </a:lnTo>
                        <a:lnTo>
                          <a:pt x="670" y="229"/>
                        </a:lnTo>
                        <a:lnTo>
                          <a:pt x="613" y="187"/>
                        </a:lnTo>
                        <a:lnTo>
                          <a:pt x="556" y="151"/>
                        </a:lnTo>
                        <a:lnTo>
                          <a:pt x="494" y="120"/>
                        </a:lnTo>
                        <a:lnTo>
                          <a:pt x="431" y="94"/>
                        </a:lnTo>
                        <a:lnTo>
                          <a:pt x="369" y="78"/>
                        </a:lnTo>
                        <a:lnTo>
                          <a:pt x="436" y="114"/>
                        </a:lnTo>
                        <a:lnTo>
                          <a:pt x="509" y="162"/>
                        </a:lnTo>
                        <a:lnTo>
                          <a:pt x="593" y="219"/>
                        </a:lnTo>
                        <a:lnTo>
                          <a:pt x="681" y="292"/>
                        </a:lnTo>
                        <a:lnTo>
                          <a:pt x="775" y="374"/>
                        </a:lnTo>
                        <a:lnTo>
                          <a:pt x="816" y="422"/>
                        </a:lnTo>
                        <a:lnTo>
                          <a:pt x="853" y="469"/>
                        </a:lnTo>
                        <a:lnTo>
                          <a:pt x="889" y="515"/>
                        </a:lnTo>
                        <a:lnTo>
                          <a:pt x="915" y="567"/>
                        </a:lnTo>
                        <a:lnTo>
                          <a:pt x="800" y="526"/>
                        </a:lnTo>
                        <a:lnTo>
                          <a:pt x="525" y="432"/>
                        </a:lnTo>
                        <a:lnTo>
                          <a:pt x="369" y="380"/>
                        </a:lnTo>
                        <a:lnTo>
                          <a:pt x="224" y="339"/>
                        </a:lnTo>
                        <a:lnTo>
                          <a:pt x="94" y="302"/>
                        </a:lnTo>
                        <a:lnTo>
                          <a:pt x="0" y="28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57" name="Freeform 1478"/>
                  <p:cNvSpPr/>
                  <p:nvPr/>
                </p:nvSpPr>
                <p:spPr>
                  <a:xfrm>
                    <a:off x="3608" y="3353"/>
                    <a:ext cx="63" cy="10"/>
                  </a:xfrm>
                  <a:custGeom>
                    <a:avLst/>
                    <a:gdLst>
                      <a:gd name="txL" fmla="*/ 0 w 946"/>
                      <a:gd name="txT" fmla="*/ 0 h 155"/>
                      <a:gd name="txR" fmla="*/ 946 w 946"/>
                      <a:gd name="txB" fmla="*/ 155 h 15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6" h="155">
                        <a:moveTo>
                          <a:pt x="0" y="30"/>
                        </a:moveTo>
                        <a:lnTo>
                          <a:pt x="103" y="30"/>
                        </a:lnTo>
                        <a:lnTo>
                          <a:pt x="213" y="30"/>
                        </a:lnTo>
                        <a:lnTo>
                          <a:pt x="343" y="42"/>
                        </a:lnTo>
                        <a:lnTo>
                          <a:pt x="488" y="52"/>
                        </a:lnTo>
                        <a:lnTo>
                          <a:pt x="634" y="78"/>
                        </a:lnTo>
                        <a:lnTo>
                          <a:pt x="702" y="93"/>
                        </a:lnTo>
                        <a:lnTo>
                          <a:pt x="764" y="109"/>
                        </a:lnTo>
                        <a:lnTo>
                          <a:pt x="826" y="130"/>
                        </a:lnTo>
                        <a:lnTo>
                          <a:pt x="879" y="155"/>
                        </a:lnTo>
                        <a:lnTo>
                          <a:pt x="946" y="135"/>
                        </a:lnTo>
                        <a:lnTo>
                          <a:pt x="857" y="104"/>
                        </a:lnTo>
                        <a:lnTo>
                          <a:pt x="764" y="72"/>
                        </a:lnTo>
                        <a:lnTo>
                          <a:pt x="634" y="42"/>
                        </a:lnTo>
                        <a:lnTo>
                          <a:pt x="488" y="15"/>
                        </a:lnTo>
                        <a:lnTo>
                          <a:pt x="410" y="5"/>
                        </a:lnTo>
                        <a:lnTo>
                          <a:pt x="332" y="0"/>
                        </a:lnTo>
                        <a:lnTo>
                          <a:pt x="250" y="0"/>
                        </a:lnTo>
                        <a:lnTo>
                          <a:pt x="166" y="5"/>
                        </a:lnTo>
                        <a:lnTo>
                          <a:pt x="83" y="15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58" name="Freeform 1479"/>
                  <p:cNvSpPr/>
                  <p:nvPr/>
                </p:nvSpPr>
                <p:spPr>
                  <a:xfrm>
                    <a:off x="3594" y="3377"/>
                    <a:ext cx="33" cy="4"/>
                  </a:xfrm>
                  <a:custGeom>
                    <a:avLst/>
                    <a:gdLst>
                      <a:gd name="txL" fmla="*/ 0 w 499"/>
                      <a:gd name="txT" fmla="*/ 0 h 53"/>
                      <a:gd name="txR" fmla="*/ 499 w 499"/>
                      <a:gd name="txB" fmla="*/ 53 h 53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99" h="53">
                        <a:moveTo>
                          <a:pt x="0" y="47"/>
                        </a:moveTo>
                        <a:lnTo>
                          <a:pt x="53" y="36"/>
                        </a:lnTo>
                        <a:lnTo>
                          <a:pt x="110" y="31"/>
                        </a:lnTo>
                        <a:lnTo>
                          <a:pt x="172" y="21"/>
                        </a:lnTo>
                        <a:lnTo>
                          <a:pt x="245" y="16"/>
                        </a:lnTo>
                        <a:lnTo>
                          <a:pt x="323" y="21"/>
                        </a:lnTo>
                        <a:lnTo>
                          <a:pt x="385" y="31"/>
                        </a:lnTo>
                        <a:lnTo>
                          <a:pt x="417" y="42"/>
                        </a:lnTo>
                        <a:lnTo>
                          <a:pt x="442" y="53"/>
                        </a:lnTo>
                        <a:lnTo>
                          <a:pt x="499" y="36"/>
                        </a:lnTo>
                        <a:lnTo>
                          <a:pt x="474" y="21"/>
                        </a:lnTo>
                        <a:lnTo>
                          <a:pt x="432" y="11"/>
                        </a:lnTo>
                        <a:lnTo>
                          <a:pt x="380" y="5"/>
                        </a:lnTo>
                        <a:lnTo>
                          <a:pt x="312" y="0"/>
                        </a:lnTo>
                        <a:lnTo>
                          <a:pt x="224" y="5"/>
                        </a:lnTo>
                        <a:lnTo>
                          <a:pt x="120" y="21"/>
                        </a:lnTo>
                        <a:lnTo>
                          <a:pt x="0" y="4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59" name="Freeform 1480"/>
                  <p:cNvSpPr/>
                  <p:nvPr/>
                </p:nvSpPr>
                <p:spPr>
                  <a:xfrm>
                    <a:off x="3610" y="3377"/>
                    <a:ext cx="24" cy="28"/>
                  </a:xfrm>
                  <a:custGeom>
                    <a:avLst/>
                    <a:gdLst>
                      <a:gd name="txL" fmla="*/ 0 w 359"/>
                      <a:gd name="txT" fmla="*/ 0 h 411"/>
                      <a:gd name="txR" fmla="*/ 359 w 359"/>
                      <a:gd name="txB" fmla="*/ 411 h 41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411">
                        <a:moveTo>
                          <a:pt x="0" y="411"/>
                        </a:moveTo>
                        <a:lnTo>
                          <a:pt x="57" y="370"/>
                        </a:lnTo>
                        <a:lnTo>
                          <a:pt x="119" y="323"/>
                        </a:lnTo>
                        <a:lnTo>
                          <a:pt x="187" y="271"/>
                        </a:lnTo>
                        <a:lnTo>
                          <a:pt x="254" y="203"/>
                        </a:lnTo>
                        <a:lnTo>
                          <a:pt x="286" y="172"/>
                        </a:lnTo>
                        <a:lnTo>
                          <a:pt x="312" y="135"/>
                        </a:lnTo>
                        <a:lnTo>
                          <a:pt x="332" y="99"/>
                        </a:lnTo>
                        <a:lnTo>
                          <a:pt x="348" y="63"/>
                        </a:lnTo>
                        <a:lnTo>
                          <a:pt x="359" y="31"/>
                        </a:lnTo>
                        <a:lnTo>
                          <a:pt x="359" y="0"/>
                        </a:lnTo>
                        <a:lnTo>
                          <a:pt x="296" y="26"/>
                        </a:lnTo>
                        <a:lnTo>
                          <a:pt x="296" y="31"/>
                        </a:lnTo>
                        <a:lnTo>
                          <a:pt x="301" y="42"/>
                        </a:lnTo>
                        <a:lnTo>
                          <a:pt x="301" y="63"/>
                        </a:lnTo>
                        <a:lnTo>
                          <a:pt x="291" y="99"/>
                        </a:lnTo>
                        <a:lnTo>
                          <a:pt x="264" y="146"/>
                        </a:lnTo>
                        <a:lnTo>
                          <a:pt x="207" y="213"/>
                        </a:lnTo>
                        <a:lnTo>
                          <a:pt x="124" y="302"/>
                        </a:lnTo>
                        <a:lnTo>
                          <a:pt x="0" y="41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60" name="Freeform 1481"/>
                  <p:cNvSpPr/>
                  <p:nvPr/>
                </p:nvSpPr>
                <p:spPr>
                  <a:xfrm>
                    <a:off x="3629" y="3362"/>
                    <a:ext cx="42" cy="52"/>
                  </a:xfrm>
                  <a:custGeom>
                    <a:avLst/>
                    <a:gdLst>
                      <a:gd name="txL" fmla="*/ 0 w 629"/>
                      <a:gd name="txT" fmla="*/ 0 h 776"/>
                      <a:gd name="txR" fmla="*/ 629 w 629"/>
                      <a:gd name="txB" fmla="*/ 776 h 77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629" h="776">
                        <a:moveTo>
                          <a:pt x="0" y="776"/>
                        </a:moveTo>
                        <a:lnTo>
                          <a:pt x="93" y="697"/>
                        </a:lnTo>
                        <a:lnTo>
                          <a:pt x="192" y="609"/>
                        </a:lnTo>
                        <a:lnTo>
                          <a:pt x="302" y="500"/>
                        </a:lnTo>
                        <a:lnTo>
                          <a:pt x="353" y="442"/>
                        </a:lnTo>
                        <a:lnTo>
                          <a:pt x="405" y="380"/>
                        </a:lnTo>
                        <a:lnTo>
                          <a:pt x="452" y="317"/>
                        </a:lnTo>
                        <a:lnTo>
                          <a:pt x="494" y="255"/>
                        </a:lnTo>
                        <a:lnTo>
                          <a:pt x="530" y="192"/>
                        </a:lnTo>
                        <a:lnTo>
                          <a:pt x="551" y="130"/>
                        </a:lnTo>
                        <a:lnTo>
                          <a:pt x="567" y="73"/>
                        </a:lnTo>
                        <a:lnTo>
                          <a:pt x="567" y="47"/>
                        </a:lnTo>
                        <a:lnTo>
                          <a:pt x="562" y="20"/>
                        </a:lnTo>
                        <a:lnTo>
                          <a:pt x="629" y="0"/>
                        </a:lnTo>
                        <a:lnTo>
                          <a:pt x="624" y="20"/>
                        </a:lnTo>
                        <a:lnTo>
                          <a:pt x="603" y="83"/>
                        </a:lnTo>
                        <a:lnTo>
                          <a:pt x="567" y="172"/>
                        </a:lnTo>
                        <a:lnTo>
                          <a:pt x="540" y="229"/>
                        </a:lnTo>
                        <a:lnTo>
                          <a:pt x="509" y="287"/>
                        </a:lnTo>
                        <a:lnTo>
                          <a:pt x="473" y="344"/>
                        </a:lnTo>
                        <a:lnTo>
                          <a:pt x="427" y="411"/>
                        </a:lnTo>
                        <a:lnTo>
                          <a:pt x="374" y="474"/>
                        </a:lnTo>
                        <a:lnTo>
                          <a:pt x="317" y="536"/>
                        </a:lnTo>
                        <a:lnTo>
                          <a:pt x="250" y="604"/>
                        </a:lnTo>
                        <a:lnTo>
                          <a:pt x="177" y="666"/>
                        </a:lnTo>
                        <a:lnTo>
                          <a:pt x="93" y="724"/>
                        </a:lnTo>
                        <a:lnTo>
                          <a:pt x="0" y="77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61" name="Freeform 1482"/>
                  <p:cNvSpPr/>
                  <p:nvPr/>
                </p:nvSpPr>
                <p:spPr>
                  <a:xfrm>
                    <a:off x="3658" y="3338"/>
                    <a:ext cx="67" cy="91"/>
                  </a:xfrm>
                  <a:custGeom>
                    <a:avLst/>
                    <a:gdLst>
                      <a:gd name="txL" fmla="*/ 0 w 1003"/>
                      <a:gd name="txT" fmla="*/ 0 h 1358"/>
                      <a:gd name="txR" fmla="*/ 1003 w 1003"/>
                      <a:gd name="txB" fmla="*/ 1358 h 135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03" h="1358">
                        <a:moveTo>
                          <a:pt x="0" y="1358"/>
                        </a:moveTo>
                        <a:lnTo>
                          <a:pt x="145" y="1187"/>
                        </a:lnTo>
                        <a:lnTo>
                          <a:pt x="296" y="1010"/>
                        </a:lnTo>
                        <a:lnTo>
                          <a:pt x="472" y="791"/>
                        </a:lnTo>
                        <a:lnTo>
                          <a:pt x="649" y="562"/>
                        </a:lnTo>
                        <a:lnTo>
                          <a:pt x="728" y="448"/>
                        </a:lnTo>
                        <a:lnTo>
                          <a:pt x="801" y="339"/>
                        </a:lnTo>
                        <a:lnTo>
                          <a:pt x="863" y="234"/>
                        </a:lnTo>
                        <a:lnTo>
                          <a:pt x="915" y="146"/>
                        </a:lnTo>
                        <a:lnTo>
                          <a:pt x="946" y="62"/>
                        </a:lnTo>
                        <a:lnTo>
                          <a:pt x="956" y="31"/>
                        </a:lnTo>
                        <a:lnTo>
                          <a:pt x="961" y="0"/>
                        </a:lnTo>
                        <a:lnTo>
                          <a:pt x="1003" y="10"/>
                        </a:lnTo>
                        <a:lnTo>
                          <a:pt x="998" y="26"/>
                        </a:lnTo>
                        <a:lnTo>
                          <a:pt x="978" y="84"/>
                        </a:lnTo>
                        <a:lnTo>
                          <a:pt x="936" y="182"/>
                        </a:lnTo>
                        <a:lnTo>
                          <a:pt x="899" y="249"/>
                        </a:lnTo>
                        <a:lnTo>
                          <a:pt x="858" y="328"/>
                        </a:lnTo>
                        <a:lnTo>
                          <a:pt x="801" y="411"/>
                        </a:lnTo>
                        <a:lnTo>
                          <a:pt x="733" y="511"/>
                        </a:lnTo>
                        <a:lnTo>
                          <a:pt x="649" y="624"/>
                        </a:lnTo>
                        <a:lnTo>
                          <a:pt x="556" y="744"/>
                        </a:lnTo>
                        <a:lnTo>
                          <a:pt x="442" y="880"/>
                        </a:lnTo>
                        <a:lnTo>
                          <a:pt x="312" y="1025"/>
                        </a:lnTo>
                        <a:lnTo>
                          <a:pt x="166" y="1187"/>
                        </a:lnTo>
                        <a:lnTo>
                          <a:pt x="0" y="1358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62" name="Freeform 1483"/>
                  <p:cNvSpPr/>
                  <p:nvPr/>
                </p:nvSpPr>
                <p:spPr>
                  <a:xfrm>
                    <a:off x="3700" y="3314"/>
                    <a:ext cx="72" cy="133"/>
                  </a:xfrm>
                  <a:custGeom>
                    <a:avLst/>
                    <a:gdLst>
                      <a:gd name="txL" fmla="*/ 0 w 1081"/>
                      <a:gd name="txT" fmla="*/ 0 h 1995"/>
                      <a:gd name="txR" fmla="*/ 1081 w 1081"/>
                      <a:gd name="txB" fmla="*/ 1995 h 199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81" h="1995">
                        <a:moveTo>
                          <a:pt x="0" y="1995"/>
                        </a:moveTo>
                        <a:lnTo>
                          <a:pt x="167" y="1745"/>
                        </a:lnTo>
                        <a:lnTo>
                          <a:pt x="332" y="1485"/>
                        </a:lnTo>
                        <a:lnTo>
                          <a:pt x="531" y="1166"/>
                        </a:lnTo>
                        <a:lnTo>
                          <a:pt x="624" y="1001"/>
                        </a:lnTo>
                        <a:lnTo>
                          <a:pt x="723" y="834"/>
                        </a:lnTo>
                        <a:lnTo>
                          <a:pt x="806" y="667"/>
                        </a:lnTo>
                        <a:lnTo>
                          <a:pt x="884" y="511"/>
                        </a:lnTo>
                        <a:lnTo>
                          <a:pt x="946" y="365"/>
                        </a:lnTo>
                        <a:lnTo>
                          <a:pt x="998" y="230"/>
                        </a:lnTo>
                        <a:lnTo>
                          <a:pt x="1013" y="172"/>
                        </a:lnTo>
                        <a:lnTo>
                          <a:pt x="1025" y="115"/>
                        </a:lnTo>
                        <a:lnTo>
                          <a:pt x="1030" y="69"/>
                        </a:lnTo>
                        <a:lnTo>
                          <a:pt x="1030" y="27"/>
                        </a:lnTo>
                        <a:lnTo>
                          <a:pt x="1081" y="0"/>
                        </a:lnTo>
                        <a:lnTo>
                          <a:pt x="1081" y="22"/>
                        </a:lnTo>
                        <a:lnTo>
                          <a:pt x="1066" y="100"/>
                        </a:lnTo>
                        <a:lnTo>
                          <a:pt x="1050" y="157"/>
                        </a:lnTo>
                        <a:lnTo>
                          <a:pt x="1030" y="235"/>
                        </a:lnTo>
                        <a:lnTo>
                          <a:pt x="998" y="324"/>
                        </a:lnTo>
                        <a:lnTo>
                          <a:pt x="951" y="433"/>
                        </a:lnTo>
                        <a:lnTo>
                          <a:pt x="894" y="558"/>
                        </a:lnTo>
                        <a:lnTo>
                          <a:pt x="821" y="704"/>
                        </a:lnTo>
                        <a:lnTo>
                          <a:pt x="733" y="864"/>
                        </a:lnTo>
                        <a:lnTo>
                          <a:pt x="629" y="1047"/>
                        </a:lnTo>
                        <a:lnTo>
                          <a:pt x="504" y="1250"/>
                        </a:lnTo>
                        <a:lnTo>
                          <a:pt x="359" y="1474"/>
                        </a:lnTo>
                        <a:lnTo>
                          <a:pt x="192" y="1723"/>
                        </a:lnTo>
                        <a:lnTo>
                          <a:pt x="0" y="199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63" name="Freeform 1484"/>
                  <p:cNvSpPr/>
                  <p:nvPr/>
                </p:nvSpPr>
                <p:spPr>
                  <a:xfrm>
                    <a:off x="3730" y="3397"/>
                    <a:ext cx="8" cy="53"/>
                  </a:xfrm>
                  <a:custGeom>
                    <a:avLst/>
                    <a:gdLst>
                      <a:gd name="txL" fmla="*/ 0 w 125"/>
                      <a:gd name="txT" fmla="*/ 0 h 797"/>
                      <a:gd name="txR" fmla="*/ 125 w 125"/>
                      <a:gd name="txB" fmla="*/ 797 h 79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5" h="797">
                        <a:moveTo>
                          <a:pt x="0" y="797"/>
                        </a:moveTo>
                        <a:lnTo>
                          <a:pt x="31" y="708"/>
                        </a:lnTo>
                        <a:lnTo>
                          <a:pt x="57" y="608"/>
                        </a:lnTo>
                        <a:lnTo>
                          <a:pt x="77" y="495"/>
                        </a:lnTo>
                        <a:lnTo>
                          <a:pt x="89" y="432"/>
                        </a:lnTo>
                        <a:lnTo>
                          <a:pt x="94" y="370"/>
                        </a:lnTo>
                        <a:lnTo>
                          <a:pt x="99" y="307"/>
                        </a:lnTo>
                        <a:lnTo>
                          <a:pt x="94" y="250"/>
                        </a:lnTo>
                        <a:lnTo>
                          <a:pt x="89" y="193"/>
                        </a:lnTo>
                        <a:lnTo>
                          <a:pt x="72" y="140"/>
                        </a:lnTo>
                        <a:lnTo>
                          <a:pt x="52" y="93"/>
                        </a:lnTo>
                        <a:lnTo>
                          <a:pt x="20" y="51"/>
                        </a:lnTo>
                        <a:lnTo>
                          <a:pt x="57" y="0"/>
                        </a:lnTo>
                        <a:lnTo>
                          <a:pt x="67" y="16"/>
                        </a:lnTo>
                        <a:lnTo>
                          <a:pt x="83" y="51"/>
                        </a:lnTo>
                        <a:lnTo>
                          <a:pt x="104" y="114"/>
                        </a:lnTo>
                        <a:lnTo>
                          <a:pt x="114" y="156"/>
                        </a:lnTo>
                        <a:lnTo>
                          <a:pt x="119" y="203"/>
                        </a:lnTo>
                        <a:lnTo>
                          <a:pt x="125" y="260"/>
                        </a:lnTo>
                        <a:lnTo>
                          <a:pt x="125" y="318"/>
                        </a:lnTo>
                        <a:lnTo>
                          <a:pt x="125" y="385"/>
                        </a:lnTo>
                        <a:lnTo>
                          <a:pt x="114" y="453"/>
                        </a:lnTo>
                        <a:lnTo>
                          <a:pt x="99" y="531"/>
                        </a:lnTo>
                        <a:lnTo>
                          <a:pt x="72" y="614"/>
                        </a:lnTo>
                        <a:lnTo>
                          <a:pt x="42" y="703"/>
                        </a:lnTo>
                        <a:lnTo>
                          <a:pt x="0" y="79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64" name="Freeform 1485"/>
                  <p:cNvSpPr/>
                  <p:nvPr/>
                </p:nvSpPr>
                <p:spPr>
                  <a:xfrm>
                    <a:off x="3757" y="3294"/>
                    <a:ext cx="50" cy="164"/>
                  </a:xfrm>
                  <a:custGeom>
                    <a:avLst/>
                    <a:gdLst>
                      <a:gd name="txL" fmla="*/ 0 w 749"/>
                      <a:gd name="txT" fmla="*/ 0 h 2451"/>
                      <a:gd name="txR" fmla="*/ 749 w 749"/>
                      <a:gd name="txB" fmla="*/ 2451 h 245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749" h="2451">
                        <a:moveTo>
                          <a:pt x="0" y="2451"/>
                        </a:moveTo>
                        <a:lnTo>
                          <a:pt x="57" y="2306"/>
                        </a:lnTo>
                        <a:lnTo>
                          <a:pt x="192" y="1957"/>
                        </a:lnTo>
                        <a:lnTo>
                          <a:pt x="270" y="1734"/>
                        </a:lnTo>
                        <a:lnTo>
                          <a:pt x="348" y="1509"/>
                        </a:lnTo>
                        <a:lnTo>
                          <a:pt x="416" y="1285"/>
                        </a:lnTo>
                        <a:lnTo>
                          <a:pt x="442" y="1182"/>
                        </a:lnTo>
                        <a:lnTo>
                          <a:pt x="462" y="1082"/>
                        </a:lnTo>
                        <a:lnTo>
                          <a:pt x="499" y="895"/>
                        </a:lnTo>
                        <a:lnTo>
                          <a:pt x="530" y="713"/>
                        </a:lnTo>
                        <a:lnTo>
                          <a:pt x="587" y="385"/>
                        </a:lnTo>
                        <a:lnTo>
                          <a:pt x="614" y="250"/>
                        </a:lnTo>
                        <a:lnTo>
                          <a:pt x="634" y="141"/>
                        </a:lnTo>
                        <a:lnTo>
                          <a:pt x="660" y="63"/>
                        </a:lnTo>
                        <a:lnTo>
                          <a:pt x="671" y="36"/>
                        </a:lnTo>
                        <a:lnTo>
                          <a:pt x="681" y="16"/>
                        </a:lnTo>
                        <a:lnTo>
                          <a:pt x="749" y="0"/>
                        </a:lnTo>
                        <a:lnTo>
                          <a:pt x="722" y="109"/>
                        </a:lnTo>
                        <a:lnTo>
                          <a:pt x="655" y="365"/>
                        </a:lnTo>
                        <a:lnTo>
                          <a:pt x="582" y="666"/>
                        </a:lnTo>
                        <a:lnTo>
                          <a:pt x="556" y="807"/>
                        </a:lnTo>
                        <a:lnTo>
                          <a:pt x="540" y="910"/>
                        </a:lnTo>
                        <a:lnTo>
                          <a:pt x="535" y="958"/>
                        </a:lnTo>
                        <a:lnTo>
                          <a:pt x="540" y="1015"/>
                        </a:lnTo>
                        <a:lnTo>
                          <a:pt x="556" y="1130"/>
                        </a:lnTo>
                        <a:lnTo>
                          <a:pt x="582" y="1265"/>
                        </a:lnTo>
                        <a:lnTo>
                          <a:pt x="614" y="1400"/>
                        </a:lnTo>
                        <a:lnTo>
                          <a:pt x="639" y="1535"/>
                        </a:lnTo>
                        <a:lnTo>
                          <a:pt x="660" y="1666"/>
                        </a:lnTo>
                        <a:lnTo>
                          <a:pt x="660" y="1728"/>
                        </a:lnTo>
                        <a:lnTo>
                          <a:pt x="660" y="1786"/>
                        </a:lnTo>
                        <a:lnTo>
                          <a:pt x="649" y="1837"/>
                        </a:lnTo>
                        <a:lnTo>
                          <a:pt x="639" y="1879"/>
                        </a:lnTo>
                        <a:lnTo>
                          <a:pt x="639" y="1811"/>
                        </a:lnTo>
                        <a:lnTo>
                          <a:pt x="634" y="1734"/>
                        </a:lnTo>
                        <a:lnTo>
                          <a:pt x="629" y="1639"/>
                        </a:lnTo>
                        <a:lnTo>
                          <a:pt x="614" y="1525"/>
                        </a:lnTo>
                        <a:lnTo>
                          <a:pt x="592" y="1400"/>
                        </a:lnTo>
                        <a:lnTo>
                          <a:pt x="561" y="1275"/>
                        </a:lnTo>
                        <a:lnTo>
                          <a:pt x="540" y="1212"/>
                        </a:lnTo>
                        <a:lnTo>
                          <a:pt x="514" y="1150"/>
                        </a:lnTo>
                        <a:lnTo>
                          <a:pt x="462" y="1317"/>
                        </a:lnTo>
                        <a:lnTo>
                          <a:pt x="405" y="1494"/>
                        </a:lnTo>
                        <a:lnTo>
                          <a:pt x="332" y="1702"/>
                        </a:lnTo>
                        <a:lnTo>
                          <a:pt x="249" y="1926"/>
                        </a:lnTo>
                        <a:lnTo>
                          <a:pt x="160" y="2139"/>
                        </a:lnTo>
                        <a:lnTo>
                          <a:pt x="120" y="2233"/>
                        </a:lnTo>
                        <a:lnTo>
                          <a:pt x="78" y="2321"/>
                        </a:lnTo>
                        <a:lnTo>
                          <a:pt x="36" y="2394"/>
                        </a:lnTo>
                        <a:lnTo>
                          <a:pt x="0" y="245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65" name="Freeform 1486"/>
                  <p:cNvSpPr/>
                  <p:nvPr/>
                </p:nvSpPr>
                <p:spPr>
                  <a:xfrm>
                    <a:off x="3714" y="3365"/>
                    <a:ext cx="37" cy="26"/>
                  </a:xfrm>
                  <a:custGeom>
                    <a:avLst/>
                    <a:gdLst>
                      <a:gd name="txL" fmla="*/ 0 w 557"/>
                      <a:gd name="txT" fmla="*/ 0 h 380"/>
                      <a:gd name="txR" fmla="*/ 557 w 557"/>
                      <a:gd name="txB" fmla="*/ 380 h 38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57" h="380">
                        <a:moveTo>
                          <a:pt x="0" y="380"/>
                        </a:moveTo>
                        <a:lnTo>
                          <a:pt x="53" y="333"/>
                        </a:lnTo>
                        <a:lnTo>
                          <a:pt x="115" y="287"/>
                        </a:lnTo>
                        <a:lnTo>
                          <a:pt x="188" y="229"/>
                        </a:lnTo>
                        <a:lnTo>
                          <a:pt x="272" y="172"/>
                        </a:lnTo>
                        <a:lnTo>
                          <a:pt x="360" y="125"/>
                        </a:lnTo>
                        <a:lnTo>
                          <a:pt x="407" y="98"/>
                        </a:lnTo>
                        <a:lnTo>
                          <a:pt x="454" y="83"/>
                        </a:lnTo>
                        <a:lnTo>
                          <a:pt x="495" y="68"/>
                        </a:lnTo>
                        <a:lnTo>
                          <a:pt x="536" y="57"/>
                        </a:lnTo>
                        <a:lnTo>
                          <a:pt x="557" y="0"/>
                        </a:lnTo>
                        <a:lnTo>
                          <a:pt x="506" y="21"/>
                        </a:lnTo>
                        <a:lnTo>
                          <a:pt x="442" y="47"/>
                        </a:lnTo>
                        <a:lnTo>
                          <a:pt x="365" y="83"/>
                        </a:lnTo>
                        <a:lnTo>
                          <a:pt x="277" y="135"/>
                        </a:lnTo>
                        <a:lnTo>
                          <a:pt x="183" y="203"/>
                        </a:lnTo>
                        <a:lnTo>
                          <a:pt x="137" y="240"/>
                        </a:lnTo>
                        <a:lnTo>
                          <a:pt x="89" y="281"/>
                        </a:lnTo>
                        <a:lnTo>
                          <a:pt x="42" y="328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66" name="Freeform 1487"/>
                  <p:cNvSpPr/>
                  <p:nvPr/>
                </p:nvSpPr>
                <p:spPr>
                  <a:xfrm>
                    <a:off x="3674" y="3391"/>
                    <a:ext cx="18" cy="42"/>
                  </a:xfrm>
                  <a:custGeom>
                    <a:avLst/>
                    <a:gdLst>
                      <a:gd name="txL" fmla="*/ 0 w 265"/>
                      <a:gd name="txT" fmla="*/ 0 h 635"/>
                      <a:gd name="txR" fmla="*/ 265 w 265"/>
                      <a:gd name="txB" fmla="*/ 635 h 63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65" h="635">
                        <a:moveTo>
                          <a:pt x="0" y="635"/>
                        </a:moveTo>
                        <a:lnTo>
                          <a:pt x="41" y="577"/>
                        </a:lnTo>
                        <a:lnTo>
                          <a:pt x="83" y="521"/>
                        </a:lnTo>
                        <a:lnTo>
                          <a:pt x="125" y="447"/>
                        </a:lnTo>
                        <a:lnTo>
                          <a:pt x="166" y="359"/>
                        </a:lnTo>
                        <a:lnTo>
                          <a:pt x="187" y="312"/>
                        </a:lnTo>
                        <a:lnTo>
                          <a:pt x="198" y="260"/>
                        </a:lnTo>
                        <a:lnTo>
                          <a:pt x="208" y="214"/>
                        </a:lnTo>
                        <a:lnTo>
                          <a:pt x="218" y="162"/>
                        </a:lnTo>
                        <a:lnTo>
                          <a:pt x="218" y="115"/>
                        </a:lnTo>
                        <a:lnTo>
                          <a:pt x="208" y="68"/>
                        </a:lnTo>
                        <a:lnTo>
                          <a:pt x="260" y="0"/>
                        </a:lnTo>
                        <a:lnTo>
                          <a:pt x="265" y="57"/>
                        </a:lnTo>
                        <a:lnTo>
                          <a:pt x="260" y="120"/>
                        </a:lnTo>
                        <a:lnTo>
                          <a:pt x="250" y="203"/>
                        </a:lnTo>
                        <a:lnTo>
                          <a:pt x="233" y="255"/>
                        </a:lnTo>
                        <a:lnTo>
                          <a:pt x="218" y="302"/>
                        </a:lnTo>
                        <a:lnTo>
                          <a:pt x="198" y="354"/>
                        </a:lnTo>
                        <a:lnTo>
                          <a:pt x="171" y="412"/>
                        </a:lnTo>
                        <a:lnTo>
                          <a:pt x="140" y="464"/>
                        </a:lnTo>
                        <a:lnTo>
                          <a:pt x="98" y="521"/>
                        </a:lnTo>
                        <a:lnTo>
                          <a:pt x="51" y="577"/>
                        </a:lnTo>
                        <a:lnTo>
                          <a:pt x="0" y="63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67" name="Freeform 1488"/>
                  <p:cNvSpPr/>
                  <p:nvPr/>
                </p:nvSpPr>
                <p:spPr>
                  <a:xfrm>
                    <a:off x="3635" y="3330"/>
                    <a:ext cx="39" cy="9"/>
                  </a:xfrm>
                  <a:custGeom>
                    <a:avLst/>
                    <a:gdLst>
                      <a:gd name="txL" fmla="*/ 0 w 583"/>
                      <a:gd name="txT" fmla="*/ 0 h 130"/>
                      <a:gd name="txR" fmla="*/ 583 w 583"/>
                      <a:gd name="txB" fmla="*/ 130 h 13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83" h="130">
                        <a:moveTo>
                          <a:pt x="0" y="104"/>
                        </a:moveTo>
                        <a:lnTo>
                          <a:pt x="62" y="114"/>
                        </a:lnTo>
                        <a:lnTo>
                          <a:pt x="125" y="114"/>
                        </a:lnTo>
                        <a:lnTo>
                          <a:pt x="209" y="114"/>
                        </a:lnTo>
                        <a:lnTo>
                          <a:pt x="297" y="104"/>
                        </a:lnTo>
                        <a:lnTo>
                          <a:pt x="339" y="94"/>
                        </a:lnTo>
                        <a:lnTo>
                          <a:pt x="385" y="84"/>
                        </a:lnTo>
                        <a:lnTo>
                          <a:pt x="427" y="67"/>
                        </a:lnTo>
                        <a:lnTo>
                          <a:pt x="469" y="52"/>
                        </a:lnTo>
                        <a:lnTo>
                          <a:pt x="504" y="26"/>
                        </a:lnTo>
                        <a:lnTo>
                          <a:pt x="536" y="0"/>
                        </a:lnTo>
                        <a:lnTo>
                          <a:pt x="583" y="16"/>
                        </a:lnTo>
                        <a:lnTo>
                          <a:pt x="546" y="42"/>
                        </a:lnTo>
                        <a:lnTo>
                          <a:pt x="499" y="67"/>
                        </a:lnTo>
                        <a:lnTo>
                          <a:pt x="437" y="94"/>
                        </a:lnTo>
                        <a:lnTo>
                          <a:pt x="354" y="114"/>
                        </a:lnTo>
                        <a:lnTo>
                          <a:pt x="307" y="125"/>
                        </a:lnTo>
                        <a:lnTo>
                          <a:pt x="255" y="130"/>
                        </a:lnTo>
                        <a:lnTo>
                          <a:pt x="197" y="130"/>
                        </a:lnTo>
                        <a:lnTo>
                          <a:pt x="135" y="125"/>
                        </a:lnTo>
                        <a:lnTo>
                          <a:pt x="68" y="120"/>
                        </a:lnTo>
                        <a:lnTo>
                          <a:pt x="0" y="104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68" name="Freeform 1489"/>
                  <p:cNvSpPr/>
                  <p:nvPr/>
                </p:nvSpPr>
                <p:spPr>
                  <a:xfrm>
                    <a:off x="3631" y="3311"/>
                    <a:ext cx="24" cy="16"/>
                  </a:xfrm>
                  <a:custGeom>
                    <a:avLst/>
                    <a:gdLst>
                      <a:gd name="txL" fmla="*/ 0 w 359"/>
                      <a:gd name="txT" fmla="*/ 0 h 240"/>
                      <a:gd name="txR" fmla="*/ 359 w 359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240">
                        <a:moveTo>
                          <a:pt x="0" y="0"/>
                        </a:moveTo>
                        <a:lnTo>
                          <a:pt x="36" y="21"/>
                        </a:lnTo>
                        <a:lnTo>
                          <a:pt x="124" y="73"/>
                        </a:lnTo>
                        <a:lnTo>
                          <a:pt x="177" y="105"/>
                        </a:lnTo>
                        <a:lnTo>
                          <a:pt x="229" y="146"/>
                        </a:lnTo>
                        <a:lnTo>
                          <a:pt x="276" y="188"/>
                        </a:lnTo>
                        <a:lnTo>
                          <a:pt x="312" y="235"/>
                        </a:lnTo>
                        <a:lnTo>
                          <a:pt x="359" y="240"/>
                        </a:lnTo>
                        <a:lnTo>
                          <a:pt x="338" y="213"/>
                        </a:lnTo>
                        <a:lnTo>
                          <a:pt x="312" y="188"/>
                        </a:lnTo>
                        <a:lnTo>
                          <a:pt x="276" y="151"/>
                        </a:lnTo>
                        <a:lnTo>
                          <a:pt x="224" y="115"/>
                        </a:lnTo>
                        <a:lnTo>
                          <a:pt x="166" y="73"/>
                        </a:lnTo>
                        <a:lnTo>
                          <a:pt x="89" y="3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69" name="Freeform 1490"/>
                  <p:cNvSpPr/>
                  <p:nvPr/>
                </p:nvSpPr>
                <p:spPr>
                  <a:xfrm>
                    <a:off x="3708" y="3396"/>
                    <a:ext cx="8" cy="10"/>
                  </a:xfrm>
                  <a:custGeom>
                    <a:avLst/>
                    <a:gdLst>
                      <a:gd name="txL" fmla="*/ 0 w 124"/>
                      <a:gd name="txT" fmla="*/ 0 h 146"/>
                      <a:gd name="txR" fmla="*/ 124 w 124"/>
                      <a:gd name="txB" fmla="*/ 146 h 14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4" h="146">
                        <a:moveTo>
                          <a:pt x="47" y="146"/>
                        </a:moveTo>
                        <a:lnTo>
                          <a:pt x="57" y="146"/>
                        </a:lnTo>
                        <a:lnTo>
                          <a:pt x="93" y="141"/>
                        </a:lnTo>
                        <a:lnTo>
                          <a:pt x="109" y="130"/>
                        </a:lnTo>
                        <a:lnTo>
                          <a:pt x="119" y="120"/>
                        </a:lnTo>
                        <a:lnTo>
                          <a:pt x="124" y="104"/>
                        </a:lnTo>
                        <a:lnTo>
                          <a:pt x="124" y="84"/>
                        </a:lnTo>
                        <a:lnTo>
                          <a:pt x="114" y="57"/>
                        </a:lnTo>
                        <a:lnTo>
                          <a:pt x="104" y="37"/>
                        </a:lnTo>
                        <a:lnTo>
                          <a:pt x="87" y="21"/>
                        </a:lnTo>
                        <a:lnTo>
                          <a:pt x="72" y="5"/>
                        </a:lnTo>
                        <a:lnTo>
                          <a:pt x="57" y="0"/>
                        </a:lnTo>
                        <a:lnTo>
                          <a:pt x="41" y="0"/>
                        </a:lnTo>
                        <a:lnTo>
                          <a:pt x="25" y="11"/>
                        </a:lnTo>
                        <a:lnTo>
                          <a:pt x="10" y="32"/>
                        </a:lnTo>
                        <a:lnTo>
                          <a:pt x="0" y="57"/>
                        </a:lnTo>
                        <a:lnTo>
                          <a:pt x="0" y="79"/>
                        </a:lnTo>
                        <a:lnTo>
                          <a:pt x="5" y="99"/>
                        </a:lnTo>
                        <a:lnTo>
                          <a:pt x="15" y="115"/>
                        </a:lnTo>
                        <a:lnTo>
                          <a:pt x="36" y="141"/>
                        </a:lnTo>
                        <a:lnTo>
                          <a:pt x="47" y="146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70" name="Freeform 1491"/>
                  <p:cNvSpPr/>
                  <p:nvPr/>
                </p:nvSpPr>
                <p:spPr>
                  <a:xfrm>
                    <a:off x="3661" y="3298"/>
                    <a:ext cx="7" cy="6"/>
                  </a:xfrm>
                  <a:custGeom>
                    <a:avLst/>
                    <a:gdLst>
                      <a:gd name="txL" fmla="*/ 0 w 98"/>
                      <a:gd name="txT" fmla="*/ 0 h 78"/>
                      <a:gd name="txR" fmla="*/ 98 w 98"/>
                      <a:gd name="txB" fmla="*/ 78 h 7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8" h="78">
                        <a:moveTo>
                          <a:pt x="0" y="57"/>
                        </a:moveTo>
                        <a:lnTo>
                          <a:pt x="15" y="62"/>
                        </a:lnTo>
                        <a:lnTo>
                          <a:pt x="46" y="73"/>
                        </a:lnTo>
                        <a:lnTo>
                          <a:pt x="62" y="78"/>
                        </a:lnTo>
                        <a:lnTo>
                          <a:pt x="78" y="78"/>
                        </a:lnTo>
                        <a:lnTo>
                          <a:pt x="93" y="67"/>
                        </a:lnTo>
                        <a:lnTo>
                          <a:pt x="98" y="57"/>
                        </a:lnTo>
                        <a:lnTo>
                          <a:pt x="98" y="41"/>
                        </a:lnTo>
                        <a:lnTo>
                          <a:pt x="88" y="25"/>
                        </a:lnTo>
                        <a:lnTo>
                          <a:pt x="73" y="20"/>
                        </a:lnTo>
                        <a:lnTo>
                          <a:pt x="56" y="10"/>
                        </a:lnTo>
                        <a:lnTo>
                          <a:pt x="15" y="5"/>
                        </a:lnTo>
                        <a:lnTo>
                          <a:pt x="0" y="0"/>
                        </a:lnTo>
                        <a:lnTo>
                          <a:pt x="0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71" name="Freeform 1492"/>
                  <p:cNvSpPr/>
                  <p:nvPr/>
                </p:nvSpPr>
                <p:spPr>
                  <a:xfrm>
                    <a:off x="3687" y="3263"/>
                    <a:ext cx="8" cy="8"/>
                  </a:xfrm>
                  <a:custGeom>
                    <a:avLst/>
                    <a:gdLst>
                      <a:gd name="txL" fmla="*/ 0 w 119"/>
                      <a:gd name="txT" fmla="*/ 0 h 125"/>
                      <a:gd name="txR" fmla="*/ 119 w 119"/>
                      <a:gd name="txB" fmla="*/ 125 h 12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19" h="125">
                        <a:moveTo>
                          <a:pt x="0" y="58"/>
                        </a:moveTo>
                        <a:lnTo>
                          <a:pt x="5" y="73"/>
                        </a:lnTo>
                        <a:lnTo>
                          <a:pt x="25" y="105"/>
                        </a:lnTo>
                        <a:lnTo>
                          <a:pt x="42" y="115"/>
                        </a:lnTo>
                        <a:lnTo>
                          <a:pt x="57" y="125"/>
                        </a:lnTo>
                        <a:lnTo>
                          <a:pt x="77" y="125"/>
                        </a:lnTo>
                        <a:lnTo>
                          <a:pt x="98" y="115"/>
                        </a:lnTo>
                        <a:lnTo>
                          <a:pt x="114" y="94"/>
                        </a:lnTo>
                        <a:lnTo>
                          <a:pt x="119" y="78"/>
                        </a:lnTo>
                        <a:lnTo>
                          <a:pt x="119" y="58"/>
                        </a:lnTo>
                        <a:lnTo>
                          <a:pt x="114" y="42"/>
                        </a:lnTo>
                        <a:lnTo>
                          <a:pt x="98" y="26"/>
                        </a:lnTo>
                        <a:lnTo>
                          <a:pt x="82" y="11"/>
                        </a:lnTo>
                        <a:lnTo>
                          <a:pt x="67" y="5"/>
                        </a:lnTo>
                        <a:lnTo>
                          <a:pt x="52" y="0"/>
                        </a:lnTo>
                        <a:lnTo>
                          <a:pt x="35" y="0"/>
                        </a:lnTo>
                        <a:lnTo>
                          <a:pt x="25" y="11"/>
                        </a:lnTo>
                        <a:lnTo>
                          <a:pt x="10" y="31"/>
                        </a:lnTo>
                        <a:lnTo>
                          <a:pt x="0" y="47"/>
                        </a:lnTo>
                        <a:lnTo>
                          <a:pt x="0" y="58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72" name="Freeform 1493"/>
                  <p:cNvSpPr/>
                  <p:nvPr/>
                </p:nvSpPr>
                <p:spPr>
                  <a:xfrm>
                    <a:off x="3609" y="3341"/>
                    <a:ext cx="6" cy="4"/>
                  </a:xfrm>
                  <a:custGeom>
                    <a:avLst/>
                    <a:gdLst>
                      <a:gd name="txL" fmla="*/ 0 w 94"/>
                      <a:gd name="txT" fmla="*/ 0 h 57"/>
                      <a:gd name="txR" fmla="*/ 94 w 94"/>
                      <a:gd name="txB" fmla="*/ 57 h 5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" h="57">
                        <a:moveTo>
                          <a:pt x="21" y="57"/>
                        </a:moveTo>
                        <a:lnTo>
                          <a:pt x="42" y="57"/>
                        </a:lnTo>
                        <a:lnTo>
                          <a:pt x="73" y="52"/>
                        </a:lnTo>
                        <a:lnTo>
                          <a:pt x="83" y="47"/>
                        </a:lnTo>
                        <a:lnTo>
                          <a:pt x="94" y="37"/>
                        </a:lnTo>
                        <a:lnTo>
                          <a:pt x="94" y="26"/>
                        </a:lnTo>
                        <a:lnTo>
                          <a:pt x="78" y="15"/>
                        </a:lnTo>
                        <a:lnTo>
                          <a:pt x="58" y="5"/>
                        </a:lnTo>
                        <a:lnTo>
                          <a:pt x="42" y="0"/>
                        </a:lnTo>
                        <a:lnTo>
                          <a:pt x="26" y="0"/>
                        </a:lnTo>
                        <a:lnTo>
                          <a:pt x="11" y="5"/>
                        </a:lnTo>
                        <a:lnTo>
                          <a:pt x="6" y="15"/>
                        </a:lnTo>
                        <a:lnTo>
                          <a:pt x="0" y="32"/>
                        </a:lnTo>
                        <a:lnTo>
                          <a:pt x="11" y="47"/>
                        </a:lnTo>
                        <a:lnTo>
                          <a:pt x="21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17848" name="Group 1494"/>
                <p:cNvGrpSpPr/>
                <p:nvPr/>
              </p:nvGrpSpPr>
              <p:grpSpPr>
                <a:xfrm>
                  <a:off x="4071" y="3273"/>
                  <a:ext cx="23" cy="28"/>
                  <a:chOff x="4057" y="3261"/>
                  <a:chExt cx="23" cy="28"/>
                </a:xfrm>
              </p:grpSpPr>
              <p:sp>
                <p:nvSpPr>
                  <p:cNvPr id="17849" name="Freeform 1495"/>
                  <p:cNvSpPr/>
                  <p:nvPr/>
                </p:nvSpPr>
                <p:spPr>
                  <a:xfrm>
                    <a:off x="4057" y="3261"/>
                    <a:ext cx="23" cy="28"/>
                  </a:xfrm>
                  <a:custGeom>
                    <a:avLst/>
                    <a:gdLst>
                      <a:gd name="txL" fmla="*/ 0 w 333"/>
                      <a:gd name="txT" fmla="*/ 0 h 417"/>
                      <a:gd name="txR" fmla="*/ 333 w 333"/>
                      <a:gd name="txB" fmla="*/ 417 h 41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3" h="417">
                        <a:moveTo>
                          <a:pt x="323" y="417"/>
                        </a:moveTo>
                        <a:lnTo>
                          <a:pt x="281" y="407"/>
                        </a:lnTo>
                        <a:lnTo>
                          <a:pt x="239" y="391"/>
                        </a:lnTo>
                        <a:lnTo>
                          <a:pt x="193" y="375"/>
                        </a:lnTo>
                        <a:lnTo>
                          <a:pt x="146" y="350"/>
                        </a:lnTo>
                        <a:lnTo>
                          <a:pt x="99" y="318"/>
                        </a:lnTo>
                        <a:lnTo>
                          <a:pt x="83" y="302"/>
                        </a:lnTo>
                        <a:lnTo>
                          <a:pt x="68" y="282"/>
                        </a:lnTo>
                        <a:lnTo>
                          <a:pt x="57" y="261"/>
                        </a:lnTo>
                        <a:lnTo>
                          <a:pt x="47" y="240"/>
                        </a:lnTo>
                        <a:lnTo>
                          <a:pt x="26" y="147"/>
                        </a:lnTo>
                        <a:lnTo>
                          <a:pt x="6" y="68"/>
                        </a:lnTo>
                        <a:lnTo>
                          <a:pt x="0" y="37"/>
                        </a:lnTo>
                        <a:lnTo>
                          <a:pt x="0" y="16"/>
                        </a:lnTo>
                        <a:lnTo>
                          <a:pt x="6" y="6"/>
                        </a:lnTo>
                        <a:lnTo>
                          <a:pt x="11" y="6"/>
                        </a:lnTo>
                        <a:lnTo>
                          <a:pt x="21" y="0"/>
                        </a:lnTo>
                        <a:lnTo>
                          <a:pt x="31" y="6"/>
                        </a:lnTo>
                        <a:lnTo>
                          <a:pt x="57" y="11"/>
                        </a:lnTo>
                        <a:lnTo>
                          <a:pt x="83" y="27"/>
                        </a:lnTo>
                        <a:lnTo>
                          <a:pt x="146" y="73"/>
                        </a:lnTo>
                        <a:lnTo>
                          <a:pt x="208" y="125"/>
                        </a:lnTo>
                        <a:lnTo>
                          <a:pt x="271" y="193"/>
                        </a:lnTo>
                        <a:lnTo>
                          <a:pt x="296" y="230"/>
                        </a:lnTo>
                        <a:lnTo>
                          <a:pt x="313" y="261"/>
                        </a:lnTo>
                        <a:lnTo>
                          <a:pt x="323" y="292"/>
                        </a:lnTo>
                        <a:lnTo>
                          <a:pt x="333" y="323"/>
                        </a:lnTo>
                        <a:lnTo>
                          <a:pt x="333" y="350"/>
                        </a:lnTo>
                        <a:lnTo>
                          <a:pt x="333" y="375"/>
                        </a:lnTo>
                        <a:lnTo>
                          <a:pt x="323" y="417"/>
                        </a:lnTo>
                        <a:close/>
                      </a:path>
                    </a:pathLst>
                  </a:custGeom>
                  <a:solidFill>
                    <a:srgbClr val="00990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850" name="Freeform 1496"/>
                  <p:cNvSpPr/>
                  <p:nvPr/>
                </p:nvSpPr>
                <p:spPr>
                  <a:xfrm rot="-3646317">
                    <a:off x="4057" y="3269"/>
                    <a:ext cx="14" cy="14"/>
                  </a:xfrm>
                  <a:custGeom>
                    <a:avLst/>
                    <a:gdLst>
                      <a:gd name="txL" fmla="*/ 0 w 213"/>
                      <a:gd name="txT" fmla="*/ 0 h 214"/>
                      <a:gd name="txR" fmla="*/ 213 w 213"/>
                      <a:gd name="txB" fmla="*/ 214 h 214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3" h="214">
                        <a:moveTo>
                          <a:pt x="0" y="151"/>
                        </a:moveTo>
                        <a:lnTo>
                          <a:pt x="36" y="120"/>
                        </a:lnTo>
                        <a:lnTo>
                          <a:pt x="115" y="57"/>
                        </a:lnTo>
                        <a:lnTo>
                          <a:pt x="156" y="32"/>
                        </a:lnTo>
                        <a:lnTo>
                          <a:pt x="187" y="6"/>
                        </a:lnTo>
                        <a:lnTo>
                          <a:pt x="208" y="0"/>
                        </a:lnTo>
                        <a:lnTo>
                          <a:pt x="213" y="0"/>
                        </a:lnTo>
                        <a:lnTo>
                          <a:pt x="213" y="11"/>
                        </a:lnTo>
                        <a:lnTo>
                          <a:pt x="193" y="69"/>
                        </a:lnTo>
                        <a:lnTo>
                          <a:pt x="162" y="136"/>
                        </a:lnTo>
                        <a:lnTo>
                          <a:pt x="140" y="167"/>
                        </a:lnTo>
                        <a:lnTo>
                          <a:pt x="120" y="187"/>
                        </a:lnTo>
                        <a:lnTo>
                          <a:pt x="98" y="209"/>
                        </a:lnTo>
                        <a:lnTo>
                          <a:pt x="73" y="214"/>
                        </a:lnTo>
                        <a:lnTo>
                          <a:pt x="47" y="209"/>
                        </a:lnTo>
                        <a:lnTo>
                          <a:pt x="31" y="204"/>
                        </a:lnTo>
                        <a:lnTo>
                          <a:pt x="21" y="193"/>
                        </a:lnTo>
                        <a:lnTo>
                          <a:pt x="10" y="182"/>
                        </a:lnTo>
                        <a:lnTo>
                          <a:pt x="0" y="162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CCFF33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</p:grpSp>
        </p:grpSp>
        <p:grpSp>
          <p:nvGrpSpPr>
            <p:cNvPr id="17764" name="Group 1497"/>
            <p:cNvGrpSpPr/>
            <p:nvPr/>
          </p:nvGrpSpPr>
          <p:grpSpPr>
            <a:xfrm>
              <a:off x="3912" y="2704"/>
              <a:ext cx="251" cy="300"/>
              <a:chOff x="3805" y="3002"/>
              <a:chExt cx="289" cy="345"/>
            </a:xfrm>
          </p:grpSpPr>
          <p:grpSp>
            <p:nvGrpSpPr>
              <p:cNvPr id="17819" name="Group 1498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17823" name="Freeform 1499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24" name="Freeform 1500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25" name="Freeform 1501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26" name="Freeform 1502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27" name="Freeform 1503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28" name="Freeform 1504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29" name="Freeform 1505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30" name="Freeform 1506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31" name="Freeform 1507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32" name="Freeform 1508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33" name="Freeform 1509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34" name="Freeform 1510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35" name="Freeform 1511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36" name="Freeform 1512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37" name="Freeform 1513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38" name="Freeform 1514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39" name="Freeform 1515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40" name="Freeform 1516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41" name="Freeform 1517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42" name="Freeform 1518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43" name="Freeform 1519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44" name="Freeform 1520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7820" name="Group 1521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17821" name="Freeform 1522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22" name="Freeform 1523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17765" name="Group 1524"/>
            <p:cNvGrpSpPr/>
            <p:nvPr/>
          </p:nvGrpSpPr>
          <p:grpSpPr>
            <a:xfrm rot="792669" flipH="1">
              <a:off x="4185" y="2754"/>
              <a:ext cx="211" cy="255"/>
              <a:chOff x="3805" y="3002"/>
              <a:chExt cx="289" cy="345"/>
            </a:xfrm>
          </p:grpSpPr>
          <p:grpSp>
            <p:nvGrpSpPr>
              <p:cNvPr id="17793" name="Group 1525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17797" name="Freeform 1526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98" name="Freeform 1527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99" name="Freeform 1528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00" name="Freeform 1529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01" name="Freeform 1530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02" name="Freeform 1531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03" name="Freeform 1532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04" name="Freeform 1533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05" name="Freeform 1534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06" name="Freeform 1535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07" name="Freeform 1536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08" name="Freeform 1537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09" name="Freeform 1538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10" name="Freeform 1539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11" name="Freeform 1540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12" name="Freeform 1541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13" name="Freeform 1542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14" name="Freeform 1543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15" name="Freeform 1544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16" name="Freeform 1545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17" name="Freeform 1546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818" name="Freeform 1547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7794" name="Group 1548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17795" name="Freeform 1549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96" name="Freeform 1550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17766" name="Group 1551"/>
            <p:cNvGrpSpPr/>
            <p:nvPr/>
          </p:nvGrpSpPr>
          <p:grpSpPr>
            <a:xfrm rot="-3734577" flipH="1">
              <a:off x="4005" y="2519"/>
              <a:ext cx="197" cy="273"/>
              <a:chOff x="3805" y="3002"/>
              <a:chExt cx="289" cy="345"/>
            </a:xfrm>
          </p:grpSpPr>
          <p:grpSp>
            <p:nvGrpSpPr>
              <p:cNvPr id="17767" name="Group 1552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17771" name="Freeform 1553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72" name="Freeform 1554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73" name="Freeform 1555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74" name="Freeform 1556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75" name="Freeform 1557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76" name="Freeform 1558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77" name="Freeform 1559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78" name="Freeform 1560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79" name="Freeform 1561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80" name="Freeform 1562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81" name="Freeform 1563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82" name="Freeform 1564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83" name="Freeform 1565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84" name="Freeform 1566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85" name="Freeform 1567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86" name="Freeform 1568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87" name="Freeform 1569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88" name="Freeform 1570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89" name="Freeform 1571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90" name="Freeform 1572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91" name="Freeform 1573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92" name="Freeform 1574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7768" name="Group 1575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17769" name="Freeform 1576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70" name="Freeform 1577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</p:grpSp>
      <p:grpSp>
        <p:nvGrpSpPr>
          <p:cNvPr id="17470" name="Group 1771"/>
          <p:cNvGrpSpPr/>
          <p:nvPr/>
        </p:nvGrpSpPr>
        <p:grpSpPr>
          <a:xfrm rot="7023159" flipH="1">
            <a:off x="119063" y="244475"/>
            <a:ext cx="1143000" cy="1952625"/>
            <a:chOff x="3718" y="2557"/>
            <a:chExt cx="708" cy="1053"/>
          </a:xfrm>
        </p:grpSpPr>
        <p:sp>
          <p:nvSpPr>
            <p:cNvPr id="17567" name="Freeform 1772"/>
            <p:cNvSpPr/>
            <p:nvPr/>
          </p:nvSpPr>
          <p:spPr>
            <a:xfrm>
              <a:off x="4025" y="2690"/>
              <a:ext cx="171" cy="828"/>
            </a:xfrm>
            <a:custGeom>
              <a:avLst/>
              <a:gdLst>
                <a:gd name="txL" fmla="*/ 0 w 2573"/>
                <a:gd name="txT" fmla="*/ 0 h 12419"/>
                <a:gd name="txR" fmla="*/ 2573 w 2573"/>
                <a:gd name="txB" fmla="*/ 12419 h 1241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573" h="12419">
                  <a:moveTo>
                    <a:pt x="103" y="11997"/>
                  </a:moveTo>
                  <a:lnTo>
                    <a:pt x="103" y="11955"/>
                  </a:lnTo>
                  <a:lnTo>
                    <a:pt x="113" y="11851"/>
                  </a:lnTo>
                  <a:lnTo>
                    <a:pt x="124" y="11788"/>
                  </a:lnTo>
                  <a:lnTo>
                    <a:pt x="135" y="11737"/>
                  </a:lnTo>
                  <a:lnTo>
                    <a:pt x="150" y="11690"/>
                  </a:lnTo>
                  <a:lnTo>
                    <a:pt x="160" y="11669"/>
                  </a:lnTo>
                  <a:lnTo>
                    <a:pt x="170" y="11658"/>
                  </a:lnTo>
                  <a:lnTo>
                    <a:pt x="228" y="11596"/>
                  </a:lnTo>
                  <a:lnTo>
                    <a:pt x="264" y="11555"/>
                  </a:lnTo>
                  <a:lnTo>
                    <a:pt x="300" y="11503"/>
                  </a:lnTo>
                  <a:lnTo>
                    <a:pt x="332" y="11445"/>
                  </a:lnTo>
                  <a:lnTo>
                    <a:pt x="368" y="11378"/>
                  </a:lnTo>
                  <a:lnTo>
                    <a:pt x="394" y="11305"/>
                  </a:lnTo>
                  <a:lnTo>
                    <a:pt x="410" y="11221"/>
                  </a:lnTo>
                  <a:lnTo>
                    <a:pt x="447" y="11071"/>
                  </a:lnTo>
                  <a:lnTo>
                    <a:pt x="504" y="10821"/>
                  </a:lnTo>
                  <a:lnTo>
                    <a:pt x="670" y="10144"/>
                  </a:lnTo>
                  <a:lnTo>
                    <a:pt x="831" y="9488"/>
                  </a:lnTo>
                  <a:lnTo>
                    <a:pt x="883" y="9254"/>
                  </a:lnTo>
                  <a:lnTo>
                    <a:pt x="904" y="9140"/>
                  </a:lnTo>
                  <a:lnTo>
                    <a:pt x="909" y="9056"/>
                  </a:lnTo>
                  <a:lnTo>
                    <a:pt x="914" y="9004"/>
                  </a:lnTo>
                  <a:lnTo>
                    <a:pt x="919" y="8983"/>
                  </a:lnTo>
                  <a:lnTo>
                    <a:pt x="930" y="8973"/>
                  </a:lnTo>
                  <a:lnTo>
                    <a:pt x="946" y="8963"/>
                  </a:lnTo>
                  <a:lnTo>
                    <a:pt x="966" y="8958"/>
                  </a:lnTo>
                  <a:lnTo>
                    <a:pt x="981" y="8946"/>
                  </a:lnTo>
                  <a:lnTo>
                    <a:pt x="1003" y="8921"/>
                  </a:lnTo>
                  <a:lnTo>
                    <a:pt x="1023" y="8884"/>
                  </a:lnTo>
                  <a:lnTo>
                    <a:pt x="1050" y="8833"/>
                  </a:lnTo>
                  <a:lnTo>
                    <a:pt x="1106" y="8708"/>
                  </a:lnTo>
                  <a:lnTo>
                    <a:pt x="1169" y="8556"/>
                  </a:lnTo>
                  <a:lnTo>
                    <a:pt x="1231" y="8395"/>
                  </a:lnTo>
                  <a:lnTo>
                    <a:pt x="1288" y="8239"/>
                  </a:lnTo>
                  <a:lnTo>
                    <a:pt x="1335" y="8104"/>
                  </a:lnTo>
                  <a:lnTo>
                    <a:pt x="1367" y="7999"/>
                  </a:lnTo>
                  <a:lnTo>
                    <a:pt x="1445" y="7755"/>
                  </a:lnTo>
                  <a:lnTo>
                    <a:pt x="1554" y="7401"/>
                  </a:lnTo>
                  <a:lnTo>
                    <a:pt x="1606" y="7213"/>
                  </a:lnTo>
                  <a:lnTo>
                    <a:pt x="1647" y="7026"/>
                  </a:lnTo>
                  <a:lnTo>
                    <a:pt x="1669" y="6943"/>
                  </a:lnTo>
                  <a:lnTo>
                    <a:pt x="1679" y="6860"/>
                  </a:lnTo>
                  <a:lnTo>
                    <a:pt x="1689" y="6786"/>
                  </a:lnTo>
                  <a:lnTo>
                    <a:pt x="1689" y="6719"/>
                  </a:lnTo>
                  <a:lnTo>
                    <a:pt x="1694" y="6651"/>
                  </a:lnTo>
                  <a:lnTo>
                    <a:pt x="1699" y="6558"/>
                  </a:lnTo>
                  <a:lnTo>
                    <a:pt x="1731" y="6318"/>
                  </a:lnTo>
                  <a:lnTo>
                    <a:pt x="1772" y="6032"/>
                  </a:lnTo>
                  <a:lnTo>
                    <a:pt x="1814" y="5730"/>
                  </a:lnTo>
                  <a:lnTo>
                    <a:pt x="1902" y="5163"/>
                  </a:lnTo>
                  <a:lnTo>
                    <a:pt x="1934" y="4955"/>
                  </a:lnTo>
                  <a:lnTo>
                    <a:pt x="1939" y="4877"/>
                  </a:lnTo>
                  <a:lnTo>
                    <a:pt x="1944" y="4830"/>
                  </a:lnTo>
                  <a:lnTo>
                    <a:pt x="1949" y="4236"/>
                  </a:lnTo>
                  <a:lnTo>
                    <a:pt x="1964" y="3133"/>
                  </a:lnTo>
                  <a:lnTo>
                    <a:pt x="1970" y="2555"/>
                  </a:lnTo>
                  <a:lnTo>
                    <a:pt x="1970" y="2050"/>
                  </a:lnTo>
                  <a:lnTo>
                    <a:pt x="1964" y="1686"/>
                  </a:lnTo>
                  <a:lnTo>
                    <a:pt x="1959" y="1571"/>
                  </a:lnTo>
                  <a:lnTo>
                    <a:pt x="1954" y="1541"/>
                  </a:lnTo>
                  <a:lnTo>
                    <a:pt x="1954" y="1524"/>
                  </a:lnTo>
                  <a:lnTo>
                    <a:pt x="1918" y="1457"/>
                  </a:lnTo>
                  <a:lnTo>
                    <a:pt x="1892" y="1399"/>
                  </a:lnTo>
                  <a:lnTo>
                    <a:pt x="1887" y="1374"/>
                  </a:lnTo>
                  <a:lnTo>
                    <a:pt x="1882" y="1347"/>
                  </a:lnTo>
                  <a:lnTo>
                    <a:pt x="1882" y="1327"/>
                  </a:lnTo>
                  <a:lnTo>
                    <a:pt x="1892" y="1311"/>
                  </a:lnTo>
                  <a:lnTo>
                    <a:pt x="1897" y="1306"/>
                  </a:lnTo>
                  <a:lnTo>
                    <a:pt x="1907" y="1301"/>
                  </a:lnTo>
                  <a:lnTo>
                    <a:pt x="1923" y="1306"/>
                  </a:lnTo>
                  <a:lnTo>
                    <a:pt x="1944" y="1311"/>
                  </a:lnTo>
                  <a:lnTo>
                    <a:pt x="1964" y="1322"/>
                  </a:lnTo>
                  <a:lnTo>
                    <a:pt x="1986" y="1332"/>
                  </a:lnTo>
                  <a:lnTo>
                    <a:pt x="2006" y="1337"/>
                  </a:lnTo>
                  <a:lnTo>
                    <a:pt x="2022" y="1337"/>
                  </a:lnTo>
                  <a:lnTo>
                    <a:pt x="2027" y="1332"/>
                  </a:lnTo>
                  <a:lnTo>
                    <a:pt x="2032" y="1322"/>
                  </a:lnTo>
                  <a:lnTo>
                    <a:pt x="2214" y="775"/>
                  </a:lnTo>
                  <a:lnTo>
                    <a:pt x="2386" y="265"/>
                  </a:lnTo>
                  <a:lnTo>
                    <a:pt x="2376" y="228"/>
                  </a:lnTo>
                  <a:lnTo>
                    <a:pt x="2360" y="140"/>
                  </a:lnTo>
                  <a:lnTo>
                    <a:pt x="2360" y="93"/>
                  </a:lnTo>
                  <a:lnTo>
                    <a:pt x="2360" y="51"/>
                  </a:lnTo>
                  <a:lnTo>
                    <a:pt x="2365" y="20"/>
                  </a:lnTo>
                  <a:lnTo>
                    <a:pt x="2376" y="10"/>
                  </a:lnTo>
                  <a:lnTo>
                    <a:pt x="2386" y="5"/>
                  </a:lnTo>
                  <a:lnTo>
                    <a:pt x="2396" y="0"/>
                  </a:lnTo>
                  <a:lnTo>
                    <a:pt x="2401" y="5"/>
                  </a:lnTo>
                  <a:lnTo>
                    <a:pt x="2417" y="15"/>
                  </a:lnTo>
                  <a:lnTo>
                    <a:pt x="2423" y="36"/>
                  </a:lnTo>
                  <a:lnTo>
                    <a:pt x="2428" y="67"/>
                  </a:lnTo>
                  <a:lnTo>
                    <a:pt x="2438" y="130"/>
                  </a:lnTo>
                  <a:lnTo>
                    <a:pt x="2448" y="155"/>
                  </a:lnTo>
                  <a:lnTo>
                    <a:pt x="2464" y="177"/>
                  </a:lnTo>
                  <a:lnTo>
                    <a:pt x="2485" y="187"/>
                  </a:lnTo>
                  <a:lnTo>
                    <a:pt x="2505" y="197"/>
                  </a:lnTo>
                  <a:lnTo>
                    <a:pt x="2547" y="213"/>
                  </a:lnTo>
                  <a:lnTo>
                    <a:pt x="2563" y="218"/>
                  </a:lnTo>
                  <a:lnTo>
                    <a:pt x="2568" y="228"/>
                  </a:lnTo>
                  <a:lnTo>
                    <a:pt x="2573" y="233"/>
                  </a:lnTo>
                  <a:lnTo>
                    <a:pt x="2568" y="245"/>
                  </a:lnTo>
                  <a:lnTo>
                    <a:pt x="2531" y="275"/>
                  </a:lnTo>
                  <a:lnTo>
                    <a:pt x="2490" y="327"/>
                  </a:lnTo>
                  <a:lnTo>
                    <a:pt x="2443" y="390"/>
                  </a:lnTo>
                  <a:lnTo>
                    <a:pt x="2423" y="421"/>
                  </a:lnTo>
                  <a:lnTo>
                    <a:pt x="2406" y="457"/>
                  </a:lnTo>
                  <a:lnTo>
                    <a:pt x="2334" y="650"/>
                  </a:lnTo>
                  <a:lnTo>
                    <a:pt x="2219" y="999"/>
                  </a:lnTo>
                  <a:lnTo>
                    <a:pt x="2163" y="1186"/>
                  </a:lnTo>
                  <a:lnTo>
                    <a:pt x="2116" y="1363"/>
                  </a:lnTo>
                  <a:lnTo>
                    <a:pt x="2084" y="1504"/>
                  </a:lnTo>
                  <a:lnTo>
                    <a:pt x="2074" y="1556"/>
                  </a:lnTo>
                  <a:lnTo>
                    <a:pt x="2074" y="1592"/>
                  </a:lnTo>
                  <a:lnTo>
                    <a:pt x="2074" y="1706"/>
                  </a:lnTo>
                  <a:lnTo>
                    <a:pt x="2074" y="1915"/>
                  </a:lnTo>
                  <a:lnTo>
                    <a:pt x="2069" y="2456"/>
                  </a:lnTo>
                  <a:lnTo>
                    <a:pt x="2053" y="3195"/>
                  </a:lnTo>
                  <a:lnTo>
                    <a:pt x="2064" y="3185"/>
                  </a:lnTo>
                  <a:lnTo>
                    <a:pt x="2089" y="3164"/>
                  </a:lnTo>
                  <a:lnTo>
                    <a:pt x="2106" y="3154"/>
                  </a:lnTo>
                  <a:lnTo>
                    <a:pt x="2116" y="3154"/>
                  </a:lnTo>
                  <a:lnTo>
                    <a:pt x="2121" y="3159"/>
                  </a:lnTo>
                  <a:lnTo>
                    <a:pt x="2121" y="3174"/>
                  </a:lnTo>
                  <a:lnTo>
                    <a:pt x="2111" y="3227"/>
                  </a:lnTo>
                  <a:lnTo>
                    <a:pt x="2089" y="3284"/>
                  </a:lnTo>
                  <a:lnTo>
                    <a:pt x="2069" y="3352"/>
                  </a:lnTo>
                  <a:lnTo>
                    <a:pt x="2064" y="3394"/>
                  </a:lnTo>
                  <a:lnTo>
                    <a:pt x="2064" y="3435"/>
                  </a:lnTo>
                  <a:lnTo>
                    <a:pt x="2058" y="3747"/>
                  </a:lnTo>
                  <a:lnTo>
                    <a:pt x="2043" y="4356"/>
                  </a:lnTo>
                  <a:lnTo>
                    <a:pt x="2032" y="4705"/>
                  </a:lnTo>
                  <a:lnTo>
                    <a:pt x="2022" y="5048"/>
                  </a:lnTo>
                  <a:lnTo>
                    <a:pt x="2001" y="5360"/>
                  </a:lnTo>
                  <a:lnTo>
                    <a:pt x="1981" y="5610"/>
                  </a:lnTo>
                  <a:lnTo>
                    <a:pt x="1954" y="5834"/>
                  </a:lnTo>
                  <a:lnTo>
                    <a:pt x="1923" y="6058"/>
                  </a:lnTo>
                  <a:lnTo>
                    <a:pt x="1850" y="6490"/>
                  </a:lnTo>
                  <a:lnTo>
                    <a:pt x="1819" y="6673"/>
                  </a:lnTo>
                  <a:lnTo>
                    <a:pt x="1799" y="6818"/>
                  </a:lnTo>
                  <a:lnTo>
                    <a:pt x="1794" y="6922"/>
                  </a:lnTo>
                  <a:lnTo>
                    <a:pt x="1794" y="6953"/>
                  </a:lnTo>
                  <a:lnTo>
                    <a:pt x="1804" y="6974"/>
                  </a:lnTo>
                  <a:lnTo>
                    <a:pt x="1819" y="6985"/>
                  </a:lnTo>
                  <a:lnTo>
                    <a:pt x="1834" y="6990"/>
                  </a:lnTo>
                  <a:lnTo>
                    <a:pt x="1866" y="6990"/>
                  </a:lnTo>
                  <a:lnTo>
                    <a:pt x="1876" y="6990"/>
                  </a:lnTo>
                  <a:lnTo>
                    <a:pt x="1887" y="6995"/>
                  </a:lnTo>
                  <a:lnTo>
                    <a:pt x="1897" y="7010"/>
                  </a:lnTo>
                  <a:lnTo>
                    <a:pt x="1902" y="7031"/>
                  </a:lnTo>
                  <a:lnTo>
                    <a:pt x="1897" y="7063"/>
                  </a:lnTo>
                  <a:lnTo>
                    <a:pt x="1887" y="7100"/>
                  </a:lnTo>
                  <a:lnTo>
                    <a:pt x="1866" y="7130"/>
                  </a:lnTo>
                  <a:lnTo>
                    <a:pt x="1845" y="7162"/>
                  </a:lnTo>
                  <a:lnTo>
                    <a:pt x="1804" y="7208"/>
                  </a:lnTo>
                  <a:lnTo>
                    <a:pt x="1782" y="7224"/>
                  </a:lnTo>
                  <a:lnTo>
                    <a:pt x="1076" y="9108"/>
                  </a:lnTo>
                  <a:lnTo>
                    <a:pt x="571" y="11174"/>
                  </a:lnTo>
                  <a:lnTo>
                    <a:pt x="582" y="11201"/>
                  </a:lnTo>
                  <a:lnTo>
                    <a:pt x="587" y="11243"/>
                  </a:lnTo>
                  <a:lnTo>
                    <a:pt x="582" y="11294"/>
                  </a:lnTo>
                  <a:lnTo>
                    <a:pt x="571" y="11331"/>
                  </a:lnTo>
                  <a:lnTo>
                    <a:pt x="550" y="11378"/>
                  </a:lnTo>
                  <a:lnTo>
                    <a:pt x="487" y="11492"/>
                  </a:lnTo>
                  <a:lnTo>
                    <a:pt x="457" y="11550"/>
                  </a:lnTo>
                  <a:lnTo>
                    <a:pt x="431" y="11606"/>
                  </a:lnTo>
                  <a:lnTo>
                    <a:pt x="410" y="11658"/>
                  </a:lnTo>
                  <a:lnTo>
                    <a:pt x="405" y="11695"/>
                  </a:lnTo>
                  <a:lnTo>
                    <a:pt x="399" y="11737"/>
                  </a:lnTo>
                  <a:lnTo>
                    <a:pt x="389" y="11783"/>
                  </a:lnTo>
                  <a:lnTo>
                    <a:pt x="352" y="11898"/>
                  </a:lnTo>
                  <a:lnTo>
                    <a:pt x="312" y="12018"/>
                  </a:lnTo>
                  <a:lnTo>
                    <a:pt x="259" y="12122"/>
                  </a:lnTo>
                  <a:lnTo>
                    <a:pt x="197" y="12220"/>
                  </a:lnTo>
                  <a:lnTo>
                    <a:pt x="113" y="12330"/>
                  </a:lnTo>
                  <a:lnTo>
                    <a:pt x="77" y="12377"/>
                  </a:lnTo>
                  <a:lnTo>
                    <a:pt x="40" y="12408"/>
                  </a:lnTo>
                  <a:lnTo>
                    <a:pt x="25" y="12419"/>
                  </a:lnTo>
                  <a:lnTo>
                    <a:pt x="15" y="12419"/>
                  </a:lnTo>
                  <a:lnTo>
                    <a:pt x="5" y="12419"/>
                  </a:lnTo>
                  <a:lnTo>
                    <a:pt x="0" y="12413"/>
                  </a:lnTo>
                  <a:lnTo>
                    <a:pt x="0" y="12397"/>
                  </a:lnTo>
                  <a:lnTo>
                    <a:pt x="0" y="12377"/>
                  </a:lnTo>
                  <a:lnTo>
                    <a:pt x="10" y="12320"/>
                  </a:lnTo>
                  <a:lnTo>
                    <a:pt x="40" y="12185"/>
                  </a:lnTo>
                  <a:lnTo>
                    <a:pt x="82" y="12055"/>
                  </a:lnTo>
                  <a:lnTo>
                    <a:pt x="103" y="11997"/>
                  </a:lnTo>
                  <a:close/>
                </a:path>
              </a:pathLst>
            </a:custGeom>
            <a:solidFill>
              <a:srgbClr val="0099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568" name="Freeform 1773"/>
            <p:cNvSpPr/>
            <p:nvPr/>
          </p:nvSpPr>
          <p:spPr>
            <a:xfrm>
              <a:off x="4026" y="3484"/>
              <a:ext cx="19" cy="32"/>
            </a:xfrm>
            <a:custGeom>
              <a:avLst/>
              <a:gdLst>
                <a:gd name="txL" fmla="*/ 0 w 297"/>
                <a:gd name="txT" fmla="*/ 0 h 479"/>
                <a:gd name="txR" fmla="*/ 297 w 297"/>
                <a:gd name="txB" fmla="*/ 479 h 47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97" h="479">
                  <a:moveTo>
                    <a:pt x="265" y="0"/>
                  </a:moveTo>
                  <a:lnTo>
                    <a:pt x="249" y="5"/>
                  </a:lnTo>
                  <a:lnTo>
                    <a:pt x="228" y="10"/>
                  </a:lnTo>
                  <a:lnTo>
                    <a:pt x="202" y="22"/>
                  </a:lnTo>
                  <a:lnTo>
                    <a:pt x="177" y="37"/>
                  </a:lnTo>
                  <a:lnTo>
                    <a:pt x="145" y="57"/>
                  </a:lnTo>
                  <a:lnTo>
                    <a:pt x="120" y="89"/>
                  </a:lnTo>
                  <a:lnTo>
                    <a:pt x="93" y="130"/>
                  </a:lnTo>
                  <a:lnTo>
                    <a:pt x="73" y="182"/>
                  </a:lnTo>
                  <a:lnTo>
                    <a:pt x="52" y="245"/>
                  </a:lnTo>
                  <a:lnTo>
                    <a:pt x="31" y="312"/>
                  </a:lnTo>
                  <a:lnTo>
                    <a:pt x="10" y="375"/>
                  </a:lnTo>
                  <a:lnTo>
                    <a:pt x="5" y="427"/>
                  </a:lnTo>
                  <a:lnTo>
                    <a:pt x="0" y="464"/>
                  </a:lnTo>
                  <a:lnTo>
                    <a:pt x="5" y="474"/>
                  </a:lnTo>
                  <a:lnTo>
                    <a:pt x="10" y="479"/>
                  </a:lnTo>
                  <a:lnTo>
                    <a:pt x="20" y="474"/>
                  </a:lnTo>
                  <a:lnTo>
                    <a:pt x="36" y="464"/>
                  </a:lnTo>
                  <a:lnTo>
                    <a:pt x="73" y="422"/>
                  </a:lnTo>
                  <a:lnTo>
                    <a:pt x="125" y="359"/>
                  </a:lnTo>
                  <a:lnTo>
                    <a:pt x="177" y="282"/>
                  </a:lnTo>
                  <a:lnTo>
                    <a:pt x="228" y="204"/>
                  </a:lnTo>
                  <a:lnTo>
                    <a:pt x="270" y="125"/>
                  </a:lnTo>
                  <a:lnTo>
                    <a:pt x="280" y="89"/>
                  </a:lnTo>
                  <a:lnTo>
                    <a:pt x="290" y="63"/>
                  </a:lnTo>
                  <a:lnTo>
                    <a:pt x="297" y="37"/>
                  </a:lnTo>
                  <a:lnTo>
                    <a:pt x="297" y="16"/>
                  </a:lnTo>
                  <a:lnTo>
                    <a:pt x="285" y="5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rgbClr val="33CC3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7569" name="Group 1774"/>
            <p:cNvGrpSpPr/>
            <p:nvPr/>
          </p:nvGrpSpPr>
          <p:grpSpPr>
            <a:xfrm rot="-4224404">
              <a:off x="3746" y="3293"/>
              <a:ext cx="289" cy="345"/>
              <a:chOff x="3805" y="3002"/>
              <a:chExt cx="289" cy="345"/>
            </a:xfrm>
          </p:grpSpPr>
          <p:grpSp>
            <p:nvGrpSpPr>
              <p:cNvPr id="17733" name="Group 1775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17737" name="Freeform 1776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38" name="Freeform 1777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39" name="Freeform 1778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40" name="Freeform 1779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41" name="Freeform 1780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42" name="Freeform 1781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43" name="Freeform 1782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44" name="Freeform 1783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45" name="Freeform 1784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46" name="Freeform 1785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47" name="Freeform 1786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48" name="Freeform 1787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49" name="Freeform 1788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50" name="Freeform 1789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51" name="Freeform 1790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52" name="Freeform 1791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53" name="Freeform 1792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54" name="Freeform 1793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55" name="Freeform 1794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56" name="Freeform 1795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57" name="Freeform 1796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58" name="Freeform 1797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7734" name="Group 1798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17735" name="Freeform 1799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36" name="Freeform 1800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17570" name="Group 1801"/>
            <p:cNvGrpSpPr/>
            <p:nvPr/>
          </p:nvGrpSpPr>
          <p:grpSpPr>
            <a:xfrm rot="538596">
              <a:off x="3803" y="3055"/>
              <a:ext cx="289" cy="345"/>
              <a:chOff x="3805" y="3002"/>
              <a:chExt cx="289" cy="345"/>
            </a:xfrm>
          </p:grpSpPr>
          <p:grpSp>
            <p:nvGrpSpPr>
              <p:cNvPr id="17707" name="Group 1802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17711" name="Freeform 1803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12" name="Freeform 1804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13" name="Freeform 1805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14" name="Freeform 1806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15" name="Freeform 1807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16" name="Freeform 1808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17" name="Freeform 1809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18" name="Freeform 1810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19" name="Freeform 1811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20" name="Freeform 1812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21" name="Freeform 1813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22" name="Freeform 1814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23" name="Freeform 1815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24" name="Freeform 1816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25" name="Freeform 1817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26" name="Freeform 1818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27" name="Freeform 1819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28" name="Freeform 1820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29" name="Freeform 1821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30" name="Freeform 1822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31" name="Freeform 1823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32" name="Freeform 1824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7708" name="Group 1825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17709" name="Freeform 1826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710" name="Freeform 1827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17571" name="Group 1828"/>
            <p:cNvGrpSpPr/>
            <p:nvPr/>
          </p:nvGrpSpPr>
          <p:grpSpPr>
            <a:xfrm flipH="1">
              <a:off x="4097" y="2988"/>
              <a:ext cx="329" cy="513"/>
              <a:chOff x="4785" y="2889"/>
              <a:chExt cx="358" cy="558"/>
            </a:xfrm>
          </p:grpSpPr>
          <p:grpSp>
            <p:nvGrpSpPr>
              <p:cNvPr id="17653" name="Group 1829"/>
              <p:cNvGrpSpPr/>
              <p:nvPr/>
            </p:nvGrpSpPr>
            <p:grpSpPr>
              <a:xfrm rot="-4224404">
                <a:off x="4813" y="3130"/>
                <a:ext cx="289" cy="345"/>
                <a:chOff x="3805" y="3002"/>
                <a:chExt cx="289" cy="345"/>
              </a:xfrm>
            </p:grpSpPr>
            <p:grpSp>
              <p:nvGrpSpPr>
                <p:cNvPr id="17681" name="Group 1830"/>
                <p:cNvGrpSpPr/>
                <p:nvPr/>
              </p:nvGrpSpPr>
              <p:grpSpPr>
                <a:xfrm rot="4364787">
                  <a:off x="3769" y="3037"/>
                  <a:ext cx="345" cy="274"/>
                  <a:chOff x="3560" y="3203"/>
                  <a:chExt cx="345" cy="274"/>
                </a:xfrm>
              </p:grpSpPr>
              <p:sp>
                <p:nvSpPr>
                  <p:cNvPr id="17685" name="Freeform 1831"/>
                  <p:cNvSpPr/>
                  <p:nvPr/>
                </p:nvSpPr>
                <p:spPr>
                  <a:xfrm>
                    <a:off x="3560" y="3203"/>
                    <a:ext cx="264" cy="274"/>
                  </a:xfrm>
                  <a:custGeom>
                    <a:avLst/>
                    <a:gdLst>
                      <a:gd name="txL" fmla="*/ 0 w 3962"/>
                      <a:gd name="txT" fmla="*/ 0 h 4106"/>
                      <a:gd name="txR" fmla="*/ 3962 w 3962"/>
                      <a:gd name="txB" fmla="*/ 4106 h 41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962" h="4106">
                        <a:moveTo>
                          <a:pt x="0" y="3065"/>
                        </a:moveTo>
                        <a:lnTo>
                          <a:pt x="47" y="3055"/>
                        </a:lnTo>
                        <a:lnTo>
                          <a:pt x="150" y="3044"/>
                        </a:lnTo>
                        <a:lnTo>
                          <a:pt x="260" y="3034"/>
                        </a:lnTo>
                        <a:lnTo>
                          <a:pt x="302" y="3034"/>
                        </a:lnTo>
                        <a:lnTo>
                          <a:pt x="317" y="3034"/>
                        </a:lnTo>
                        <a:lnTo>
                          <a:pt x="327" y="3039"/>
                        </a:lnTo>
                        <a:lnTo>
                          <a:pt x="281" y="3117"/>
                        </a:lnTo>
                        <a:lnTo>
                          <a:pt x="322" y="3102"/>
                        </a:lnTo>
                        <a:lnTo>
                          <a:pt x="421" y="3065"/>
                        </a:lnTo>
                        <a:lnTo>
                          <a:pt x="474" y="3055"/>
                        </a:lnTo>
                        <a:lnTo>
                          <a:pt x="526" y="3049"/>
                        </a:lnTo>
                        <a:lnTo>
                          <a:pt x="546" y="3049"/>
                        </a:lnTo>
                        <a:lnTo>
                          <a:pt x="562" y="3060"/>
                        </a:lnTo>
                        <a:lnTo>
                          <a:pt x="577" y="3065"/>
                        </a:lnTo>
                        <a:lnTo>
                          <a:pt x="582" y="3080"/>
                        </a:lnTo>
                        <a:lnTo>
                          <a:pt x="536" y="3169"/>
                        </a:lnTo>
                        <a:lnTo>
                          <a:pt x="593" y="3154"/>
                        </a:lnTo>
                        <a:lnTo>
                          <a:pt x="723" y="3127"/>
                        </a:lnTo>
                        <a:lnTo>
                          <a:pt x="796" y="3122"/>
                        </a:lnTo>
                        <a:lnTo>
                          <a:pt x="863" y="3117"/>
                        </a:lnTo>
                        <a:lnTo>
                          <a:pt x="910" y="3117"/>
                        </a:lnTo>
                        <a:lnTo>
                          <a:pt x="926" y="3122"/>
                        </a:lnTo>
                        <a:lnTo>
                          <a:pt x="936" y="3132"/>
                        </a:lnTo>
                        <a:lnTo>
                          <a:pt x="941" y="3159"/>
                        </a:lnTo>
                        <a:lnTo>
                          <a:pt x="936" y="3185"/>
                        </a:lnTo>
                        <a:lnTo>
                          <a:pt x="926" y="3211"/>
                        </a:lnTo>
                        <a:lnTo>
                          <a:pt x="915" y="3242"/>
                        </a:lnTo>
                        <a:lnTo>
                          <a:pt x="884" y="3289"/>
                        </a:lnTo>
                        <a:lnTo>
                          <a:pt x="873" y="3310"/>
                        </a:lnTo>
                        <a:lnTo>
                          <a:pt x="900" y="3294"/>
                        </a:lnTo>
                        <a:lnTo>
                          <a:pt x="936" y="3284"/>
                        </a:lnTo>
                        <a:lnTo>
                          <a:pt x="978" y="3268"/>
                        </a:lnTo>
                        <a:lnTo>
                          <a:pt x="1030" y="3257"/>
                        </a:lnTo>
                        <a:lnTo>
                          <a:pt x="1082" y="3257"/>
                        </a:lnTo>
                        <a:lnTo>
                          <a:pt x="1133" y="3262"/>
                        </a:lnTo>
                        <a:lnTo>
                          <a:pt x="1160" y="3268"/>
                        </a:lnTo>
                        <a:lnTo>
                          <a:pt x="1185" y="3279"/>
                        </a:lnTo>
                        <a:lnTo>
                          <a:pt x="1191" y="3299"/>
                        </a:lnTo>
                        <a:lnTo>
                          <a:pt x="1201" y="3341"/>
                        </a:lnTo>
                        <a:lnTo>
                          <a:pt x="1196" y="3367"/>
                        </a:lnTo>
                        <a:lnTo>
                          <a:pt x="1196" y="3387"/>
                        </a:lnTo>
                        <a:lnTo>
                          <a:pt x="1180" y="3404"/>
                        </a:lnTo>
                        <a:lnTo>
                          <a:pt x="1175" y="3409"/>
                        </a:lnTo>
                        <a:lnTo>
                          <a:pt x="1165" y="3414"/>
                        </a:lnTo>
                        <a:lnTo>
                          <a:pt x="1155" y="3409"/>
                        </a:lnTo>
                        <a:lnTo>
                          <a:pt x="1165" y="3404"/>
                        </a:lnTo>
                        <a:lnTo>
                          <a:pt x="1191" y="3392"/>
                        </a:lnTo>
                        <a:lnTo>
                          <a:pt x="1227" y="3382"/>
                        </a:lnTo>
                        <a:lnTo>
                          <a:pt x="1269" y="3377"/>
                        </a:lnTo>
                        <a:lnTo>
                          <a:pt x="1305" y="3382"/>
                        </a:lnTo>
                        <a:lnTo>
                          <a:pt x="1320" y="3387"/>
                        </a:lnTo>
                        <a:lnTo>
                          <a:pt x="1337" y="3392"/>
                        </a:lnTo>
                        <a:lnTo>
                          <a:pt x="1347" y="3404"/>
                        </a:lnTo>
                        <a:lnTo>
                          <a:pt x="1357" y="3419"/>
                        </a:lnTo>
                        <a:lnTo>
                          <a:pt x="1357" y="3450"/>
                        </a:lnTo>
                        <a:lnTo>
                          <a:pt x="1352" y="3487"/>
                        </a:lnTo>
                        <a:lnTo>
                          <a:pt x="1342" y="3517"/>
                        </a:lnTo>
                        <a:lnTo>
                          <a:pt x="1326" y="3544"/>
                        </a:lnTo>
                        <a:lnTo>
                          <a:pt x="1290" y="3591"/>
                        </a:lnTo>
                        <a:lnTo>
                          <a:pt x="1274" y="3612"/>
                        </a:lnTo>
                        <a:lnTo>
                          <a:pt x="1315" y="3596"/>
                        </a:lnTo>
                        <a:lnTo>
                          <a:pt x="1409" y="3570"/>
                        </a:lnTo>
                        <a:lnTo>
                          <a:pt x="1456" y="3559"/>
                        </a:lnTo>
                        <a:lnTo>
                          <a:pt x="1503" y="3549"/>
                        </a:lnTo>
                        <a:lnTo>
                          <a:pt x="1534" y="3549"/>
                        </a:lnTo>
                        <a:lnTo>
                          <a:pt x="1550" y="3554"/>
                        </a:lnTo>
                        <a:lnTo>
                          <a:pt x="1555" y="3559"/>
                        </a:lnTo>
                        <a:lnTo>
                          <a:pt x="1560" y="3570"/>
                        </a:lnTo>
                        <a:lnTo>
                          <a:pt x="1560" y="3586"/>
                        </a:lnTo>
                        <a:lnTo>
                          <a:pt x="1555" y="3606"/>
                        </a:lnTo>
                        <a:lnTo>
                          <a:pt x="1550" y="3617"/>
                        </a:lnTo>
                        <a:lnTo>
                          <a:pt x="1544" y="3622"/>
                        </a:lnTo>
                        <a:lnTo>
                          <a:pt x="1565" y="3612"/>
                        </a:lnTo>
                        <a:lnTo>
                          <a:pt x="1622" y="3581"/>
                        </a:lnTo>
                        <a:lnTo>
                          <a:pt x="1659" y="3570"/>
                        </a:lnTo>
                        <a:lnTo>
                          <a:pt x="1695" y="3559"/>
                        </a:lnTo>
                        <a:lnTo>
                          <a:pt x="1737" y="3559"/>
                        </a:lnTo>
                        <a:lnTo>
                          <a:pt x="1779" y="3564"/>
                        </a:lnTo>
                        <a:lnTo>
                          <a:pt x="1799" y="3575"/>
                        </a:lnTo>
                        <a:lnTo>
                          <a:pt x="1814" y="3586"/>
                        </a:lnTo>
                        <a:lnTo>
                          <a:pt x="1856" y="3622"/>
                        </a:lnTo>
                        <a:lnTo>
                          <a:pt x="1898" y="3669"/>
                        </a:lnTo>
                        <a:lnTo>
                          <a:pt x="1929" y="3731"/>
                        </a:lnTo>
                        <a:lnTo>
                          <a:pt x="1951" y="3794"/>
                        </a:lnTo>
                        <a:lnTo>
                          <a:pt x="1956" y="3824"/>
                        </a:lnTo>
                        <a:lnTo>
                          <a:pt x="1961" y="3861"/>
                        </a:lnTo>
                        <a:lnTo>
                          <a:pt x="1956" y="3893"/>
                        </a:lnTo>
                        <a:lnTo>
                          <a:pt x="1951" y="3929"/>
                        </a:lnTo>
                        <a:lnTo>
                          <a:pt x="1939" y="3961"/>
                        </a:lnTo>
                        <a:lnTo>
                          <a:pt x="1924" y="3991"/>
                        </a:lnTo>
                        <a:lnTo>
                          <a:pt x="2116" y="3893"/>
                        </a:lnTo>
                        <a:lnTo>
                          <a:pt x="2106" y="3971"/>
                        </a:lnTo>
                        <a:lnTo>
                          <a:pt x="2132" y="3949"/>
                        </a:lnTo>
                        <a:lnTo>
                          <a:pt x="2189" y="3903"/>
                        </a:lnTo>
                        <a:lnTo>
                          <a:pt x="2226" y="3882"/>
                        </a:lnTo>
                        <a:lnTo>
                          <a:pt x="2257" y="3866"/>
                        </a:lnTo>
                        <a:lnTo>
                          <a:pt x="2268" y="3866"/>
                        </a:lnTo>
                        <a:lnTo>
                          <a:pt x="2283" y="3866"/>
                        </a:lnTo>
                        <a:lnTo>
                          <a:pt x="2293" y="3872"/>
                        </a:lnTo>
                        <a:lnTo>
                          <a:pt x="2303" y="3882"/>
                        </a:lnTo>
                        <a:lnTo>
                          <a:pt x="2314" y="3903"/>
                        </a:lnTo>
                        <a:lnTo>
                          <a:pt x="2314" y="3919"/>
                        </a:lnTo>
                        <a:lnTo>
                          <a:pt x="2308" y="3929"/>
                        </a:lnTo>
                        <a:lnTo>
                          <a:pt x="2298" y="3934"/>
                        </a:lnTo>
                        <a:lnTo>
                          <a:pt x="2278" y="3944"/>
                        </a:lnTo>
                        <a:lnTo>
                          <a:pt x="2268" y="3944"/>
                        </a:lnTo>
                        <a:lnTo>
                          <a:pt x="2548" y="3789"/>
                        </a:lnTo>
                        <a:lnTo>
                          <a:pt x="2574" y="3914"/>
                        </a:lnTo>
                        <a:lnTo>
                          <a:pt x="2595" y="3887"/>
                        </a:lnTo>
                        <a:lnTo>
                          <a:pt x="2620" y="3861"/>
                        </a:lnTo>
                        <a:lnTo>
                          <a:pt x="2652" y="3836"/>
                        </a:lnTo>
                        <a:lnTo>
                          <a:pt x="2688" y="3809"/>
                        </a:lnTo>
                        <a:lnTo>
                          <a:pt x="2709" y="3804"/>
                        </a:lnTo>
                        <a:lnTo>
                          <a:pt x="2725" y="3799"/>
                        </a:lnTo>
                        <a:lnTo>
                          <a:pt x="2745" y="3799"/>
                        </a:lnTo>
                        <a:lnTo>
                          <a:pt x="2767" y="3804"/>
                        </a:lnTo>
                        <a:lnTo>
                          <a:pt x="2782" y="3809"/>
                        </a:lnTo>
                        <a:lnTo>
                          <a:pt x="2803" y="3824"/>
                        </a:lnTo>
                        <a:lnTo>
                          <a:pt x="2814" y="3846"/>
                        </a:lnTo>
                        <a:lnTo>
                          <a:pt x="2829" y="3866"/>
                        </a:lnTo>
                        <a:lnTo>
                          <a:pt x="2844" y="3914"/>
                        </a:lnTo>
                        <a:lnTo>
                          <a:pt x="2850" y="3961"/>
                        </a:lnTo>
                        <a:lnTo>
                          <a:pt x="2844" y="4002"/>
                        </a:lnTo>
                        <a:lnTo>
                          <a:pt x="2839" y="4044"/>
                        </a:lnTo>
                        <a:lnTo>
                          <a:pt x="2829" y="4075"/>
                        </a:lnTo>
                        <a:lnTo>
                          <a:pt x="2819" y="4106"/>
                        </a:lnTo>
                        <a:lnTo>
                          <a:pt x="3074" y="3903"/>
                        </a:lnTo>
                        <a:lnTo>
                          <a:pt x="3099" y="3991"/>
                        </a:lnTo>
                        <a:lnTo>
                          <a:pt x="3286" y="3726"/>
                        </a:lnTo>
                        <a:lnTo>
                          <a:pt x="3307" y="3804"/>
                        </a:lnTo>
                        <a:lnTo>
                          <a:pt x="3338" y="3757"/>
                        </a:lnTo>
                        <a:lnTo>
                          <a:pt x="3411" y="3654"/>
                        </a:lnTo>
                        <a:lnTo>
                          <a:pt x="3453" y="3591"/>
                        </a:lnTo>
                        <a:lnTo>
                          <a:pt x="3489" y="3523"/>
                        </a:lnTo>
                        <a:lnTo>
                          <a:pt x="3521" y="3466"/>
                        </a:lnTo>
                        <a:lnTo>
                          <a:pt x="3541" y="3419"/>
                        </a:lnTo>
                        <a:lnTo>
                          <a:pt x="3551" y="3529"/>
                        </a:lnTo>
                        <a:lnTo>
                          <a:pt x="3562" y="3507"/>
                        </a:lnTo>
                        <a:lnTo>
                          <a:pt x="3593" y="3455"/>
                        </a:lnTo>
                        <a:lnTo>
                          <a:pt x="3635" y="3372"/>
                        </a:lnTo>
                        <a:lnTo>
                          <a:pt x="3650" y="3325"/>
                        </a:lnTo>
                        <a:lnTo>
                          <a:pt x="3666" y="3274"/>
                        </a:lnTo>
                        <a:lnTo>
                          <a:pt x="3692" y="3180"/>
                        </a:lnTo>
                        <a:lnTo>
                          <a:pt x="3723" y="3102"/>
                        </a:lnTo>
                        <a:lnTo>
                          <a:pt x="3760" y="3023"/>
                        </a:lnTo>
                        <a:lnTo>
                          <a:pt x="3807" y="3117"/>
                        </a:lnTo>
                        <a:lnTo>
                          <a:pt x="3832" y="3080"/>
                        </a:lnTo>
                        <a:lnTo>
                          <a:pt x="3858" y="3039"/>
                        </a:lnTo>
                        <a:lnTo>
                          <a:pt x="3890" y="2977"/>
                        </a:lnTo>
                        <a:lnTo>
                          <a:pt x="3920" y="2898"/>
                        </a:lnTo>
                        <a:lnTo>
                          <a:pt x="3947" y="2805"/>
                        </a:lnTo>
                        <a:lnTo>
                          <a:pt x="3952" y="2753"/>
                        </a:lnTo>
                        <a:lnTo>
                          <a:pt x="3957" y="2695"/>
                        </a:lnTo>
                        <a:lnTo>
                          <a:pt x="3962" y="2633"/>
                        </a:lnTo>
                        <a:lnTo>
                          <a:pt x="3957" y="2565"/>
                        </a:lnTo>
                        <a:lnTo>
                          <a:pt x="3942" y="2410"/>
                        </a:lnTo>
                        <a:lnTo>
                          <a:pt x="3915" y="2222"/>
                        </a:lnTo>
                        <a:lnTo>
                          <a:pt x="3885" y="2019"/>
                        </a:lnTo>
                        <a:lnTo>
                          <a:pt x="3853" y="1821"/>
                        </a:lnTo>
                        <a:lnTo>
                          <a:pt x="3791" y="1483"/>
                        </a:lnTo>
                        <a:lnTo>
                          <a:pt x="3760" y="1342"/>
                        </a:lnTo>
                        <a:lnTo>
                          <a:pt x="3728" y="1327"/>
                        </a:lnTo>
                        <a:lnTo>
                          <a:pt x="3692" y="1306"/>
                        </a:lnTo>
                        <a:lnTo>
                          <a:pt x="3640" y="1269"/>
                        </a:lnTo>
                        <a:lnTo>
                          <a:pt x="3583" y="1227"/>
                        </a:lnTo>
                        <a:lnTo>
                          <a:pt x="3521" y="1165"/>
                        </a:lnTo>
                        <a:lnTo>
                          <a:pt x="3448" y="1092"/>
                        </a:lnTo>
                        <a:lnTo>
                          <a:pt x="3375" y="1004"/>
                        </a:lnTo>
                        <a:lnTo>
                          <a:pt x="3209" y="770"/>
                        </a:lnTo>
                        <a:lnTo>
                          <a:pt x="3109" y="629"/>
                        </a:lnTo>
                        <a:lnTo>
                          <a:pt x="3001" y="488"/>
                        </a:lnTo>
                        <a:lnTo>
                          <a:pt x="2881" y="348"/>
                        </a:lnTo>
                        <a:lnTo>
                          <a:pt x="2824" y="285"/>
                        </a:lnTo>
                        <a:lnTo>
                          <a:pt x="2762" y="223"/>
                        </a:lnTo>
                        <a:lnTo>
                          <a:pt x="2699" y="166"/>
                        </a:lnTo>
                        <a:lnTo>
                          <a:pt x="2632" y="120"/>
                        </a:lnTo>
                        <a:lnTo>
                          <a:pt x="2569" y="72"/>
                        </a:lnTo>
                        <a:lnTo>
                          <a:pt x="2501" y="36"/>
                        </a:lnTo>
                        <a:lnTo>
                          <a:pt x="2532" y="113"/>
                        </a:lnTo>
                        <a:lnTo>
                          <a:pt x="2485" y="88"/>
                        </a:lnTo>
                        <a:lnTo>
                          <a:pt x="2433" y="67"/>
                        </a:lnTo>
                        <a:lnTo>
                          <a:pt x="2371" y="46"/>
                        </a:lnTo>
                        <a:lnTo>
                          <a:pt x="2298" y="20"/>
                        </a:lnTo>
                        <a:lnTo>
                          <a:pt x="2221" y="5"/>
                        </a:lnTo>
                        <a:lnTo>
                          <a:pt x="2148" y="0"/>
                        </a:lnTo>
                        <a:lnTo>
                          <a:pt x="2116" y="0"/>
                        </a:lnTo>
                        <a:lnTo>
                          <a:pt x="2080" y="5"/>
                        </a:lnTo>
                        <a:lnTo>
                          <a:pt x="2184" y="108"/>
                        </a:lnTo>
                        <a:lnTo>
                          <a:pt x="2002" y="93"/>
                        </a:lnTo>
                        <a:lnTo>
                          <a:pt x="1841" y="88"/>
                        </a:lnTo>
                        <a:lnTo>
                          <a:pt x="1768" y="88"/>
                        </a:lnTo>
                        <a:lnTo>
                          <a:pt x="1711" y="98"/>
                        </a:lnTo>
                        <a:lnTo>
                          <a:pt x="1804" y="140"/>
                        </a:lnTo>
                        <a:lnTo>
                          <a:pt x="1679" y="140"/>
                        </a:lnTo>
                        <a:lnTo>
                          <a:pt x="1565" y="150"/>
                        </a:lnTo>
                        <a:lnTo>
                          <a:pt x="1513" y="155"/>
                        </a:lnTo>
                        <a:lnTo>
                          <a:pt x="1467" y="166"/>
                        </a:lnTo>
                        <a:lnTo>
                          <a:pt x="1503" y="250"/>
                        </a:lnTo>
                        <a:lnTo>
                          <a:pt x="1373" y="260"/>
                        </a:lnTo>
                        <a:lnTo>
                          <a:pt x="1258" y="270"/>
                        </a:lnTo>
                        <a:lnTo>
                          <a:pt x="1201" y="280"/>
                        </a:lnTo>
                        <a:lnTo>
                          <a:pt x="1150" y="296"/>
                        </a:lnTo>
                        <a:lnTo>
                          <a:pt x="1232" y="353"/>
                        </a:lnTo>
                        <a:lnTo>
                          <a:pt x="1248" y="369"/>
                        </a:lnTo>
                        <a:lnTo>
                          <a:pt x="1263" y="390"/>
                        </a:lnTo>
                        <a:lnTo>
                          <a:pt x="1285" y="415"/>
                        </a:lnTo>
                        <a:lnTo>
                          <a:pt x="1300" y="452"/>
                        </a:lnTo>
                        <a:lnTo>
                          <a:pt x="1310" y="488"/>
                        </a:lnTo>
                        <a:lnTo>
                          <a:pt x="1310" y="535"/>
                        </a:lnTo>
                        <a:lnTo>
                          <a:pt x="1305" y="562"/>
                        </a:lnTo>
                        <a:lnTo>
                          <a:pt x="1300" y="587"/>
                        </a:lnTo>
                        <a:lnTo>
                          <a:pt x="1180" y="577"/>
                        </a:lnTo>
                        <a:lnTo>
                          <a:pt x="1269" y="645"/>
                        </a:lnTo>
                        <a:lnTo>
                          <a:pt x="1332" y="697"/>
                        </a:lnTo>
                        <a:lnTo>
                          <a:pt x="1357" y="723"/>
                        </a:lnTo>
                        <a:lnTo>
                          <a:pt x="1368" y="744"/>
                        </a:lnTo>
                        <a:lnTo>
                          <a:pt x="1368" y="754"/>
                        </a:lnTo>
                        <a:lnTo>
                          <a:pt x="1368" y="759"/>
                        </a:lnTo>
                        <a:lnTo>
                          <a:pt x="1352" y="764"/>
                        </a:lnTo>
                        <a:lnTo>
                          <a:pt x="1332" y="770"/>
                        </a:lnTo>
                        <a:lnTo>
                          <a:pt x="1305" y="764"/>
                        </a:lnTo>
                        <a:lnTo>
                          <a:pt x="1258" y="759"/>
                        </a:lnTo>
                        <a:lnTo>
                          <a:pt x="1232" y="754"/>
                        </a:lnTo>
                        <a:lnTo>
                          <a:pt x="1285" y="884"/>
                        </a:lnTo>
                        <a:lnTo>
                          <a:pt x="1160" y="894"/>
                        </a:lnTo>
                        <a:lnTo>
                          <a:pt x="1056" y="910"/>
                        </a:lnTo>
                        <a:lnTo>
                          <a:pt x="968" y="926"/>
                        </a:lnTo>
                        <a:lnTo>
                          <a:pt x="983" y="931"/>
                        </a:lnTo>
                        <a:lnTo>
                          <a:pt x="1019" y="952"/>
                        </a:lnTo>
                        <a:lnTo>
                          <a:pt x="1035" y="962"/>
                        </a:lnTo>
                        <a:lnTo>
                          <a:pt x="1050" y="977"/>
                        </a:lnTo>
                        <a:lnTo>
                          <a:pt x="1061" y="994"/>
                        </a:lnTo>
                        <a:lnTo>
                          <a:pt x="1071" y="1014"/>
                        </a:lnTo>
                        <a:lnTo>
                          <a:pt x="1066" y="1019"/>
                        </a:lnTo>
                        <a:lnTo>
                          <a:pt x="1061" y="1030"/>
                        </a:lnTo>
                        <a:lnTo>
                          <a:pt x="1035" y="1040"/>
                        </a:lnTo>
                        <a:lnTo>
                          <a:pt x="998" y="1051"/>
                        </a:lnTo>
                        <a:lnTo>
                          <a:pt x="951" y="1061"/>
                        </a:lnTo>
                        <a:lnTo>
                          <a:pt x="873" y="1072"/>
                        </a:lnTo>
                        <a:lnTo>
                          <a:pt x="838" y="1072"/>
                        </a:lnTo>
                        <a:lnTo>
                          <a:pt x="926" y="1139"/>
                        </a:lnTo>
                        <a:lnTo>
                          <a:pt x="936" y="1155"/>
                        </a:lnTo>
                        <a:lnTo>
                          <a:pt x="941" y="1171"/>
                        </a:lnTo>
                        <a:lnTo>
                          <a:pt x="941" y="1197"/>
                        </a:lnTo>
                        <a:lnTo>
                          <a:pt x="941" y="1222"/>
                        </a:lnTo>
                        <a:lnTo>
                          <a:pt x="926" y="1249"/>
                        </a:lnTo>
                        <a:lnTo>
                          <a:pt x="900" y="1279"/>
                        </a:lnTo>
                        <a:lnTo>
                          <a:pt x="863" y="1306"/>
                        </a:lnTo>
                        <a:lnTo>
                          <a:pt x="879" y="1311"/>
                        </a:lnTo>
                        <a:lnTo>
                          <a:pt x="894" y="1316"/>
                        </a:lnTo>
                        <a:lnTo>
                          <a:pt x="915" y="1327"/>
                        </a:lnTo>
                        <a:lnTo>
                          <a:pt x="931" y="1337"/>
                        </a:lnTo>
                        <a:lnTo>
                          <a:pt x="941" y="1358"/>
                        </a:lnTo>
                        <a:lnTo>
                          <a:pt x="941" y="1379"/>
                        </a:lnTo>
                        <a:lnTo>
                          <a:pt x="936" y="1409"/>
                        </a:lnTo>
                        <a:lnTo>
                          <a:pt x="921" y="1436"/>
                        </a:lnTo>
                        <a:lnTo>
                          <a:pt x="900" y="1462"/>
                        </a:lnTo>
                        <a:lnTo>
                          <a:pt x="879" y="1477"/>
                        </a:lnTo>
                        <a:lnTo>
                          <a:pt x="858" y="1488"/>
                        </a:lnTo>
                        <a:lnTo>
                          <a:pt x="821" y="1499"/>
                        </a:lnTo>
                        <a:lnTo>
                          <a:pt x="806" y="1499"/>
                        </a:lnTo>
                        <a:lnTo>
                          <a:pt x="821" y="1509"/>
                        </a:lnTo>
                        <a:lnTo>
                          <a:pt x="858" y="1524"/>
                        </a:lnTo>
                        <a:lnTo>
                          <a:pt x="873" y="1539"/>
                        </a:lnTo>
                        <a:lnTo>
                          <a:pt x="889" y="1556"/>
                        </a:lnTo>
                        <a:lnTo>
                          <a:pt x="894" y="1571"/>
                        </a:lnTo>
                        <a:lnTo>
                          <a:pt x="884" y="1592"/>
                        </a:lnTo>
                        <a:lnTo>
                          <a:pt x="868" y="1613"/>
                        </a:lnTo>
                        <a:lnTo>
                          <a:pt x="838" y="1623"/>
                        </a:lnTo>
                        <a:lnTo>
                          <a:pt x="806" y="1639"/>
                        </a:lnTo>
                        <a:lnTo>
                          <a:pt x="769" y="1649"/>
                        </a:lnTo>
                        <a:lnTo>
                          <a:pt x="713" y="1659"/>
                        </a:lnTo>
                        <a:lnTo>
                          <a:pt x="686" y="1664"/>
                        </a:lnTo>
                        <a:lnTo>
                          <a:pt x="702" y="1676"/>
                        </a:lnTo>
                        <a:lnTo>
                          <a:pt x="738" y="1701"/>
                        </a:lnTo>
                        <a:lnTo>
                          <a:pt x="754" y="1717"/>
                        </a:lnTo>
                        <a:lnTo>
                          <a:pt x="759" y="1728"/>
                        </a:lnTo>
                        <a:lnTo>
                          <a:pt x="759" y="1738"/>
                        </a:lnTo>
                        <a:lnTo>
                          <a:pt x="754" y="1743"/>
                        </a:lnTo>
                        <a:lnTo>
                          <a:pt x="733" y="1753"/>
                        </a:lnTo>
                        <a:lnTo>
                          <a:pt x="666" y="1779"/>
                        </a:lnTo>
                        <a:lnTo>
                          <a:pt x="588" y="1806"/>
                        </a:lnTo>
                        <a:lnTo>
                          <a:pt x="499" y="1847"/>
                        </a:lnTo>
                        <a:lnTo>
                          <a:pt x="531" y="1847"/>
                        </a:lnTo>
                        <a:lnTo>
                          <a:pt x="593" y="1858"/>
                        </a:lnTo>
                        <a:lnTo>
                          <a:pt x="629" y="1868"/>
                        </a:lnTo>
                        <a:lnTo>
                          <a:pt x="666" y="1883"/>
                        </a:lnTo>
                        <a:lnTo>
                          <a:pt x="691" y="1904"/>
                        </a:lnTo>
                        <a:lnTo>
                          <a:pt x="697" y="1915"/>
                        </a:lnTo>
                        <a:lnTo>
                          <a:pt x="702" y="1931"/>
                        </a:lnTo>
                        <a:lnTo>
                          <a:pt x="702" y="1961"/>
                        </a:lnTo>
                        <a:lnTo>
                          <a:pt x="691" y="1993"/>
                        </a:lnTo>
                        <a:lnTo>
                          <a:pt x="676" y="2024"/>
                        </a:lnTo>
                        <a:lnTo>
                          <a:pt x="656" y="2055"/>
                        </a:lnTo>
                        <a:lnTo>
                          <a:pt x="629" y="2081"/>
                        </a:lnTo>
                        <a:lnTo>
                          <a:pt x="609" y="2103"/>
                        </a:lnTo>
                        <a:lnTo>
                          <a:pt x="582" y="2123"/>
                        </a:lnTo>
                        <a:lnTo>
                          <a:pt x="562" y="2128"/>
                        </a:lnTo>
                        <a:lnTo>
                          <a:pt x="551" y="2133"/>
                        </a:lnTo>
                        <a:lnTo>
                          <a:pt x="551" y="2138"/>
                        </a:lnTo>
                        <a:lnTo>
                          <a:pt x="582" y="2149"/>
                        </a:lnTo>
                        <a:lnTo>
                          <a:pt x="598" y="2154"/>
                        </a:lnTo>
                        <a:lnTo>
                          <a:pt x="619" y="2165"/>
                        </a:lnTo>
                        <a:lnTo>
                          <a:pt x="629" y="2175"/>
                        </a:lnTo>
                        <a:lnTo>
                          <a:pt x="634" y="2191"/>
                        </a:lnTo>
                        <a:lnTo>
                          <a:pt x="624" y="2211"/>
                        </a:lnTo>
                        <a:lnTo>
                          <a:pt x="614" y="2233"/>
                        </a:lnTo>
                        <a:lnTo>
                          <a:pt x="593" y="2248"/>
                        </a:lnTo>
                        <a:lnTo>
                          <a:pt x="567" y="2263"/>
                        </a:lnTo>
                        <a:lnTo>
                          <a:pt x="526" y="2285"/>
                        </a:lnTo>
                        <a:lnTo>
                          <a:pt x="504" y="2295"/>
                        </a:lnTo>
                        <a:lnTo>
                          <a:pt x="531" y="2295"/>
                        </a:lnTo>
                        <a:lnTo>
                          <a:pt x="582" y="2305"/>
                        </a:lnTo>
                        <a:lnTo>
                          <a:pt x="603" y="2315"/>
                        </a:lnTo>
                        <a:lnTo>
                          <a:pt x="624" y="2326"/>
                        </a:lnTo>
                        <a:lnTo>
                          <a:pt x="629" y="2336"/>
                        </a:lnTo>
                        <a:lnTo>
                          <a:pt x="629" y="2341"/>
                        </a:lnTo>
                        <a:lnTo>
                          <a:pt x="629" y="2352"/>
                        </a:lnTo>
                        <a:lnTo>
                          <a:pt x="624" y="2363"/>
                        </a:lnTo>
                        <a:lnTo>
                          <a:pt x="603" y="2388"/>
                        </a:lnTo>
                        <a:lnTo>
                          <a:pt x="577" y="2398"/>
                        </a:lnTo>
                        <a:lnTo>
                          <a:pt x="556" y="2410"/>
                        </a:lnTo>
                        <a:lnTo>
                          <a:pt x="531" y="2420"/>
                        </a:lnTo>
                        <a:lnTo>
                          <a:pt x="489" y="2420"/>
                        </a:lnTo>
                        <a:lnTo>
                          <a:pt x="468" y="2420"/>
                        </a:lnTo>
                        <a:lnTo>
                          <a:pt x="484" y="2425"/>
                        </a:lnTo>
                        <a:lnTo>
                          <a:pt x="514" y="2430"/>
                        </a:lnTo>
                        <a:lnTo>
                          <a:pt x="526" y="2440"/>
                        </a:lnTo>
                        <a:lnTo>
                          <a:pt x="536" y="2451"/>
                        </a:lnTo>
                        <a:lnTo>
                          <a:pt x="536" y="2461"/>
                        </a:lnTo>
                        <a:lnTo>
                          <a:pt x="531" y="2477"/>
                        </a:lnTo>
                        <a:lnTo>
                          <a:pt x="509" y="2498"/>
                        </a:lnTo>
                        <a:lnTo>
                          <a:pt x="479" y="2518"/>
                        </a:lnTo>
                        <a:lnTo>
                          <a:pt x="400" y="2565"/>
                        </a:lnTo>
                        <a:lnTo>
                          <a:pt x="297" y="2617"/>
                        </a:lnTo>
                        <a:lnTo>
                          <a:pt x="317" y="2623"/>
                        </a:lnTo>
                        <a:lnTo>
                          <a:pt x="364" y="2633"/>
                        </a:lnTo>
                        <a:lnTo>
                          <a:pt x="379" y="2643"/>
                        </a:lnTo>
                        <a:lnTo>
                          <a:pt x="390" y="2654"/>
                        </a:lnTo>
                        <a:lnTo>
                          <a:pt x="395" y="2659"/>
                        </a:lnTo>
                        <a:lnTo>
                          <a:pt x="395" y="2665"/>
                        </a:lnTo>
                        <a:lnTo>
                          <a:pt x="379" y="2680"/>
                        </a:lnTo>
                        <a:lnTo>
                          <a:pt x="317" y="2711"/>
                        </a:lnTo>
                        <a:lnTo>
                          <a:pt x="250" y="2737"/>
                        </a:lnTo>
                        <a:lnTo>
                          <a:pt x="162" y="2763"/>
                        </a:lnTo>
                        <a:lnTo>
                          <a:pt x="182" y="2779"/>
                        </a:lnTo>
                        <a:lnTo>
                          <a:pt x="213" y="2810"/>
                        </a:lnTo>
                        <a:lnTo>
                          <a:pt x="229" y="2825"/>
                        </a:lnTo>
                        <a:lnTo>
                          <a:pt x="234" y="2847"/>
                        </a:lnTo>
                        <a:lnTo>
                          <a:pt x="234" y="2852"/>
                        </a:lnTo>
                        <a:lnTo>
                          <a:pt x="234" y="2862"/>
                        </a:lnTo>
                        <a:lnTo>
                          <a:pt x="229" y="2867"/>
                        </a:lnTo>
                        <a:lnTo>
                          <a:pt x="219" y="2872"/>
                        </a:lnTo>
                        <a:lnTo>
                          <a:pt x="187" y="2893"/>
                        </a:lnTo>
                        <a:lnTo>
                          <a:pt x="156" y="2919"/>
                        </a:lnTo>
                        <a:lnTo>
                          <a:pt x="83" y="2982"/>
                        </a:lnTo>
                        <a:lnTo>
                          <a:pt x="0" y="3065"/>
                        </a:lnTo>
                        <a:close/>
                      </a:path>
                    </a:pathLst>
                  </a:custGeom>
                  <a:solidFill>
                    <a:srgbClr val="33CC33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86" name="Freeform 1832"/>
                  <p:cNvSpPr/>
                  <p:nvPr/>
                </p:nvSpPr>
                <p:spPr>
                  <a:xfrm>
                    <a:off x="3591" y="3265"/>
                    <a:ext cx="224" cy="130"/>
                  </a:xfrm>
                  <a:custGeom>
                    <a:avLst/>
                    <a:gdLst>
                      <a:gd name="txL" fmla="*/ 0 w 3364"/>
                      <a:gd name="txT" fmla="*/ 0 h 1941"/>
                      <a:gd name="txR" fmla="*/ 3364 w 3364"/>
                      <a:gd name="txB" fmla="*/ 1941 h 194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64" h="1941">
                        <a:moveTo>
                          <a:pt x="0" y="1941"/>
                        </a:moveTo>
                        <a:lnTo>
                          <a:pt x="141" y="1936"/>
                        </a:lnTo>
                        <a:lnTo>
                          <a:pt x="463" y="1916"/>
                        </a:lnTo>
                        <a:lnTo>
                          <a:pt x="655" y="1899"/>
                        </a:lnTo>
                        <a:lnTo>
                          <a:pt x="842" y="1874"/>
                        </a:lnTo>
                        <a:lnTo>
                          <a:pt x="1014" y="1848"/>
                        </a:lnTo>
                        <a:lnTo>
                          <a:pt x="1087" y="1837"/>
                        </a:lnTo>
                        <a:lnTo>
                          <a:pt x="1149" y="1822"/>
                        </a:lnTo>
                        <a:lnTo>
                          <a:pt x="1311" y="1775"/>
                        </a:lnTo>
                        <a:lnTo>
                          <a:pt x="1550" y="1717"/>
                        </a:lnTo>
                        <a:lnTo>
                          <a:pt x="1846" y="1644"/>
                        </a:lnTo>
                        <a:lnTo>
                          <a:pt x="2179" y="1551"/>
                        </a:lnTo>
                        <a:lnTo>
                          <a:pt x="2346" y="1499"/>
                        </a:lnTo>
                        <a:lnTo>
                          <a:pt x="2517" y="1442"/>
                        </a:lnTo>
                        <a:lnTo>
                          <a:pt x="2683" y="1379"/>
                        </a:lnTo>
                        <a:lnTo>
                          <a:pt x="2845" y="1312"/>
                        </a:lnTo>
                        <a:lnTo>
                          <a:pt x="2995" y="1244"/>
                        </a:lnTo>
                        <a:lnTo>
                          <a:pt x="3135" y="1172"/>
                        </a:lnTo>
                        <a:lnTo>
                          <a:pt x="3260" y="1093"/>
                        </a:lnTo>
                        <a:lnTo>
                          <a:pt x="3317" y="1052"/>
                        </a:lnTo>
                        <a:lnTo>
                          <a:pt x="3364" y="1010"/>
                        </a:lnTo>
                        <a:lnTo>
                          <a:pt x="3235" y="432"/>
                        </a:lnTo>
                        <a:lnTo>
                          <a:pt x="3177" y="380"/>
                        </a:lnTo>
                        <a:lnTo>
                          <a:pt x="3053" y="266"/>
                        </a:lnTo>
                        <a:lnTo>
                          <a:pt x="2975" y="198"/>
                        </a:lnTo>
                        <a:lnTo>
                          <a:pt x="2907" y="125"/>
                        </a:lnTo>
                        <a:lnTo>
                          <a:pt x="2845" y="58"/>
                        </a:lnTo>
                        <a:lnTo>
                          <a:pt x="2803" y="0"/>
                        </a:lnTo>
                        <a:lnTo>
                          <a:pt x="2704" y="52"/>
                        </a:lnTo>
                        <a:lnTo>
                          <a:pt x="2444" y="193"/>
                        </a:lnTo>
                        <a:lnTo>
                          <a:pt x="2064" y="401"/>
                        </a:lnTo>
                        <a:lnTo>
                          <a:pt x="1840" y="531"/>
                        </a:lnTo>
                        <a:lnTo>
                          <a:pt x="1612" y="672"/>
                        </a:lnTo>
                        <a:lnTo>
                          <a:pt x="1373" y="817"/>
                        </a:lnTo>
                        <a:lnTo>
                          <a:pt x="1134" y="973"/>
                        </a:lnTo>
                        <a:lnTo>
                          <a:pt x="900" y="1135"/>
                        </a:lnTo>
                        <a:lnTo>
                          <a:pt x="677" y="1296"/>
                        </a:lnTo>
                        <a:lnTo>
                          <a:pt x="468" y="1462"/>
                        </a:lnTo>
                        <a:lnTo>
                          <a:pt x="370" y="1546"/>
                        </a:lnTo>
                        <a:lnTo>
                          <a:pt x="281" y="1629"/>
                        </a:lnTo>
                        <a:lnTo>
                          <a:pt x="198" y="1707"/>
                        </a:lnTo>
                        <a:lnTo>
                          <a:pt x="125" y="1786"/>
                        </a:lnTo>
                        <a:lnTo>
                          <a:pt x="58" y="1864"/>
                        </a:lnTo>
                        <a:lnTo>
                          <a:pt x="0" y="194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9900">
                          <a:alpha val="100000"/>
                        </a:srgbClr>
                      </a:gs>
                      <a:gs pos="100000">
                        <a:srgbClr val="43B443">
                          <a:alpha val="100000"/>
                        </a:srgbClr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87" name="Freeform 1833"/>
                  <p:cNvSpPr/>
                  <p:nvPr/>
                </p:nvSpPr>
                <p:spPr>
                  <a:xfrm>
                    <a:off x="3579" y="3237"/>
                    <a:ext cx="326" cy="162"/>
                  </a:xfrm>
                  <a:custGeom>
                    <a:avLst/>
                    <a:gdLst>
                      <a:gd name="txL" fmla="*/ 0 w 4888"/>
                      <a:gd name="txT" fmla="*/ 0 h 2436"/>
                      <a:gd name="txR" fmla="*/ 4888 w 4888"/>
                      <a:gd name="txB" fmla="*/ 2436 h 243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888" h="2436">
                        <a:moveTo>
                          <a:pt x="0" y="2436"/>
                        </a:moveTo>
                        <a:lnTo>
                          <a:pt x="358" y="2296"/>
                        </a:lnTo>
                        <a:lnTo>
                          <a:pt x="1169" y="1968"/>
                        </a:lnTo>
                        <a:lnTo>
                          <a:pt x="1628" y="1786"/>
                        </a:lnTo>
                        <a:lnTo>
                          <a:pt x="2044" y="1609"/>
                        </a:lnTo>
                        <a:lnTo>
                          <a:pt x="2381" y="1457"/>
                        </a:lnTo>
                        <a:lnTo>
                          <a:pt x="2501" y="1400"/>
                        </a:lnTo>
                        <a:lnTo>
                          <a:pt x="2584" y="1359"/>
                        </a:lnTo>
                        <a:lnTo>
                          <a:pt x="2828" y="1213"/>
                        </a:lnTo>
                        <a:lnTo>
                          <a:pt x="3057" y="1083"/>
                        </a:lnTo>
                        <a:lnTo>
                          <a:pt x="3250" y="979"/>
                        </a:lnTo>
                        <a:lnTo>
                          <a:pt x="3322" y="942"/>
                        </a:lnTo>
                        <a:lnTo>
                          <a:pt x="3380" y="922"/>
                        </a:lnTo>
                        <a:lnTo>
                          <a:pt x="3469" y="885"/>
                        </a:lnTo>
                        <a:lnTo>
                          <a:pt x="3634" y="812"/>
                        </a:lnTo>
                        <a:lnTo>
                          <a:pt x="3853" y="708"/>
                        </a:lnTo>
                        <a:lnTo>
                          <a:pt x="4103" y="583"/>
                        </a:lnTo>
                        <a:lnTo>
                          <a:pt x="4352" y="458"/>
                        </a:lnTo>
                        <a:lnTo>
                          <a:pt x="4587" y="333"/>
                        </a:lnTo>
                        <a:lnTo>
                          <a:pt x="4685" y="276"/>
                        </a:lnTo>
                        <a:lnTo>
                          <a:pt x="4774" y="219"/>
                        </a:lnTo>
                        <a:lnTo>
                          <a:pt x="4841" y="172"/>
                        </a:lnTo>
                        <a:lnTo>
                          <a:pt x="4888" y="136"/>
                        </a:lnTo>
                        <a:lnTo>
                          <a:pt x="4888" y="115"/>
                        </a:lnTo>
                        <a:lnTo>
                          <a:pt x="4888" y="73"/>
                        </a:lnTo>
                        <a:lnTo>
                          <a:pt x="4882" y="47"/>
                        </a:lnTo>
                        <a:lnTo>
                          <a:pt x="4877" y="26"/>
                        </a:lnTo>
                        <a:lnTo>
                          <a:pt x="4867" y="11"/>
                        </a:lnTo>
                        <a:lnTo>
                          <a:pt x="4846" y="0"/>
                        </a:lnTo>
                        <a:lnTo>
                          <a:pt x="4836" y="0"/>
                        </a:lnTo>
                        <a:lnTo>
                          <a:pt x="4826" y="6"/>
                        </a:lnTo>
                        <a:lnTo>
                          <a:pt x="4799" y="26"/>
                        </a:lnTo>
                        <a:lnTo>
                          <a:pt x="4727" y="109"/>
                        </a:lnTo>
                        <a:lnTo>
                          <a:pt x="4680" y="161"/>
                        </a:lnTo>
                        <a:lnTo>
                          <a:pt x="4628" y="219"/>
                        </a:lnTo>
                        <a:lnTo>
                          <a:pt x="4560" y="271"/>
                        </a:lnTo>
                        <a:lnTo>
                          <a:pt x="4524" y="297"/>
                        </a:lnTo>
                        <a:lnTo>
                          <a:pt x="4482" y="318"/>
                        </a:lnTo>
                        <a:lnTo>
                          <a:pt x="4233" y="443"/>
                        </a:lnTo>
                        <a:lnTo>
                          <a:pt x="3900" y="604"/>
                        </a:lnTo>
                        <a:lnTo>
                          <a:pt x="3593" y="745"/>
                        </a:lnTo>
                        <a:lnTo>
                          <a:pt x="3484" y="792"/>
                        </a:lnTo>
                        <a:lnTo>
                          <a:pt x="3422" y="817"/>
                        </a:lnTo>
                        <a:lnTo>
                          <a:pt x="3380" y="833"/>
                        </a:lnTo>
                        <a:lnTo>
                          <a:pt x="3317" y="864"/>
                        </a:lnTo>
                        <a:lnTo>
                          <a:pt x="3172" y="947"/>
                        </a:lnTo>
                        <a:lnTo>
                          <a:pt x="3010" y="1047"/>
                        </a:lnTo>
                        <a:lnTo>
                          <a:pt x="2875" y="1135"/>
                        </a:lnTo>
                        <a:lnTo>
                          <a:pt x="2730" y="1224"/>
                        </a:lnTo>
                        <a:lnTo>
                          <a:pt x="2533" y="1327"/>
                        </a:lnTo>
                        <a:lnTo>
                          <a:pt x="2329" y="1437"/>
                        </a:lnTo>
                        <a:lnTo>
                          <a:pt x="2152" y="1520"/>
                        </a:lnTo>
                        <a:lnTo>
                          <a:pt x="1726" y="1702"/>
                        </a:lnTo>
                        <a:lnTo>
                          <a:pt x="999" y="2014"/>
                        </a:lnTo>
                        <a:lnTo>
                          <a:pt x="0" y="243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88" name="Freeform 1834"/>
                  <p:cNvSpPr/>
                  <p:nvPr/>
                </p:nvSpPr>
                <p:spPr>
                  <a:xfrm>
                    <a:off x="3615" y="3326"/>
                    <a:ext cx="106" cy="16"/>
                  </a:xfrm>
                  <a:custGeom>
                    <a:avLst/>
                    <a:gdLst>
                      <a:gd name="txL" fmla="*/ 0 w 1597"/>
                      <a:gd name="txT" fmla="*/ 0 h 240"/>
                      <a:gd name="txR" fmla="*/ 1597 w 1597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597" h="240">
                        <a:moveTo>
                          <a:pt x="0" y="5"/>
                        </a:moveTo>
                        <a:lnTo>
                          <a:pt x="198" y="17"/>
                        </a:lnTo>
                        <a:lnTo>
                          <a:pt x="411" y="27"/>
                        </a:lnTo>
                        <a:lnTo>
                          <a:pt x="656" y="47"/>
                        </a:lnTo>
                        <a:lnTo>
                          <a:pt x="921" y="79"/>
                        </a:lnTo>
                        <a:lnTo>
                          <a:pt x="1051" y="95"/>
                        </a:lnTo>
                        <a:lnTo>
                          <a:pt x="1176" y="115"/>
                        </a:lnTo>
                        <a:lnTo>
                          <a:pt x="1285" y="142"/>
                        </a:lnTo>
                        <a:lnTo>
                          <a:pt x="1389" y="172"/>
                        </a:lnTo>
                        <a:lnTo>
                          <a:pt x="1472" y="204"/>
                        </a:lnTo>
                        <a:lnTo>
                          <a:pt x="1509" y="219"/>
                        </a:lnTo>
                        <a:lnTo>
                          <a:pt x="1540" y="240"/>
                        </a:lnTo>
                        <a:lnTo>
                          <a:pt x="1597" y="225"/>
                        </a:lnTo>
                        <a:lnTo>
                          <a:pt x="1571" y="214"/>
                        </a:lnTo>
                        <a:lnTo>
                          <a:pt x="1487" y="183"/>
                        </a:lnTo>
                        <a:lnTo>
                          <a:pt x="1358" y="142"/>
                        </a:lnTo>
                        <a:lnTo>
                          <a:pt x="1176" y="100"/>
                        </a:lnTo>
                        <a:lnTo>
                          <a:pt x="1067" y="73"/>
                        </a:lnTo>
                        <a:lnTo>
                          <a:pt x="947" y="53"/>
                        </a:lnTo>
                        <a:lnTo>
                          <a:pt x="811" y="37"/>
                        </a:lnTo>
                        <a:lnTo>
                          <a:pt x="671" y="22"/>
                        </a:lnTo>
                        <a:lnTo>
                          <a:pt x="521" y="11"/>
                        </a:lnTo>
                        <a:lnTo>
                          <a:pt x="354" y="0"/>
                        </a:lnTo>
                        <a:lnTo>
                          <a:pt x="182" y="0"/>
                        </a:lnTo>
                        <a:lnTo>
                          <a:pt x="0" y="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89" name="Freeform 1835"/>
                  <p:cNvSpPr/>
                  <p:nvPr/>
                </p:nvSpPr>
                <p:spPr>
                  <a:xfrm>
                    <a:off x="3633" y="3256"/>
                    <a:ext cx="137" cy="60"/>
                  </a:xfrm>
                  <a:custGeom>
                    <a:avLst/>
                    <a:gdLst>
                      <a:gd name="txL" fmla="*/ 0 w 2059"/>
                      <a:gd name="txT" fmla="*/ 0 h 906"/>
                      <a:gd name="txR" fmla="*/ 2059 w 2059"/>
                      <a:gd name="txB" fmla="*/ 906 h 9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059" h="906">
                        <a:moveTo>
                          <a:pt x="0" y="427"/>
                        </a:moveTo>
                        <a:lnTo>
                          <a:pt x="141" y="448"/>
                        </a:lnTo>
                        <a:lnTo>
                          <a:pt x="463" y="505"/>
                        </a:lnTo>
                        <a:lnTo>
                          <a:pt x="640" y="542"/>
                        </a:lnTo>
                        <a:lnTo>
                          <a:pt x="806" y="578"/>
                        </a:lnTo>
                        <a:lnTo>
                          <a:pt x="879" y="599"/>
                        </a:lnTo>
                        <a:lnTo>
                          <a:pt x="941" y="619"/>
                        </a:lnTo>
                        <a:lnTo>
                          <a:pt x="989" y="641"/>
                        </a:lnTo>
                        <a:lnTo>
                          <a:pt x="1024" y="661"/>
                        </a:lnTo>
                        <a:lnTo>
                          <a:pt x="1061" y="677"/>
                        </a:lnTo>
                        <a:lnTo>
                          <a:pt x="1108" y="698"/>
                        </a:lnTo>
                        <a:lnTo>
                          <a:pt x="1171" y="719"/>
                        </a:lnTo>
                        <a:lnTo>
                          <a:pt x="1238" y="744"/>
                        </a:lnTo>
                        <a:lnTo>
                          <a:pt x="1404" y="781"/>
                        </a:lnTo>
                        <a:lnTo>
                          <a:pt x="1581" y="823"/>
                        </a:lnTo>
                        <a:lnTo>
                          <a:pt x="1893" y="879"/>
                        </a:lnTo>
                        <a:lnTo>
                          <a:pt x="2034" y="906"/>
                        </a:lnTo>
                        <a:lnTo>
                          <a:pt x="2059" y="854"/>
                        </a:lnTo>
                        <a:lnTo>
                          <a:pt x="1924" y="833"/>
                        </a:lnTo>
                        <a:lnTo>
                          <a:pt x="1623" y="781"/>
                        </a:lnTo>
                        <a:lnTo>
                          <a:pt x="1456" y="749"/>
                        </a:lnTo>
                        <a:lnTo>
                          <a:pt x="1295" y="714"/>
                        </a:lnTo>
                        <a:lnTo>
                          <a:pt x="1165" y="682"/>
                        </a:lnTo>
                        <a:lnTo>
                          <a:pt x="1118" y="666"/>
                        </a:lnTo>
                        <a:lnTo>
                          <a:pt x="1087" y="651"/>
                        </a:lnTo>
                        <a:lnTo>
                          <a:pt x="1056" y="630"/>
                        </a:lnTo>
                        <a:lnTo>
                          <a:pt x="1019" y="604"/>
                        </a:lnTo>
                        <a:lnTo>
                          <a:pt x="936" y="531"/>
                        </a:lnTo>
                        <a:lnTo>
                          <a:pt x="723" y="329"/>
                        </a:lnTo>
                        <a:lnTo>
                          <a:pt x="609" y="219"/>
                        </a:lnTo>
                        <a:lnTo>
                          <a:pt x="495" y="125"/>
                        </a:lnTo>
                        <a:lnTo>
                          <a:pt x="442" y="84"/>
                        </a:lnTo>
                        <a:lnTo>
                          <a:pt x="390" y="47"/>
                        </a:lnTo>
                        <a:lnTo>
                          <a:pt x="343" y="21"/>
                        </a:lnTo>
                        <a:lnTo>
                          <a:pt x="302" y="0"/>
                        </a:lnTo>
                        <a:lnTo>
                          <a:pt x="562" y="234"/>
                        </a:lnTo>
                        <a:lnTo>
                          <a:pt x="759" y="417"/>
                        </a:lnTo>
                        <a:lnTo>
                          <a:pt x="837" y="494"/>
                        </a:lnTo>
                        <a:lnTo>
                          <a:pt x="889" y="552"/>
                        </a:lnTo>
                        <a:lnTo>
                          <a:pt x="775" y="531"/>
                        </a:lnTo>
                        <a:lnTo>
                          <a:pt x="515" y="479"/>
                        </a:lnTo>
                        <a:lnTo>
                          <a:pt x="365" y="459"/>
                        </a:lnTo>
                        <a:lnTo>
                          <a:pt x="218" y="437"/>
                        </a:lnTo>
                        <a:lnTo>
                          <a:pt x="94" y="427"/>
                        </a:lnTo>
                        <a:lnTo>
                          <a:pt x="41" y="427"/>
                        </a:lnTo>
                        <a:lnTo>
                          <a:pt x="0" y="42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90" name="Freeform 1836"/>
                  <p:cNvSpPr/>
                  <p:nvPr/>
                </p:nvSpPr>
                <p:spPr>
                  <a:xfrm>
                    <a:off x="3651" y="3218"/>
                    <a:ext cx="151" cy="79"/>
                  </a:xfrm>
                  <a:custGeom>
                    <a:avLst/>
                    <a:gdLst>
                      <a:gd name="txL" fmla="*/ 0 w 2267"/>
                      <a:gd name="txT" fmla="*/ 0 h 1181"/>
                      <a:gd name="txR" fmla="*/ 2267 w 2267"/>
                      <a:gd name="txB" fmla="*/ 1181 h 118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267" h="1181">
                        <a:moveTo>
                          <a:pt x="0" y="286"/>
                        </a:moveTo>
                        <a:lnTo>
                          <a:pt x="156" y="339"/>
                        </a:lnTo>
                        <a:lnTo>
                          <a:pt x="514" y="469"/>
                        </a:lnTo>
                        <a:lnTo>
                          <a:pt x="712" y="546"/>
                        </a:lnTo>
                        <a:lnTo>
                          <a:pt x="900" y="624"/>
                        </a:lnTo>
                        <a:lnTo>
                          <a:pt x="1050" y="692"/>
                        </a:lnTo>
                        <a:lnTo>
                          <a:pt x="1107" y="724"/>
                        </a:lnTo>
                        <a:lnTo>
                          <a:pt x="1149" y="749"/>
                        </a:lnTo>
                        <a:lnTo>
                          <a:pt x="1107" y="776"/>
                        </a:lnTo>
                        <a:lnTo>
                          <a:pt x="1008" y="822"/>
                        </a:lnTo>
                        <a:lnTo>
                          <a:pt x="940" y="848"/>
                        </a:lnTo>
                        <a:lnTo>
                          <a:pt x="868" y="874"/>
                        </a:lnTo>
                        <a:lnTo>
                          <a:pt x="785" y="896"/>
                        </a:lnTo>
                        <a:lnTo>
                          <a:pt x="701" y="906"/>
                        </a:lnTo>
                        <a:lnTo>
                          <a:pt x="743" y="906"/>
                        </a:lnTo>
                        <a:lnTo>
                          <a:pt x="790" y="901"/>
                        </a:lnTo>
                        <a:lnTo>
                          <a:pt x="853" y="896"/>
                        </a:lnTo>
                        <a:lnTo>
                          <a:pt x="925" y="884"/>
                        </a:lnTo>
                        <a:lnTo>
                          <a:pt x="1008" y="864"/>
                        </a:lnTo>
                        <a:lnTo>
                          <a:pt x="1092" y="833"/>
                        </a:lnTo>
                        <a:lnTo>
                          <a:pt x="1170" y="796"/>
                        </a:lnTo>
                        <a:lnTo>
                          <a:pt x="1305" y="859"/>
                        </a:lnTo>
                        <a:lnTo>
                          <a:pt x="1617" y="989"/>
                        </a:lnTo>
                        <a:lnTo>
                          <a:pt x="1794" y="1061"/>
                        </a:lnTo>
                        <a:lnTo>
                          <a:pt x="1965" y="1124"/>
                        </a:lnTo>
                        <a:lnTo>
                          <a:pt x="2043" y="1145"/>
                        </a:lnTo>
                        <a:lnTo>
                          <a:pt x="2111" y="1166"/>
                        </a:lnTo>
                        <a:lnTo>
                          <a:pt x="2168" y="1176"/>
                        </a:lnTo>
                        <a:lnTo>
                          <a:pt x="2210" y="1181"/>
                        </a:lnTo>
                        <a:lnTo>
                          <a:pt x="2267" y="1161"/>
                        </a:lnTo>
                        <a:lnTo>
                          <a:pt x="2230" y="1156"/>
                        </a:lnTo>
                        <a:lnTo>
                          <a:pt x="2142" y="1124"/>
                        </a:lnTo>
                        <a:lnTo>
                          <a:pt x="2095" y="1109"/>
                        </a:lnTo>
                        <a:lnTo>
                          <a:pt x="2048" y="1088"/>
                        </a:lnTo>
                        <a:lnTo>
                          <a:pt x="2007" y="1061"/>
                        </a:lnTo>
                        <a:lnTo>
                          <a:pt x="1981" y="1041"/>
                        </a:lnTo>
                        <a:lnTo>
                          <a:pt x="1856" y="869"/>
                        </a:lnTo>
                        <a:lnTo>
                          <a:pt x="1746" y="724"/>
                        </a:lnTo>
                        <a:lnTo>
                          <a:pt x="1617" y="552"/>
                        </a:lnTo>
                        <a:lnTo>
                          <a:pt x="1471" y="380"/>
                        </a:lnTo>
                        <a:lnTo>
                          <a:pt x="1399" y="297"/>
                        </a:lnTo>
                        <a:lnTo>
                          <a:pt x="1326" y="219"/>
                        </a:lnTo>
                        <a:lnTo>
                          <a:pt x="1252" y="151"/>
                        </a:lnTo>
                        <a:lnTo>
                          <a:pt x="1180" y="89"/>
                        </a:lnTo>
                        <a:lnTo>
                          <a:pt x="1112" y="37"/>
                        </a:lnTo>
                        <a:lnTo>
                          <a:pt x="1050" y="0"/>
                        </a:lnTo>
                        <a:lnTo>
                          <a:pt x="1149" y="94"/>
                        </a:lnTo>
                        <a:lnTo>
                          <a:pt x="1247" y="192"/>
                        </a:lnTo>
                        <a:lnTo>
                          <a:pt x="1377" y="327"/>
                        </a:lnTo>
                        <a:lnTo>
                          <a:pt x="1513" y="484"/>
                        </a:lnTo>
                        <a:lnTo>
                          <a:pt x="1653" y="651"/>
                        </a:lnTo>
                        <a:lnTo>
                          <a:pt x="1716" y="739"/>
                        </a:lnTo>
                        <a:lnTo>
                          <a:pt x="1778" y="833"/>
                        </a:lnTo>
                        <a:lnTo>
                          <a:pt x="1835" y="921"/>
                        </a:lnTo>
                        <a:lnTo>
                          <a:pt x="1888" y="1015"/>
                        </a:lnTo>
                        <a:lnTo>
                          <a:pt x="1846" y="1009"/>
                        </a:lnTo>
                        <a:lnTo>
                          <a:pt x="1794" y="994"/>
                        </a:lnTo>
                        <a:lnTo>
                          <a:pt x="1706" y="963"/>
                        </a:lnTo>
                        <a:lnTo>
                          <a:pt x="1591" y="916"/>
                        </a:lnTo>
                        <a:lnTo>
                          <a:pt x="1435" y="848"/>
                        </a:lnTo>
                        <a:lnTo>
                          <a:pt x="1242" y="749"/>
                        </a:lnTo>
                        <a:lnTo>
                          <a:pt x="1003" y="614"/>
                        </a:lnTo>
                        <a:lnTo>
                          <a:pt x="951" y="541"/>
                        </a:lnTo>
                        <a:lnTo>
                          <a:pt x="894" y="458"/>
                        </a:lnTo>
                        <a:lnTo>
                          <a:pt x="816" y="369"/>
                        </a:lnTo>
                        <a:lnTo>
                          <a:pt x="770" y="322"/>
                        </a:lnTo>
                        <a:lnTo>
                          <a:pt x="723" y="276"/>
                        </a:lnTo>
                        <a:lnTo>
                          <a:pt x="670" y="229"/>
                        </a:lnTo>
                        <a:lnTo>
                          <a:pt x="613" y="187"/>
                        </a:lnTo>
                        <a:lnTo>
                          <a:pt x="556" y="151"/>
                        </a:lnTo>
                        <a:lnTo>
                          <a:pt x="494" y="120"/>
                        </a:lnTo>
                        <a:lnTo>
                          <a:pt x="431" y="94"/>
                        </a:lnTo>
                        <a:lnTo>
                          <a:pt x="369" y="78"/>
                        </a:lnTo>
                        <a:lnTo>
                          <a:pt x="436" y="114"/>
                        </a:lnTo>
                        <a:lnTo>
                          <a:pt x="509" y="162"/>
                        </a:lnTo>
                        <a:lnTo>
                          <a:pt x="593" y="219"/>
                        </a:lnTo>
                        <a:lnTo>
                          <a:pt x="681" y="292"/>
                        </a:lnTo>
                        <a:lnTo>
                          <a:pt x="775" y="374"/>
                        </a:lnTo>
                        <a:lnTo>
                          <a:pt x="816" y="422"/>
                        </a:lnTo>
                        <a:lnTo>
                          <a:pt x="853" y="469"/>
                        </a:lnTo>
                        <a:lnTo>
                          <a:pt x="889" y="515"/>
                        </a:lnTo>
                        <a:lnTo>
                          <a:pt x="915" y="567"/>
                        </a:lnTo>
                        <a:lnTo>
                          <a:pt x="800" y="526"/>
                        </a:lnTo>
                        <a:lnTo>
                          <a:pt x="525" y="432"/>
                        </a:lnTo>
                        <a:lnTo>
                          <a:pt x="369" y="380"/>
                        </a:lnTo>
                        <a:lnTo>
                          <a:pt x="224" y="339"/>
                        </a:lnTo>
                        <a:lnTo>
                          <a:pt x="94" y="302"/>
                        </a:lnTo>
                        <a:lnTo>
                          <a:pt x="0" y="28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91" name="Freeform 1837"/>
                  <p:cNvSpPr/>
                  <p:nvPr/>
                </p:nvSpPr>
                <p:spPr>
                  <a:xfrm>
                    <a:off x="3608" y="3353"/>
                    <a:ext cx="63" cy="10"/>
                  </a:xfrm>
                  <a:custGeom>
                    <a:avLst/>
                    <a:gdLst>
                      <a:gd name="txL" fmla="*/ 0 w 946"/>
                      <a:gd name="txT" fmla="*/ 0 h 155"/>
                      <a:gd name="txR" fmla="*/ 946 w 946"/>
                      <a:gd name="txB" fmla="*/ 155 h 15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6" h="155">
                        <a:moveTo>
                          <a:pt x="0" y="30"/>
                        </a:moveTo>
                        <a:lnTo>
                          <a:pt x="103" y="30"/>
                        </a:lnTo>
                        <a:lnTo>
                          <a:pt x="213" y="30"/>
                        </a:lnTo>
                        <a:lnTo>
                          <a:pt x="343" y="42"/>
                        </a:lnTo>
                        <a:lnTo>
                          <a:pt x="488" y="52"/>
                        </a:lnTo>
                        <a:lnTo>
                          <a:pt x="634" y="78"/>
                        </a:lnTo>
                        <a:lnTo>
                          <a:pt x="702" y="93"/>
                        </a:lnTo>
                        <a:lnTo>
                          <a:pt x="764" y="109"/>
                        </a:lnTo>
                        <a:lnTo>
                          <a:pt x="826" y="130"/>
                        </a:lnTo>
                        <a:lnTo>
                          <a:pt x="879" y="155"/>
                        </a:lnTo>
                        <a:lnTo>
                          <a:pt x="946" y="135"/>
                        </a:lnTo>
                        <a:lnTo>
                          <a:pt x="857" y="104"/>
                        </a:lnTo>
                        <a:lnTo>
                          <a:pt x="764" y="72"/>
                        </a:lnTo>
                        <a:lnTo>
                          <a:pt x="634" y="42"/>
                        </a:lnTo>
                        <a:lnTo>
                          <a:pt x="488" y="15"/>
                        </a:lnTo>
                        <a:lnTo>
                          <a:pt x="410" y="5"/>
                        </a:lnTo>
                        <a:lnTo>
                          <a:pt x="332" y="0"/>
                        </a:lnTo>
                        <a:lnTo>
                          <a:pt x="250" y="0"/>
                        </a:lnTo>
                        <a:lnTo>
                          <a:pt x="166" y="5"/>
                        </a:lnTo>
                        <a:lnTo>
                          <a:pt x="83" y="15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92" name="Freeform 1838"/>
                  <p:cNvSpPr/>
                  <p:nvPr/>
                </p:nvSpPr>
                <p:spPr>
                  <a:xfrm>
                    <a:off x="3594" y="3377"/>
                    <a:ext cx="33" cy="4"/>
                  </a:xfrm>
                  <a:custGeom>
                    <a:avLst/>
                    <a:gdLst>
                      <a:gd name="txL" fmla="*/ 0 w 499"/>
                      <a:gd name="txT" fmla="*/ 0 h 53"/>
                      <a:gd name="txR" fmla="*/ 499 w 499"/>
                      <a:gd name="txB" fmla="*/ 53 h 53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99" h="53">
                        <a:moveTo>
                          <a:pt x="0" y="47"/>
                        </a:moveTo>
                        <a:lnTo>
                          <a:pt x="53" y="36"/>
                        </a:lnTo>
                        <a:lnTo>
                          <a:pt x="110" y="31"/>
                        </a:lnTo>
                        <a:lnTo>
                          <a:pt x="172" y="21"/>
                        </a:lnTo>
                        <a:lnTo>
                          <a:pt x="245" y="16"/>
                        </a:lnTo>
                        <a:lnTo>
                          <a:pt x="323" y="21"/>
                        </a:lnTo>
                        <a:lnTo>
                          <a:pt x="385" y="31"/>
                        </a:lnTo>
                        <a:lnTo>
                          <a:pt x="417" y="42"/>
                        </a:lnTo>
                        <a:lnTo>
                          <a:pt x="442" y="53"/>
                        </a:lnTo>
                        <a:lnTo>
                          <a:pt x="499" y="36"/>
                        </a:lnTo>
                        <a:lnTo>
                          <a:pt x="474" y="21"/>
                        </a:lnTo>
                        <a:lnTo>
                          <a:pt x="432" y="11"/>
                        </a:lnTo>
                        <a:lnTo>
                          <a:pt x="380" y="5"/>
                        </a:lnTo>
                        <a:lnTo>
                          <a:pt x="312" y="0"/>
                        </a:lnTo>
                        <a:lnTo>
                          <a:pt x="224" y="5"/>
                        </a:lnTo>
                        <a:lnTo>
                          <a:pt x="120" y="21"/>
                        </a:lnTo>
                        <a:lnTo>
                          <a:pt x="0" y="4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93" name="Freeform 1839"/>
                  <p:cNvSpPr/>
                  <p:nvPr/>
                </p:nvSpPr>
                <p:spPr>
                  <a:xfrm>
                    <a:off x="3610" y="3377"/>
                    <a:ext cx="24" cy="28"/>
                  </a:xfrm>
                  <a:custGeom>
                    <a:avLst/>
                    <a:gdLst>
                      <a:gd name="txL" fmla="*/ 0 w 359"/>
                      <a:gd name="txT" fmla="*/ 0 h 411"/>
                      <a:gd name="txR" fmla="*/ 359 w 359"/>
                      <a:gd name="txB" fmla="*/ 411 h 41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411">
                        <a:moveTo>
                          <a:pt x="0" y="411"/>
                        </a:moveTo>
                        <a:lnTo>
                          <a:pt x="57" y="370"/>
                        </a:lnTo>
                        <a:lnTo>
                          <a:pt x="119" y="323"/>
                        </a:lnTo>
                        <a:lnTo>
                          <a:pt x="187" y="271"/>
                        </a:lnTo>
                        <a:lnTo>
                          <a:pt x="254" y="203"/>
                        </a:lnTo>
                        <a:lnTo>
                          <a:pt x="286" y="172"/>
                        </a:lnTo>
                        <a:lnTo>
                          <a:pt x="312" y="135"/>
                        </a:lnTo>
                        <a:lnTo>
                          <a:pt x="332" y="99"/>
                        </a:lnTo>
                        <a:lnTo>
                          <a:pt x="348" y="63"/>
                        </a:lnTo>
                        <a:lnTo>
                          <a:pt x="359" y="31"/>
                        </a:lnTo>
                        <a:lnTo>
                          <a:pt x="359" y="0"/>
                        </a:lnTo>
                        <a:lnTo>
                          <a:pt x="296" y="26"/>
                        </a:lnTo>
                        <a:lnTo>
                          <a:pt x="296" y="31"/>
                        </a:lnTo>
                        <a:lnTo>
                          <a:pt x="301" y="42"/>
                        </a:lnTo>
                        <a:lnTo>
                          <a:pt x="301" y="63"/>
                        </a:lnTo>
                        <a:lnTo>
                          <a:pt x="291" y="99"/>
                        </a:lnTo>
                        <a:lnTo>
                          <a:pt x="264" y="146"/>
                        </a:lnTo>
                        <a:lnTo>
                          <a:pt x="207" y="213"/>
                        </a:lnTo>
                        <a:lnTo>
                          <a:pt x="124" y="302"/>
                        </a:lnTo>
                        <a:lnTo>
                          <a:pt x="0" y="41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94" name="Freeform 1840"/>
                  <p:cNvSpPr/>
                  <p:nvPr/>
                </p:nvSpPr>
                <p:spPr>
                  <a:xfrm>
                    <a:off x="3629" y="3362"/>
                    <a:ext cx="42" cy="52"/>
                  </a:xfrm>
                  <a:custGeom>
                    <a:avLst/>
                    <a:gdLst>
                      <a:gd name="txL" fmla="*/ 0 w 629"/>
                      <a:gd name="txT" fmla="*/ 0 h 776"/>
                      <a:gd name="txR" fmla="*/ 629 w 629"/>
                      <a:gd name="txB" fmla="*/ 776 h 77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629" h="776">
                        <a:moveTo>
                          <a:pt x="0" y="776"/>
                        </a:moveTo>
                        <a:lnTo>
                          <a:pt x="93" y="697"/>
                        </a:lnTo>
                        <a:lnTo>
                          <a:pt x="192" y="609"/>
                        </a:lnTo>
                        <a:lnTo>
                          <a:pt x="302" y="500"/>
                        </a:lnTo>
                        <a:lnTo>
                          <a:pt x="353" y="442"/>
                        </a:lnTo>
                        <a:lnTo>
                          <a:pt x="405" y="380"/>
                        </a:lnTo>
                        <a:lnTo>
                          <a:pt x="452" y="317"/>
                        </a:lnTo>
                        <a:lnTo>
                          <a:pt x="494" y="255"/>
                        </a:lnTo>
                        <a:lnTo>
                          <a:pt x="530" y="192"/>
                        </a:lnTo>
                        <a:lnTo>
                          <a:pt x="551" y="130"/>
                        </a:lnTo>
                        <a:lnTo>
                          <a:pt x="567" y="73"/>
                        </a:lnTo>
                        <a:lnTo>
                          <a:pt x="567" y="47"/>
                        </a:lnTo>
                        <a:lnTo>
                          <a:pt x="562" y="20"/>
                        </a:lnTo>
                        <a:lnTo>
                          <a:pt x="629" y="0"/>
                        </a:lnTo>
                        <a:lnTo>
                          <a:pt x="624" y="20"/>
                        </a:lnTo>
                        <a:lnTo>
                          <a:pt x="603" y="83"/>
                        </a:lnTo>
                        <a:lnTo>
                          <a:pt x="567" y="172"/>
                        </a:lnTo>
                        <a:lnTo>
                          <a:pt x="540" y="229"/>
                        </a:lnTo>
                        <a:lnTo>
                          <a:pt x="509" y="287"/>
                        </a:lnTo>
                        <a:lnTo>
                          <a:pt x="473" y="344"/>
                        </a:lnTo>
                        <a:lnTo>
                          <a:pt x="427" y="411"/>
                        </a:lnTo>
                        <a:lnTo>
                          <a:pt x="374" y="474"/>
                        </a:lnTo>
                        <a:lnTo>
                          <a:pt x="317" y="536"/>
                        </a:lnTo>
                        <a:lnTo>
                          <a:pt x="250" y="604"/>
                        </a:lnTo>
                        <a:lnTo>
                          <a:pt x="177" y="666"/>
                        </a:lnTo>
                        <a:lnTo>
                          <a:pt x="93" y="724"/>
                        </a:lnTo>
                        <a:lnTo>
                          <a:pt x="0" y="77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95" name="Freeform 1841"/>
                  <p:cNvSpPr/>
                  <p:nvPr/>
                </p:nvSpPr>
                <p:spPr>
                  <a:xfrm>
                    <a:off x="3658" y="3338"/>
                    <a:ext cx="67" cy="91"/>
                  </a:xfrm>
                  <a:custGeom>
                    <a:avLst/>
                    <a:gdLst>
                      <a:gd name="txL" fmla="*/ 0 w 1003"/>
                      <a:gd name="txT" fmla="*/ 0 h 1358"/>
                      <a:gd name="txR" fmla="*/ 1003 w 1003"/>
                      <a:gd name="txB" fmla="*/ 1358 h 135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03" h="1358">
                        <a:moveTo>
                          <a:pt x="0" y="1358"/>
                        </a:moveTo>
                        <a:lnTo>
                          <a:pt x="145" y="1187"/>
                        </a:lnTo>
                        <a:lnTo>
                          <a:pt x="296" y="1010"/>
                        </a:lnTo>
                        <a:lnTo>
                          <a:pt x="472" y="791"/>
                        </a:lnTo>
                        <a:lnTo>
                          <a:pt x="649" y="562"/>
                        </a:lnTo>
                        <a:lnTo>
                          <a:pt x="728" y="448"/>
                        </a:lnTo>
                        <a:lnTo>
                          <a:pt x="801" y="339"/>
                        </a:lnTo>
                        <a:lnTo>
                          <a:pt x="863" y="234"/>
                        </a:lnTo>
                        <a:lnTo>
                          <a:pt x="915" y="146"/>
                        </a:lnTo>
                        <a:lnTo>
                          <a:pt x="946" y="62"/>
                        </a:lnTo>
                        <a:lnTo>
                          <a:pt x="956" y="31"/>
                        </a:lnTo>
                        <a:lnTo>
                          <a:pt x="961" y="0"/>
                        </a:lnTo>
                        <a:lnTo>
                          <a:pt x="1003" y="10"/>
                        </a:lnTo>
                        <a:lnTo>
                          <a:pt x="998" y="26"/>
                        </a:lnTo>
                        <a:lnTo>
                          <a:pt x="978" y="84"/>
                        </a:lnTo>
                        <a:lnTo>
                          <a:pt x="936" y="182"/>
                        </a:lnTo>
                        <a:lnTo>
                          <a:pt x="899" y="249"/>
                        </a:lnTo>
                        <a:lnTo>
                          <a:pt x="858" y="328"/>
                        </a:lnTo>
                        <a:lnTo>
                          <a:pt x="801" y="411"/>
                        </a:lnTo>
                        <a:lnTo>
                          <a:pt x="733" y="511"/>
                        </a:lnTo>
                        <a:lnTo>
                          <a:pt x="649" y="624"/>
                        </a:lnTo>
                        <a:lnTo>
                          <a:pt x="556" y="744"/>
                        </a:lnTo>
                        <a:lnTo>
                          <a:pt x="442" y="880"/>
                        </a:lnTo>
                        <a:lnTo>
                          <a:pt x="312" y="1025"/>
                        </a:lnTo>
                        <a:lnTo>
                          <a:pt x="166" y="1187"/>
                        </a:lnTo>
                        <a:lnTo>
                          <a:pt x="0" y="1358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96" name="Freeform 1842"/>
                  <p:cNvSpPr/>
                  <p:nvPr/>
                </p:nvSpPr>
                <p:spPr>
                  <a:xfrm>
                    <a:off x="3700" y="3314"/>
                    <a:ext cx="72" cy="133"/>
                  </a:xfrm>
                  <a:custGeom>
                    <a:avLst/>
                    <a:gdLst>
                      <a:gd name="txL" fmla="*/ 0 w 1081"/>
                      <a:gd name="txT" fmla="*/ 0 h 1995"/>
                      <a:gd name="txR" fmla="*/ 1081 w 1081"/>
                      <a:gd name="txB" fmla="*/ 1995 h 199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81" h="1995">
                        <a:moveTo>
                          <a:pt x="0" y="1995"/>
                        </a:moveTo>
                        <a:lnTo>
                          <a:pt x="167" y="1745"/>
                        </a:lnTo>
                        <a:lnTo>
                          <a:pt x="332" y="1485"/>
                        </a:lnTo>
                        <a:lnTo>
                          <a:pt x="531" y="1166"/>
                        </a:lnTo>
                        <a:lnTo>
                          <a:pt x="624" y="1001"/>
                        </a:lnTo>
                        <a:lnTo>
                          <a:pt x="723" y="834"/>
                        </a:lnTo>
                        <a:lnTo>
                          <a:pt x="806" y="667"/>
                        </a:lnTo>
                        <a:lnTo>
                          <a:pt x="884" y="511"/>
                        </a:lnTo>
                        <a:lnTo>
                          <a:pt x="946" y="365"/>
                        </a:lnTo>
                        <a:lnTo>
                          <a:pt x="998" y="230"/>
                        </a:lnTo>
                        <a:lnTo>
                          <a:pt x="1013" y="172"/>
                        </a:lnTo>
                        <a:lnTo>
                          <a:pt x="1025" y="115"/>
                        </a:lnTo>
                        <a:lnTo>
                          <a:pt x="1030" y="69"/>
                        </a:lnTo>
                        <a:lnTo>
                          <a:pt x="1030" y="27"/>
                        </a:lnTo>
                        <a:lnTo>
                          <a:pt x="1081" y="0"/>
                        </a:lnTo>
                        <a:lnTo>
                          <a:pt x="1081" y="22"/>
                        </a:lnTo>
                        <a:lnTo>
                          <a:pt x="1066" y="100"/>
                        </a:lnTo>
                        <a:lnTo>
                          <a:pt x="1050" y="157"/>
                        </a:lnTo>
                        <a:lnTo>
                          <a:pt x="1030" y="235"/>
                        </a:lnTo>
                        <a:lnTo>
                          <a:pt x="998" y="324"/>
                        </a:lnTo>
                        <a:lnTo>
                          <a:pt x="951" y="433"/>
                        </a:lnTo>
                        <a:lnTo>
                          <a:pt x="894" y="558"/>
                        </a:lnTo>
                        <a:lnTo>
                          <a:pt x="821" y="704"/>
                        </a:lnTo>
                        <a:lnTo>
                          <a:pt x="733" y="864"/>
                        </a:lnTo>
                        <a:lnTo>
                          <a:pt x="629" y="1047"/>
                        </a:lnTo>
                        <a:lnTo>
                          <a:pt x="504" y="1250"/>
                        </a:lnTo>
                        <a:lnTo>
                          <a:pt x="359" y="1474"/>
                        </a:lnTo>
                        <a:lnTo>
                          <a:pt x="192" y="1723"/>
                        </a:lnTo>
                        <a:lnTo>
                          <a:pt x="0" y="199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97" name="Freeform 1843"/>
                  <p:cNvSpPr/>
                  <p:nvPr/>
                </p:nvSpPr>
                <p:spPr>
                  <a:xfrm>
                    <a:off x="3730" y="3397"/>
                    <a:ext cx="8" cy="53"/>
                  </a:xfrm>
                  <a:custGeom>
                    <a:avLst/>
                    <a:gdLst>
                      <a:gd name="txL" fmla="*/ 0 w 125"/>
                      <a:gd name="txT" fmla="*/ 0 h 797"/>
                      <a:gd name="txR" fmla="*/ 125 w 125"/>
                      <a:gd name="txB" fmla="*/ 797 h 79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5" h="797">
                        <a:moveTo>
                          <a:pt x="0" y="797"/>
                        </a:moveTo>
                        <a:lnTo>
                          <a:pt x="31" y="708"/>
                        </a:lnTo>
                        <a:lnTo>
                          <a:pt x="57" y="608"/>
                        </a:lnTo>
                        <a:lnTo>
                          <a:pt x="77" y="495"/>
                        </a:lnTo>
                        <a:lnTo>
                          <a:pt x="89" y="432"/>
                        </a:lnTo>
                        <a:lnTo>
                          <a:pt x="94" y="370"/>
                        </a:lnTo>
                        <a:lnTo>
                          <a:pt x="99" y="307"/>
                        </a:lnTo>
                        <a:lnTo>
                          <a:pt x="94" y="250"/>
                        </a:lnTo>
                        <a:lnTo>
                          <a:pt x="89" y="193"/>
                        </a:lnTo>
                        <a:lnTo>
                          <a:pt x="72" y="140"/>
                        </a:lnTo>
                        <a:lnTo>
                          <a:pt x="52" y="93"/>
                        </a:lnTo>
                        <a:lnTo>
                          <a:pt x="20" y="51"/>
                        </a:lnTo>
                        <a:lnTo>
                          <a:pt x="57" y="0"/>
                        </a:lnTo>
                        <a:lnTo>
                          <a:pt x="67" y="16"/>
                        </a:lnTo>
                        <a:lnTo>
                          <a:pt x="83" y="51"/>
                        </a:lnTo>
                        <a:lnTo>
                          <a:pt x="104" y="114"/>
                        </a:lnTo>
                        <a:lnTo>
                          <a:pt x="114" y="156"/>
                        </a:lnTo>
                        <a:lnTo>
                          <a:pt x="119" y="203"/>
                        </a:lnTo>
                        <a:lnTo>
                          <a:pt x="125" y="260"/>
                        </a:lnTo>
                        <a:lnTo>
                          <a:pt x="125" y="318"/>
                        </a:lnTo>
                        <a:lnTo>
                          <a:pt x="125" y="385"/>
                        </a:lnTo>
                        <a:lnTo>
                          <a:pt x="114" y="453"/>
                        </a:lnTo>
                        <a:lnTo>
                          <a:pt x="99" y="531"/>
                        </a:lnTo>
                        <a:lnTo>
                          <a:pt x="72" y="614"/>
                        </a:lnTo>
                        <a:lnTo>
                          <a:pt x="42" y="703"/>
                        </a:lnTo>
                        <a:lnTo>
                          <a:pt x="0" y="79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98" name="Freeform 1844"/>
                  <p:cNvSpPr/>
                  <p:nvPr/>
                </p:nvSpPr>
                <p:spPr>
                  <a:xfrm>
                    <a:off x="3757" y="3294"/>
                    <a:ext cx="50" cy="164"/>
                  </a:xfrm>
                  <a:custGeom>
                    <a:avLst/>
                    <a:gdLst>
                      <a:gd name="txL" fmla="*/ 0 w 749"/>
                      <a:gd name="txT" fmla="*/ 0 h 2451"/>
                      <a:gd name="txR" fmla="*/ 749 w 749"/>
                      <a:gd name="txB" fmla="*/ 2451 h 245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749" h="2451">
                        <a:moveTo>
                          <a:pt x="0" y="2451"/>
                        </a:moveTo>
                        <a:lnTo>
                          <a:pt x="57" y="2306"/>
                        </a:lnTo>
                        <a:lnTo>
                          <a:pt x="192" y="1957"/>
                        </a:lnTo>
                        <a:lnTo>
                          <a:pt x="270" y="1734"/>
                        </a:lnTo>
                        <a:lnTo>
                          <a:pt x="348" y="1509"/>
                        </a:lnTo>
                        <a:lnTo>
                          <a:pt x="416" y="1285"/>
                        </a:lnTo>
                        <a:lnTo>
                          <a:pt x="442" y="1182"/>
                        </a:lnTo>
                        <a:lnTo>
                          <a:pt x="462" y="1082"/>
                        </a:lnTo>
                        <a:lnTo>
                          <a:pt x="499" y="895"/>
                        </a:lnTo>
                        <a:lnTo>
                          <a:pt x="530" y="713"/>
                        </a:lnTo>
                        <a:lnTo>
                          <a:pt x="587" y="385"/>
                        </a:lnTo>
                        <a:lnTo>
                          <a:pt x="614" y="250"/>
                        </a:lnTo>
                        <a:lnTo>
                          <a:pt x="634" y="141"/>
                        </a:lnTo>
                        <a:lnTo>
                          <a:pt x="660" y="63"/>
                        </a:lnTo>
                        <a:lnTo>
                          <a:pt x="671" y="36"/>
                        </a:lnTo>
                        <a:lnTo>
                          <a:pt x="681" y="16"/>
                        </a:lnTo>
                        <a:lnTo>
                          <a:pt x="749" y="0"/>
                        </a:lnTo>
                        <a:lnTo>
                          <a:pt x="722" y="109"/>
                        </a:lnTo>
                        <a:lnTo>
                          <a:pt x="655" y="365"/>
                        </a:lnTo>
                        <a:lnTo>
                          <a:pt x="582" y="666"/>
                        </a:lnTo>
                        <a:lnTo>
                          <a:pt x="556" y="807"/>
                        </a:lnTo>
                        <a:lnTo>
                          <a:pt x="540" y="910"/>
                        </a:lnTo>
                        <a:lnTo>
                          <a:pt x="535" y="958"/>
                        </a:lnTo>
                        <a:lnTo>
                          <a:pt x="540" y="1015"/>
                        </a:lnTo>
                        <a:lnTo>
                          <a:pt x="556" y="1130"/>
                        </a:lnTo>
                        <a:lnTo>
                          <a:pt x="582" y="1265"/>
                        </a:lnTo>
                        <a:lnTo>
                          <a:pt x="614" y="1400"/>
                        </a:lnTo>
                        <a:lnTo>
                          <a:pt x="639" y="1535"/>
                        </a:lnTo>
                        <a:lnTo>
                          <a:pt x="660" y="1666"/>
                        </a:lnTo>
                        <a:lnTo>
                          <a:pt x="660" y="1728"/>
                        </a:lnTo>
                        <a:lnTo>
                          <a:pt x="660" y="1786"/>
                        </a:lnTo>
                        <a:lnTo>
                          <a:pt x="649" y="1837"/>
                        </a:lnTo>
                        <a:lnTo>
                          <a:pt x="639" y="1879"/>
                        </a:lnTo>
                        <a:lnTo>
                          <a:pt x="639" y="1811"/>
                        </a:lnTo>
                        <a:lnTo>
                          <a:pt x="634" y="1734"/>
                        </a:lnTo>
                        <a:lnTo>
                          <a:pt x="629" y="1639"/>
                        </a:lnTo>
                        <a:lnTo>
                          <a:pt x="614" y="1525"/>
                        </a:lnTo>
                        <a:lnTo>
                          <a:pt x="592" y="1400"/>
                        </a:lnTo>
                        <a:lnTo>
                          <a:pt x="561" y="1275"/>
                        </a:lnTo>
                        <a:lnTo>
                          <a:pt x="540" y="1212"/>
                        </a:lnTo>
                        <a:lnTo>
                          <a:pt x="514" y="1150"/>
                        </a:lnTo>
                        <a:lnTo>
                          <a:pt x="462" y="1317"/>
                        </a:lnTo>
                        <a:lnTo>
                          <a:pt x="405" y="1494"/>
                        </a:lnTo>
                        <a:lnTo>
                          <a:pt x="332" y="1702"/>
                        </a:lnTo>
                        <a:lnTo>
                          <a:pt x="249" y="1926"/>
                        </a:lnTo>
                        <a:lnTo>
                          <a:pt x="160" y="2139"/>
                        </a:lnTo>
                        <a:lnTo>
                          <a:pt x="120" y="2233"/>
                        </a:lnTo>
                        <a:lnTo>
                          <a:pt x="78" y="2321"/>
                        </a:lnTo>
                        <a:lnTo>
                          <a:pt x="36" y="2394"/>
                        </a:lnTo>
                        <a:lnTo>
                          <a:pt x="0" y="245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99" name="Freeform 1845"/>
                  <p:cNvSpPr/>
                  <p:nvPr/>
                </p:nvSpPr>
                <p:spPr>
                  <a:xfrm>
                    <a:off x="3714" y="3365"/>
                    <a:ext cx="37" cy="26"/>
                  </a:xfrm>
                  <a:custGeom>
                    <a:avLst/>
                    <a:gdLst>
                      <a:gd name="txL" fmla="*/ 0 w 557"/>
                      <a:gd name="txT" fmla="*/ 0 h 380"/>
                      <a:gd name="txR" fmla="*/ 557 w 557"/>
                      <a:gd name="txB" fmla="*/ 380 h 38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57" h="380">
                        <a:moveTo>
                          <a:pt x="0" y="380"/>
                        </a:moveTo>
                        <a:lnTo>
                          <a:pt x="53" y="333"/>
                        </a:lnTo>
                        <a:lnTo>
                          <a:pt x="115" y="287"/>
                        </a:lnTo>
                        <a:lnTo>
                          <a:pt x="188" y="229"/>
                        </a:lnTo>
                        <a:lnTo>
                          <a:pt x="272" y="172"/>
                        </a:lnTo>
                        <a:lnTo>
                          <a:pt x="360" y="125"/>
                        </a:lnTo>
                        <a:lnTo>
                          <a:pt x="407" y="98"/>
                        </a:lnTo>
                        <a:lnTo>
                          <a:pt x="454" y="83"/>
                        </a:lnTo>
                        <a:lnTo>
                          <a:pt x="495" y="68"/>
                        </a:lnTo>
                        <a:lnTo>
                          <a:pt x="536" y="57"/>
                        </a:lnTo>
                        <a:lnTo>
                          <a:pt x="557" y="0"/>
                        </a:lnTo>
                        <a:lnTo>
                          <a:pt x="506" y="21"/>
                        </a:lnTo>
                        <a:lnTo>
                          <a:pt x="442" y="47"/>
                        </a:lnTo>
                        <a:lnTo>
                          <a:pt x="365" y="83"/>
                        </a:lnTo>
                        <a:lnTo>
                          <a:pt x="277" y="135"/>
                        </a:lnTo>
                        <a:lnTo>
                          <a:pt x="183" y="203"/>
                        </a:lnTo>
                        <a:lnTo>
                          <a:pt x="137" y="240"/>
                        </a:lnTo>
                        <a:lnTo>
                          <a:pt x="89" y="281"/>
                        </a:lnTo>
                        <a:lnTo>
                          <a:pt x="42" y="328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700" name="Freeform 1846"/>
                  <p:cNvSpPr/>
                  <p:nvPr/>
                </p:nvSpPr>
                <p:spPr>
                  <a:xfrm>
                    <a:off x="3674" y="3391"/>
                    <a:ext cx="18" cy="42"/>
                  </a:xfrm>
                  <a:custGeom>
                    <a:avLst/>
                    <a:gdLst>
                      <a:gd name="txL" fmla="*/ 0 w 265"/>
                      <a:gd name="txT" fmla="*/ 0 h 635"/>
                      <a:gd name="txR" fmla="*/ 265 w 265"/>
                      <a:gd name="txB" fmla="*/ 635 h 63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65" h="635">
                        <a:moveTo>
                          <a:pt x="0" y="635"/>
                        </a:moveTo>
                        <a:lnTo>
                          <a:pt x="41" y="577"/>
                        </a:lnTo>
                        <a:lnTo>
                          <a:pt x="83" y="521"/>
                        </a:lnTo>
                        <a:lnTo>
                          <a:pt x="125" y="447"/>
                        </a:lnTo>
                        <a:lnTo>
                          <a:pt x="166" y="359"/>
                        </a:lnTo>
                        <a:lnTo>
                          <a:pt x="187" y="312"/>
                        </a:lnTo>
                        <a:lnTo>
                          <a:pt x="198" y="260"/>
                        </a:lnTo>
                        <a:lnTo>
                          <a:pt x="208" y="214"/>
                        </a:lnTo>
                        <a:lnTo>
                          <a:pt x="218" y="162"/>
                        </a:lnTo>
                        <a:lnTo>
                          <a:pt x="218" y="115"/>
                        </a:lnTo>
                        <a:lnTo>
                          <a:pt x="208" y="68"/>
                        </a:lnTo>
                        <a:lnTo>
                          <a:pt x="260" y="0"/>
                        </a:lnTo>
                        <a:lnTo>
                          <a:pt x="265" y="57"/>
                        </a:lnTo>
                        <a:lnTo>
                          <a:pt x="260" y="120"/>
                        </a:lnTo>
                        <a:lnTo>
                          <a:pt x="250" y="203"/>
                        </a:lnTo>
                        <a:lnTo>
                          <a:pt x="233" y="255"/>
                        </a:lnTo>
                        <a:lnTo>
                          <a:pt x="218" y="302"/>
                        </a:lnTo>
                        <a:lnTo>
                          <a:pt x="198" y="354"/>
                        </a:lnTo>
                        <a:lnTo>
                          <a:pt x="171" y="412"/>
                        </a:lnTo>
                        <a:lnTo>
                          <a:pt x="140" y="464"/>
                        </a:lnTo>
                        <a:lnTo>
                          <a:pt x="98" y="521"/>
                        </a:lnTo>
                        <a:lnTo>
                          <a:pt x="51" y="577"/>
                        </a:lnTo>
                        <a:lnTo>
                          <a:pt x="0" y="63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701" name="Freeform 1847"/>
                  <p:cNvSpPr/>
                  <p:nvPr/>
                </p:nvSpPr>
                <p:spPr>
                  <a:xfrm>
                    <a:off x="3635" y="3330"/>
                    <a:ext cx="39" cy="9"/>
                  </a:xfrm>
                  <a:custGeom>
                    <a:avLst/>
                    <a:gdLst>
                      <a:gd name="txL" fmla="*/ 0 w 583"/>
                      <a:gd name="txT" fmla="*/ 0 h 130"/>
                      <a:gd name="txR" fmla="*/ 583 w 583"/>
                      <a:gd name="txB" fmla="*/ 130 h 13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83" h="130">
                        <a:moveTo>
                          <a:pt x="0" y="104"/>
                        </a:moveTo>
                        <a:lnTo>
                          <a:pt x="62" y="114"/>
                        </a:lnTo>
                        <a:lnTo>
                          <a:pt x="125" y="114"/>
                        </a:lnTo>
                        <a:lnTo>
                          <a:pt x="209" y="114"/>
                        </a:lnTo>
                        <a:lnTo>
                          <a:pt x="297" y="104"/>
                        </a:lnTo>
                        <a:lnTo>
                          <a:pt x="339" y="94"/>
                        </a:lnTo>
                        <a:lnTo>
                          <a:pt x="385" y="84"/>
                        </a:lnTo>
                        <a:lnTo>
                          <a:pt x="427" y="67"/>
                        </a:lnTo>
                        <a:lnTo>
                          <a:pt x="469" y="52"/>
                        </a:lnTo>
                        <a:lnTo>
                          <a:pt x="504" y="26"/>
                        </a:lnTo>
                        <a:lnTo>
                          <a:pt x="536" y="0"/>
                        </a:lnTo>
                        <a:lnTo>
                          <a:pt x="583" y="16"/>
                        </a:lnTo>
                        <a:lnTo>
                          <a:pt x="546" y="42"/>
                        </a:lnTo>
                        <a:lnTo>
                          <a:pt x="499" y="67"/>
                        </a:lnTo>
                        <a:lnTo>
                          <a:pt x="437" y="94"/>
                        </a:lnTo>
                        <a:lnTo>
                          <a:pt x="354" y="114"/>
                        </a:lnTo>
                        <a:lnTo>
                          <a:pt x="307" y="125"/>
                        </a:lnTo>
                        <a:lnTo>
                          <a:pt x="255" y="130"/>
                        </a:lnTo>
                        <a:lnTo>
                          <a:pt x="197" y="130"/>
                        </a:lnTo>
                        <a:lnTo>
                          <a:pt x="135" y="125"/>
                        </a:lnTo>
                        <a:lnTo>
                          <a:pt x="68" y="120"/>
                        </a:lnTo>
                        <a:lnTo>
                          <a:pt x="0" y="104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702" name="Freeform 1848"/>
                  <p:cNvSpPr/>
                  <p:nvPr/>
                </p:nvSpPr>
                <p:spPr>
                  <a:xfrm>
                    <a:off x="3631" y="3311"/>
                    <a:ext cx="24" cy="16"/>
                  </a:xfrm>
                  <a:custGeom>
                    <a:avLst/>
                    <a:gdLst>
                      <a:gd name="txL" fmla="*/ 0 w 359"/>
                      <a:gd name="txT" fmla="*/ 0 h 240"/>
                      <a:gd name="txR" fmla="*/ 359 w 359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240">
                        <a:moveTo>
                          <a:pt x="0" y="0"/>
                        </a:moveTo>
                        <a:lnTo>
                          <a:pt x="36" y="21"/>
                        </a:lnTo>
                        <a:lnTo>
                          <a:pt x="124" y="73"/>
                        </a:lnTo>
                        <a:lnTo>
                          <a:pt x="177" y="105"/>
                        </a:lnTo>
                        <a:lnTo>
                          <a:pt x="229" y="146"/>
                        </a:lnTo>
                        <a:lnTo>
                          <a:pt x="276" y="188"/>
                        </a:lnTo>
                        <a:lnTo>
                          <a:pt x="312" y="235"/>
                        </a:lnTo>
                        <a:lnTo>
                          <a:pt x="359" y="240"/>
                        </a:lnTo>
                        <a:lnTo>
                          <a:pt x="338" y="213"/>
                        </a:lnTo>
                        <a:lnTo>
                          <a:pt x="312" y="188"/>
                        </a:lnTo>
                        <a:lnTo>
                          <a:pt x="276" y="151"/>
                        </a:lnTo>
                        <a:lnTo>
                          <a:pt x="224" y="115"/>
                        </a:lnTo>
                        <a:lnTo>
                          <a:pt x="166" y="73"/>
                        </a:lnTo>
                        <a:lnTo>
                          <a:pt x="89" y="3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703" name="Freeform 1849"/>
                  <p:cNvSpPr/>
                  <p:nvPr/>
                </p:nvSpPr>
                <p:spPr>
                  <a:xfrm>
                    <a:off x="3708" y="3396"/>
                    <a:ext cx="8" cy="10"/>
                  </a:xfrm>
                  <a:custGeom>
                    <a:avLst/>
                    <a:gdLst>
                      <a:gd name="txL" fmla="*/ 0 w 124"/>
                      <a:gd name="txT" fmla="*/ 0 h 146"/>
                      <a:gd name="txR" fmla="*/ 124 w 124"/>
                      <a:gd name="txB" fmla="*/ 146 h 14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4" h="146">
                        <a:moveTo>
                          <a:pt x="47" y="146"/>
                        </a:moveTo>
                        <a:lnTo>
                          <a:pt x="57" y="146"/>
                        </a:lnTo>
                        <a:lnTo>
                          <a:pt x="93" y="141"/>
                        </a:lnTo>
                        <a:lnTo>
                          <a:pt x="109" y="130"/>
                        </a:lnTo>
                        <a:lnTo>
                          <a:pt x="119" y="120"/>
                        </a:lnTo>
                        <a:lnTo>
                          <a:pt x="124" y="104"/>
                        </a:lnTo>
                        <a:lnTo>
                          <a:pt x="124" y="84"/>
                        </a:lnTo>
                        <a:lnTo>
                          <a:pt x="114" y="57"/>
                        </a:lnTo>
                        <a:lnTo>
                          <a:pt x="104" y="37"/>
                        </a:lnTo>
                        <a:lnTo>
                          <a:pt x="87" y="21"/>
                        </a:lnTo>
                        <a:lnTo>
                          <a:pt x="72" y="5"/>
                        </a:lnTo>
                        <a:lnTo>
                          <a:pt x="57" y="0"/>
                        </a:lnTo>
                        <a:lnTo>
                          <a:pt x="41" y="0"/>
                        </a:lnTo>
                        <a:lnTo>
                          <a:pt x="25" y="11"/>
                        </a:lnTo>
                        <a:lnTo>
                          <a:pt x="10" y="32"/>
                        </a:lnTo>
                        <a:lnTo>
                          <a:pt x="0" y="57"/>
                        </a:lnTo>
                        <a:lnTo>
                          <a:pt x="0" y="79"/>
                        </a:lnTo>
                        <a:lnTo>
                          <a:pt x="5" y="99"/>
                        </a:lnTo>
                        <a:lnTo>
                          <a:pt x="15" y="115"/>
                        </a:lnTo>
                        <a:lnTo>
                          <a:pt x="36" y="141"/>
                        </a:lnTo>
                        <a:lnTo>
                          <a:pt x="47" y="146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704" name="Freeform 1850"/>
                  <p:cNvSpPr/>
                  <p:nvPr/>
                </p:nvSpPr>
                <p:spPr>
                  <a:xfrm>
                    <a:off x="3661" y="3298"/>
                    <a:ext cx="7" cy="6"/>
                  </a:xfrm>
                  <a:custGeom>
                    <a:avLst/>
                    <a:gdLst>
                      <a:gd name="txL" fmla="*/ 0 w 98"/>
                      <a:gd name="txT" fmla="*/ 0 h 78"/>
                      <a:gd name="txR" fmla="*/ 98 w 98"/>
                      <a:gd name="txB" fmla="*/ 78 h 7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8" h="78">
                        <a:moveTo>
                          <a:pt x="0" y="57"/>
                        </a:moveTo>
                        <a:lnTo>
                          <a:pt x="15" y="62"/>
                        </a:lnTo>
                        <a:lnTo>
                          <a:pt x="46" y="73"/>
                        </a:lnTo>
                        <a:lnTo>
                          <a:pt x="62" y="78"/>
                        </a:lnTo>
                        <a:lnTo>
                          <a:pt x="78" y="78"/>
                        </a:lnTo>
                        <a:lnTo>
                          <a:pt x="93" y="67"/>
                        </a:lnTo>
                        <a:lnTo>
                          <a:pt x="98" y="57"/>
                        </a:lnTo>
                        <a:lnTo>
                          <a:pt x="98" y="41"/>
                        </a:lnTo>
                        <a:lnTo>
                          <a:pt x="88" y="25"/>
                        </a:lnTo>
                        <a:lnTo>
                          <a:pt x="73" y="20"/>
                        </a:lnTo>
                        <a:lnTo>
                          <a:pt x="56" y="10"/>
                        </a:lnTo>
                        <a:lnTo>
                          <a:pt x="15" y="5"/>
                        </a:lnTo>
                        <a:lnTo>
                          <a:pt x="0" y="0"/>
                        </a:lnTo>
                        <a:lnTo>
                          <a:pt x="0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705" name="Freeform 1851"/>
                  <p:cNvSpPr/>
                  <p:nvPr/>
                </p:nvSpPr>
                <p:spPr>
                  <a:xfrm>
                    <a:off x="3687" y="3263"/>
                    <a:ext cx="8" cy="8"/>
                  </a:xfrm>
                  <a:custGeom>
                    <a:avLst/>
                    <a:gdLst>
                      <a:gd name="txL" fmla="*/ 0 w 119"/>
                      <a:gd name="txT" fmla="*/ 0 h 125"/>
                      <a:gd name="txR" fmla="*/ 119 w 119"/>
                      <a:gd name="txB" fmla="*/ 125 h 12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19" h="125">
                        <a:moveTo>
                          <a:pt x="0" y="58"/>
                        </a:moveTo>
                        <a:lnTo>
                          <a:pt x="5" y="73"/>
                        </a:lnTo>
                        <a:lnTo>
                          <a:pt x="25" y="105"/>
                        </a:lnTo>
                        <a:lnTo>
                          <a:pt x="42" y="115"/>
                        </a:lnTo>
                        <a:lnTo>
                          <a:pt x="57" y="125"/>
                        </a:lnTo>
                        <a:lnTo>
                          <a:pt x="77" y="125"/>
                        </a:lnTo>
                        <a:lnTo>
                          <a:pt x="98" y="115"/>
                        </a:lnTo>
                        <a:lnTo>
                          <a:pt x="114" y="94"/>
                        </a:lnTo>
                        <a:lnTo>
                          <a:pt x="119" y="78"/>
                        </a:lnTo>
                        <a:lnTo>
                          <a:pt x="119" y="58"/>
                        </a:lnTo>
                        <a:lnTo>
                          <a:pt x="114" y="42"/>
                        </a:lnTo>
                        <a:lnTo>
                          <a:pt x="98" y="26"/>
                        </a:lnTo>
                        <a:lnTo>
                          <a:pt x="82" y="11"/>
                        </a:lnTo>
                        <a:lnTo>
                          <a:pt x="67" y="5"/>
                        </a:lnTo>
                        <a:lnTo>
                          <a:pt x="52" y="0"/>
                        </a:lnTo>
                        <a:lnTo>
                          <a:pt x="35" y="0"/>
                        </a:lnTo>
                        <a:lnTo>
                          <a:pt x="25" y="11"/>
                        </a:lnTo>
                        <a:lnTo>
                          <a:pt x="10" y="31"/>
                        </a:lnTo>
                        <a:lnTo>
                          <a:pt x="0" y="47"/>
                        </a:lnTo>
                        <a:lnTo>
                          <a:pt x="0" y="58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706" name="Freeform 1852"/>
                  <p:cNvSpPr/>
                  <p:nvPr/>
                </p:nvSpPr>
                <p:spPr>
                  <a:xfrm>
                    <a:off x="3609" y="3341"/>
                    <a:ext cx="6" cy="4"/>
                  </a:xfrm>
                  <a:custGeom>
                    <a:avLst/>
                    <a:gdLst>
                      <a:gd name="txL" fmla="*/ 0 w 94"/>
                      <a:gd name="txT" fmla="*/ 0 h 57"/>
                      <a:gd name="txR" fmla="*/ 94 w 94"/>
                      <a:gd name="txB" fmla="*/ 57 h 5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" h="57">
                        <a:moveTo>
                          <a:pt x="21" y="57"/>
                        </a:moveTo>
                        <a:lnTo>
                          <a:pt x="42" y="57"/>
                        </a:lnTo>
                        <a:lnTo>
                          <a:pt x="73" y="52"/>
                        </a:lnTo>
                        <a:lnTo>
                          <a:pt x="83" y="47"/>
                        </a:lnTo>
                        <a:lnTo>
                          <a:pt x="94" y="37"/>
                        </a:lnTo>
                        <a:lnTo>
                          <a:pt x="94" y="26"/>
                        </a:lnTo>
                        <a:lnTo>
                          <a:pt x="78" y="15"/>
                        </a:lnTo>
                        <a:lnTo>
                          <a:pt x="58" y="5"/>
                        </a:lnTo>
                        <a:lnTo>
                          <a:pt x="42" y="0"/>
                        </a:lnTo>
                        <a:lnTo>
                          <a:pt x="26" y="0"/>
                        </a:lnTo>
                        <a:lnTo>
                          <a:pt x="11" y="5"/>
                        </a:lnTo>
                        <a:lnTo>
                          <a:pt x="6" y="15"/>
                        </a:lnTo>
                        <a:lnTo>
                          <a:pt x="0" y="32"/>
                        </a:lnTo>
                        <a:lnTo>
                          <a:pt x="11" y="47"/>
                        </a:lnTo>
                        <a:lnTo>
                          <a:pt x="21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17682" name="Group 1853"/>
                <p:cNvGrpSpPr/>
                <p:nvPr/>
              </p:nvGrpSpPr>
              <p:grpSpPr>
                <a:xfrm>
                  <a:off x="4071" y="3273"/>
                  <a:ext cx="23" cy="28"/>
                  <a:chOff x="4057" y="3261"/>
                  <a:chExt cx="23" cy="28"/>
                </a:xfrm>
              </p:grpSpPr>
              <p:sp>
                <p:nvSpPr>
                  <p:cNvPr id="17683" name="Freeform 1854"/>
                  <p:cNvSpPr/>
                  <p:nvPr/>
                </p:nvSpPr>
                <p:spPr>
                  <a:xfrm>
                    <a:off x="4057" y="3261"/>
                    <a:ext cx="23" cy="28"/>
                  </a:xfrm>
                  <a:custGeom>
                    <a:avLst/>
                    <a:gdLst>
                      <a:gd name="txL" fmla="*/ 0 w 333"/>
                      <a:gd name="txT" fmla="*/ 0 h 417"/>
                      <a:gd name="txR" fmla="*/ 333 w 333"/>
                      <a:gd name="txB" fmla="*/ 417 h 41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3" h="417">
                        <a:moveTo>
                          <a:pt x="323" y="417"/>
                        </a:moveTo>
                        <a:lnTo>
                          <a:pt x="281" y="407"/>
                        </a:lnTo>
                        <a:lnTo>
                          <a:pt x="239" y="391"/>
                        </a:lnTo>
                        <a:lnTo>
                          <a:pt x="193" y="375"/>
                        </a:lnTo>
                        <a:lnTo>
                          <a:pt x="146" y="350"/>
                        </a:lnTo>
                        <a:lnTo>
                          <a:pt x="99" y="318"/>
                        </a:lnTo>
                        <a:lnTo>
                          <a:pt x="83" y="302"/>
                        </a:lnTo>
                        <a:lnTo>
                          <a:pt x="68" y="282"/>
                        </a:lnTo>
                        <a:lnTo>
                          <a:pt x="57" y="261"/>
                        </a:lnTo>
                        <a:lnTo>
                          <a:pt x="47" y="240"/>
                        </a:lnTo>
                        <a:lnTo>
                          <a:pt x="26" y="147"/>
                        </a:lnTo>
                        <a:lnTo>
                          <a:pt x="6" y="68"/>
                        </a:lnTo>
                        <a:lnTo>
                          <a:pt x="0" y="37"/>
                        </a:lnTo>
                        <a:lnTo>
                          <a:pt x="0" y="16"/>
                        </a:lnTo>
                        <a:lnTo>
                          <a:pt x="6" y="6"/>
                        </a:lnTo>
                        <a:lnTo>
                          <a:pt x="11" y="6"/>
                        </a:lnTo>
                        <a:lnTo>
                          <a:pt x="21" y="0"/>
                        </a:lnTo>
                        <a:lnTo>
                          <a:pt x="31" y="6"/>
                        </a:lnTo>
                        <a:lnTo>
                          <a:pt x="57" y="11"/>
                        </a:lnTo>
                        <a:lnTo>
                          <a:pt x="83" y="27"/>
                        </a:lnTo>
                        <a:lnTo>
                          <a:pt x="146" y="73"/>
                        </a:lnTo>
                        <a:lnTo>
                          <a:pt x="208" y="125"/>
                        </a:lnTo>
                        <a:lnTo>
                          <a:pt x="271" y="193"/>
                        </a:lnTo>
                        <a:lnTo>
                          <a:pt x="296" y="230"/>
                        </a:lnTo>
                        <a:lnTo>
                          <a:pt x="313" y="261"/>
                        </a:lnTo>
                        <a:lnTo>
                          <a:pt x="323" y="292"/>
                        </a:lnTo>
                        <a:lnTo>
                          <a:pt x="333" y="323"/>
                        </a:lnTo>
                        <a:lnTo>
                          <a:pt x="333" y="350"/>
                        </a:lnTo>
                        <a:lnTo>
                          <a:pt x="333" y="375"/>
                        </a:lnTo>
                        <a:lnTo>
                          <a:pt x="323" y="417"/>
                        </a:lnTo>
                        <a:close/>
                      </a:path>
                    </a:pathLst>
                  </a:custGeom>
                  <a:solidFill>
                    <a:srgbClr val="00990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84" name="Freeform 1855"/>
                  <p:cNvSpPr/>
                  <p:nvPr/>
                </p:nvSpPr>
                <p:spPr>
                  <a:xfrm rot="-3646317">
                    <a:off x="4057" y="3269"/>
                    <a:ext cx="14" cy="14"/>
                  </a:xfrm>
                  <a:custGeom>
                    <a:avLst/>
                    <a:gdLst>
                      <a:gd name="txL" fmla="*/ 0 w 213"/>
                      <a:gd name="txT" fmla="*/ 0 h 214"/>
                      <a:gd name="txR" fmla="*/ 213 w 213"/>
                      <a:gd name="txB" fmla="*/ 214 h 214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3" h="214">
                        <a:moveTo>
                          <a:pt x="0" y="151"/>
                        </a:moveTo>
                        <a:lnTo>
                          <a:pt x="36" y="120"/>
                        </a:lnTo>
                        <a:lnTo>
                          <a:pt x="115" y="57"/>
                        </a:lnTo>
                        <a:lnTo>
                          <a:pt x="156" y="32"/>
                        </a:lnTo>
                        <a:lnTo>
                          <a:pt x="187" y="6"/>
                        </a:lnTo>
                        <a:lnTo>
                          <a:pt x="208" y="0"/>
                        </a:lnTo>
                        <a:lnTo>
                          <a:pt x="213" y="0"/>
                        </a:lnTo>
                        <a:lnTo>
                          <a:pt x="213" y="11"/>
                        </a:lnTo>
                        <a:lnTo>
                          <a:pt x="193" y="69"/>
                        </a:lnTo>
                        <a:lnTo>
                          <a:pt x="162" y="136"/>
                        </a:lnTo>
                        <a:lnTo>
                          <a:pt x="140" y="167"/>
                        </a:lnTo>
                        <a:lnTo>
                          <a:pt x="120" y="187"/>
                        </a:lnTo>
                        <a:lnTo>
                          <a:pt x="98" y="209"/>
                        </a:lnTo>
                        <a:lnTo>
                          <a:pt x="73" y="214"/>
                        </a:lnTo>
                        <a:lnTo>
                          <a:pt x="47" y="209"/>
                        </a:lnTo>
                        <a:lnTo>
                          <a:pt x="31" y="204"/>
                        </a:lnTo>
                        <a:lnTo>
                          <a:pt x="21" y="193"/>
                        </a:lnTo>
                        <a:lnTo>
                          <a:pt x="10" y="182"/>
                        </a:lnTo>
                        <a:lnTo>
                          <a:pt x="0" y="162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CCFF33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7654" name="Group 1856"/>
              <p:cNvGrpSpPr/>
              <p:nvPr/>
            </p:nvGrpSpPr>
            <p:grpSpPr>
              <a:xfrm>
                <a:off x="4851" y="2889"/>
                <a:ext cx="292" cy="339"/>
                <a:chOff x="3805" y="3002"/>
                <a:chExt cx="289" cy="345"/>
              </a:xfrm>
            </p:grpSpPr>
            <p:grpSp>
              <p:nvGrpSpPr>
                <p:cNvPr id="17655" name="Group 1857"/>
                <p:cNvGrpSpPr/>
                <p:nvPr/>
              </p:nvGrpSpPr>
              <p:grpSpPr>
                <a:xfrm rot="4364787">
                  <a:off x="3769" y="3037"/>
                  <a:ext cx="345" cy="274"/>
                  <a:chOff x="3560" y="3203"/>
                  <a:chExt cx="345" cy="274"/>
                </a:xfrm>
              </p:grpSpPr>
              <p:sp>
                <p:nvSpPr>
                  <p:cNvPr id="17659" name="Freeform 1858"/>
                  <p:cNvSpPr/>
                  <p:nvPr/>
                </p:nvSpPr>
                <p:spPr>
                  <a:xfrm>
                    <a:off x="3560" y="3203"/>
                    <a:ext cx="264" cy="274"/>
                  </a:xfrm>
                  <a:custGeom>
                    <a:avLst/>
                    <a:gdLst>
                      <a:gd name="txL" fmla="*/ 0 w 3962"/>
                      <a:gd name="txT" fmla="*/ 0 h 4106"/>
                      <a:gd name="txR" fmla="*/ 3962 w 3962"/>
                      <a:gd name="txB" fmla="*/ 4106 h 41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962" h="4106">
                        <a:moveTo>
                          <a:pt x="0" y="3065"/>
                        </a:moveTo>
                        <a:lnTo>
                          <a:pt x="47" y="3055"/>
                        </a:lnTo>
                        <a:lnTo>
                          <a:pt x="150" y="3044"/>
                        </a:lnTo>
                        <a:lnTo>
                          <a:pt x="260" y="3034"/>
                        </a:lnTo>
                        <a:lnTo>
                          <a:pt x="302" y="3034"/>
                        </a:lnTo>
                        <a:lnTo>
                          <a:pt x="317" y="3034"/>
                        </a:lnTo>
                        <a:lnTo>
                          <a:pt x="327" y="3039"/>
                        </a:lnTo>
                        <a:lnTo>
                          <a:pt x="281" y="3117"/>
                        </a:lnTo>
                        <a:lnTo>
                          <a:pt x="322" y="3102"/>
                        </a:lnTo>
                        <a:lnTo>
                          <a:pt x="421" y="3065"/>
                        </a:lnTo>
                        <a:lnTo>
                          <a:pt x="474" y="3055"/>
                        </a:lnTo>
                        <a:lnTo>
                          <a:pt x="526" y="3049"/>
                        </a:lnTo>
                        <a:lnTo>
                          <a:pt x="546" y="3049"/>
                        </a:lnTo>
                        <a:lnTo>
                          <a:pt x="562" y="3060"/>
                        </a:lnTo>
                        <a:lnTo>
                          <a:pt x="577" y="3065"/>
                        </a:lnTo>
                        <a:lnTo>
                          <a:pt x="582" y="3080"/>
                        </a:lnTo>
                        <a:lnTo>
                          <a:pt x="536" y="3169"/>
                        </a:lnTo>
                        <a:lnTo>
                          <a:pt x="593" y="3154"/>
                        </a:lnTo>
                        <a:lnTo>
                          <a:pt x="723" y="3127"/>
                        </a:lnTo>
                        <a:lnTo>
                          <a:pt x="796" y="3122"/>
                        </a:lnTo>
                        <a:lnTo>
                          <a:pt x="863" y="3117"/>
                        </a:lnTo>
                        <a:lnTo>
                          <a:pt x="910" y="3117"/>
                        </a:lnTo>
                        <a:lnTo>
                          <a:pt x="926" y="3122"/>
                        </a:lnTo>
                        <a:lnTo>
                          <a:pt x="936" y="3132"/>
                        </a:lnTo>
                        <a:lnTo>
                          <a:pt x="941" y="3159"/>
                        </a:lnTo>
                        <a:lnTo>
                          <a:pt x="936" y="3185"/>
                        </a:lnTo>
                        <a:lnTo>
                          <a:pt x="926" y="3211"/>
                        </a:lnTo>
                        <a:lnTo>
                          <a:pt x="915" y="3242"/>
                        </a:lnTo>
                        <a:lnTo>
                          <a:pt x="884" y="3289"/>
                        </a:lnTo>
                        <a:lnTo>
                          <a:pt x="873" y="3310"/>
                        </a:lnTo>
                        <a:lnTo>
                          <a:pt x="900" y="3294"/>
                        </a:lnTo>
                        <a:lnTo>
                          <a:pt x="936" y="3284"/>
                        </a:lnTo>
                        <a:lnTo>
                          <a:pt x="978" y="3268"/>
                        </a:lnTo>
                        <a:lnTo>
                          <a:pt x="1030" y="3257"/>
                        </a:lnTo>
                        <a:lnTo>
                          <a:pt x="1082" y="3257"/>
                        </a:lnTo>
                        <a:lnTo>
                          <a:pt x="1133" y="3262"/>
                        </a:lnTo>
                        <a:lnTo>
                          <a:pt x="1160" y="3268"/>
                        </a:lnTo>
                        <a:lnTo>
                          <a:pt x="1185" y="3279"/>
                        </a:lnTo>
                        <a:lnTo>
                          <a:pt x="1191" y="3299"/>
                        </a:lnTo>
                        <a:lnTo>
                          <a:pt x="1201" y="3341"/>
                        </a:lnTo>
                        <a:lnTo>
                          <a:pt x="1196" y="3367"/>
                        </a:lnTo>
                        <a:lnTo>
                          <a:pt x="1196" y="3387"/>
                        </a:lnTo>
                        <a:lnTo>
                          <a:pt x="1180" y="3404"/>
                        </a:lnTo>
                        <a:lnTo>
                          <a:pt x="1175" y="3409"/>
                        </a:lnTo>
                        <a:lnTo>
                          <a:pt x="1165" y="3414"/>
                        </a:lnTo>
                        <a:lnTo>
                          <a:pt x="1155" y="3409"/>
                        </a:lnTo>
                        <a:lnTo>
                          <a:pt x="1165" y="3404"/>
                        </a:lnTo>
                        <a:lnTo>
                          <a:pt x="1191" y="3392"/>
                        </a:lnTo>
                        <a:lnTo>
                          <a:pt x="1227" y="3382"/>
                        </a:lnTo>
                        <a:lnTo>
                          <a:pt x="1269" y="3377"/>
                        </a:lnTo>
                        <a:lnTo>
                          <a:pt x="1305" y="3382"/>
                        </a:lnTo>
                        <a:lnTo>
                          <a:pt x="1320" y="3387"/>
                        </a:lnTo>
                        <a:lnTo>
                          <a:pt x="1337" y="3392"/>
                        </a:lnTo>
                        <a:lnTo>
                          <a:pt x="1347" y="3404"/>
                        </a:lnTo>
                        <a:lnTo>
                          <a:pt x="1357" y="3419"/>
                        </a:lnTo>
                        <a:lnTo>
                          <a:pt x="1357" y="3450"/>
                        </a:lnTo>
                        <a:lnTo>
                          <a:pt x="1352" y="3487"/>
                        </a:lnTo>
                        <a:lnTo>
                          <a:pt x="1342" y="3517"/>
                        </a:lnTo>
                        <a:lnTo>
                          <a:pt x="1326" y="3544"/>
                        </a:lnTo>
                        <a:lnTo>
                          <a:pt x="1290" y="3591"/>
                        </a:lnTo>
                        <a:lnTo>
                          <a:pt x="1274" y="3612"/>
                        </a:lnTo>
                        <a:lnTo>
                          <a:pt x="1315" y="3596"/>
                        </a:lnTo>
                        <a:lnTo>
                          <a:pt x="1409" y="3570"/>
                        </a:lnTo>
                        <a:lnTo>
                          <a:pt x="1456" y="3559"/>
                        </a:lnTo>
                        <a:lnTo>
                          <a:pt x="1503" y="3549"/>
                        </a:lnTo>
                        <a:lnTo>
                          <a:pt x="1534" y="3549"/>
                        </a:lnTo>
                        <a:lnTo>
                          <a:pt x="1550" y="3554"/>
                        </a:lnTo>
                        <a:lnTo>
                          <a:pt x="1555" y="3559"/>
                        </a:lnTo>
                        <a:lnTo>
                          <a:pt x="1560" y="3570"/>
                        </a:lnTo>
                        <a:lnTo>
                          <a:pt x="1560" y="3586"/>
                        </a:lnTo>
                        <a:lnTo>
                          <a:pt x="1555" y="3606"/>
                        </a:lnTo>
                        <a:lnTo>
                          <a:pt x="1550" y="3617"/>
                        </a:lnTo>
                        <a:lnTo>
                          <a:pt x="1544" y="3622"/>
                        </a:lnTo>
                        <a:lnTo>
                          <a:pt x="1565" y="3612"/>
                        </a:lnTo>
                        <a:lnTo>
                          <a:pt x="1622" y="3581"/>
                        </a:lnTo>
                        <a:lnTo>
                          <a:pt x="1659" y="3570"/>
                        </a:lnTo>
                        <a:lnTo>
                          <a:pt x="1695" y="3559"/>
                        </a:lnTo>
                        <a:lnTo>
                          <a:pt x="1737" y="3559"/>
                        </a:lnTo>
                        <a:lnTo>
                          <a:pt x="1779" y="3564"/>
                        </a:lnTo>
                        <a:lnTo>
                          <a:pt x="1799" y="3575"/>
                        </a:lnTo>
                        <a:lnTo>
                          <a:pt x="1814" y="3586"/>
                        </a:lnTo>
                        <a:lnTo>
                          <a:pt x="1856" y="3622"/>
                        </a:lnTo>
                        <a:lnTo>
                          <a:pt x="1898" y="3669"/>
                        </a:lnTo>
                        <a:lnTo>
                          <a:pt x="1929" y="3731"/>
                        </a:lnTo>
                        <a:lnTo>
                          <a:pt x="1951" y="3794"/>
                        </a:lnTo>
                        <a:lnTo>
                          <a:pt x="1956" y="3824"/>
                        </a:lnTo>
                        <a:lnTo>
                          <a:pt x="1961" y="3861"/>
                        </a:lnTo>
                        <a:lnTo>
                          <a:pt x="1956" y="3893"/>
                        </a:lnTo>
                        <a:lnTo>
                          <a:pt x="1951" y="3929"/>
                        </a:lnTo>
                        <a:lnTo>
                          <a:pt x="1939" y="3961"/>
                        </a:lnTo>
                        <a:lnTo>
                          <a:pt x="1924" y="3991"/>
                        </a:lnTo>
                        <a:lnTo>
                          <a:pt x="2116" y="3893"/>
                        </a:lnTo>
                        <a:lnTo>
                          <a:pt x="2106" y="3971"/>
                        </a:lnTo>
                        <a:lnTo>
                          <a:pt x="2132" y="3949"/>
                        </a:lnTo>
                        <a:lnTo>
                          <a:pt x="2189" y="3903"/>
                        </a:lnTo>
                        <a:lnTo>
                          <a:pt x="2226" y="3882"/>
                        </a:lnTo>
                        <a:lnTo>
                          <a:pt x="2257" y="3866"/>
                        </a:lnTo>
                        <a:lnTo>
                          <a:pt x="2268" y="3866"/>
                        </a:lnTo>
                        <a:lnTo>
                          <a:pt x="2283" y="3866"/>
                        </a:lnTo>
                        <a:lnTo>
                          <a:pt x="2293" y="3872"/>
                        </a:lnTo>
                        <a:lnTo>
                          <a:pt x="2303" y="3882"/>
                        </a:lnTo>
                        <a:lnTo>
                          <a:pt x="2314" y="3903"/>
                        </a:lnTo>
                        <a:lnTo>
                          <a:pt x="2314" y="3919"/>
                        </a:lnTo>
                        <a:lnTo>
                          <a:pt x="2308" y="3929"/>
                        </a:lnTo>
                        <a:lnTo>
                          <a:pt x="2298" y="3934"/>
                        </a:lnTo>
                        <a:lnTo>
                          <a:pt x="2278" y="3944"/>
                        </a:lnTo>
                        <a:lnTo>
                          <a:pt x="2268" y="3944"/>
                        </a:lnTo>
                        <a:lnTo>
                          <a:pt x="2548" y="3789"/>
                        </a:lnTo>
                        <a:lnTo>
                          <a:pt x="2574" y="3914"/>
                        </a:lnTo>
                        <a:lnTo>
                          <a:pt x="2595" y="3887"/>
                        </a:lnTo>
                        <a:lnTo>
                          <a:pt x="2620" y="3861"/>
                        </a:lnTo>
                        <a:lnTo>
                          <a:pt x="2652" y="3836"/>
                        </a:lnTo>
                        <a:lnTo>
                          <a:pt x="2688" y="3809"/>
                        </a:lnTo>
                        <a:lnTo>
                          <a:pt x="2709" y="3804"/>
                        </a:lnTo>
                        <a:lnTo>
                          <a:pt x="2725" y="3799"/>
                        </a:lnTo>
                        <a:lnTo>
                          <a:pt x="2745" y="3799"/>
                        </a:lnTo>
                        <a:lnTo>
                          <a:pt x="2767" y="3804"/>
                        </a:lnTo>
                        <a:lnTo>
                          <a:pt x="2782" y="3809"/>
                        </a:lnTo>
                        <a:lnTo>
                          <a:pt x="2803" y="3824"/>
                        </a:lnTo>
                        <a:lnTo>
                          <a:pt x="2814" y="3846"/>
                        </a:lnTo>
                        <a:lnTo>
                          <a:pt x="2829" y="3866"/>
                        </a:lnTo>
                        <a:lnTo>
                          <a:pt x="2844" y="3914"/>
                        </a:lnTo>
                        <a:lnTo>
                          <a:pt x="2850" y="3961"/>
                        </a:lnTo>
                        <a:lnTo>
                          <a:pt x="2844" y="4002"/>
                        </a:lnTo>
                        <a:lnTo>
                          <a:pt x="2839" y="4044"/>
                        </a:lnTo>
                        <a:lnTo>
                          <a:pt x="2829" y="4075"/>
                        </a:lnTo>
                        <a:lnTo>
                          <a:pt x="2819" y="4106"/>
                        </a:lnTo>
                        <a:lnTo>
                          <a:pt x="3074" y="3903"/>
                        </a:lnTo>
                        <a:lnTo>
                          <a:pt x="3099" y="3991"/>
                        </a:lnTo>
                        <a:lnTo>
                          <a:pt x="3286" y="3726"/>
                        </a:lnTo>
                        <a:lnTo>
                          <a:pt x="3307" y="3804"/>
                        </a:lnTo>
                        <a:lnTo>
                          <a:pt x="3338" y="3757"/>
                        </a:lnTo>
                        <a:lnTo>
                          <a:pt x="3411" y="3654"/>
                        </a:lnTo>
                        <a:lnTo>
                          <a:pt x="3453" y="3591"/>
                        </a:lnTo>
                        <a:lnTo>
                          <a:pt x="3489" y="3523"/>
                        </a:lnTo>
                        <a:lnTo>
                          <a:pt x="3521" y="3466"/>
                        </a:lnTo>
                        <a:lnTo>
                          <a:pt x="3541" y="3419"/>
                        </a:lnTo>
                        <a:lnTo>
                          <a:pt x="3551" y="3529"/>
                        </a:lnTo>
                        <a:lnTo>
                          <a:pt x="3562" y="3507"/>
                        </a:lnTo>
                        <a:lnTo>
                          <a:pt x="3593" y="3455"/>
                        </a:lnTo>
                        <a:lnTo>
                          <a:pt x="3635" y="3372"/>
                        </a:lnTo>
                        <a:lnTo>
                          <a:pt x="3650" y="3325"/>
                        </a:lnTo>
                        <a:lnTo>
                          <a:pt x="3666" y="3274"/>
                        </a:lnTo>
                        <a:lnTo>
                          <a:pt x="3692" y="3180"/>
                        </a:lnTo>
                        <a:lnTo>
                          <a:pt x="3723" y="3102"/>
                        </a:lnTo>
                        <a:lnTo>
                          <a:pt x="3760" y="3023"/>
                        </a:lnTo>
                        <a:lnTo>
                          <a:pt x="3807" y="3117"/>
                        </a:lnTo>
                        <a:lnTo>
                          <a:pt x="3832" y="3080"/>
                        </a:lnTo>
                        <a:lnTo>
                          <a:pt x="3858" y="3039"/>
                        </a:lnTo>
                        <a:lnTo>
                          <a:pt x="3890" y="2977"/>
                        </a:lnTo>
                        <a:lnTo>
                          <a:pt x="3920" y="2898"/>
                        </a:lnTo>
                        <a:lnTo>
                          <a:pt x="3947" y="2805"/>
                        </a:lnTo>
                        <a:lnTo>
                          <a:pt x="3952" y="2753"/>
                        </a:lnTo>
                        <a:lnTo>
                          <a:pt x="3957" y="2695"/>
                        </a:lnTo>
                        <a:lnTo>
                          <a:pt x="3962" y="2633"/>
                        </a:lnTo>
                        <a:lnTo>
                          <a:pt x="3957" y="2565"/>
                        </a:lnTo>
                        <a:lnTo>
                          <a:pt x="3942" y="2410"/>
                        </a:lnTo>
                        <a:lnTo>
                          <a:pt x="3915" y="2222"/>
                        </a:lnTo>
                        <a:lnTo>
                          <a:pt x="3885" y="2019"/>
                        </a:lnTo>
                        <a:lnTo>
                          <a:pt x="3853" y="1821"/>
                        </a:lnTo>
                        <a:lnTo>
                          <a:pt x="3791" y="1483"/>
                        </a:lnTo>
                        <a:lnTo>
                          <a:pt x="3760" y="1342"/>
                        </a:lnTo>
                        <a:lnTo>
                          <a:pt x="3728" y="1327"/>
                        </a:lnTo>
                        <a:lnTo>
                          <a:pt x="3692" y="1306"/>
                        </a:lnTo>
                        <a:lnTo>
                          <a:pt x="3640" y="1269"/>
                        </a:lnTo>
                        <a:lnTo>
                          <a:pt x="3583" y="1227"/>
                        </a:lnTo>
                        <a:lnTo>
                          <a:pt x="3521" y="1165"/>
                        </a:lnTo>
                        <a:lnTo>
                          <a:pt x="3448" y="1092"/>
                        </a:lnTo>
                        <a:lnTo>
                          <a:pt x="3375" y="1004"/>
                        </a:lnTo>
                        <a:lnTo>
                          <a:pt x="3209" y="770"/>
                        </a:lnTo>
                        <a:lnTo>
                          <a:pt x="3109" y="629"/>
                        </a:lnTo>
                        <a:lnTo>
                          <a:pt x="3001" y="488"/>
                        </a:lnTo>
                        <a:lnTo>
                          <a:pt x="2881" y="348"/>
                        </a:lnTo>
                        <a:lnTo>
                          <a:pt x="2824" y="285"/>
                        </a:lnTo>
                        <a:lnTo>
                          <a:pt x="2762" y="223"/>
                        </a:lnTo>
                        <a:lnTo>
                          <a:pt x="2699" y="166"/>
                        </a:lnTo>
                        <a:lnTo>
                          <a:pt x="2632" y="120"/>
                        </a:lnTo>
                        <a:lnTo>
                          <a:pt x="2569" y="72"/>
                        </a:lnTo>
                        <a:lnTo>
                          <a:pt x="2501" y="36"/>
                        </a:lnTo>
                        <a:lnTo>
                          <a:pt x="2532" y="113"/>
                        </a:lnTo>
                        <a:lnTo>
                          <a:pt x="2485" y="88"/>
                        </a:lnTo>
                        <a:lnTo>
                          <a:pt x="2433" y="67"/>
                        </a:lnTo>
                        <a:lnTo>
                          <a:pt x="2371" y="46"/>
                        </a:lnTo>
                        <a:lnTo>
                          <a:pt x="2298" y="20"/>
                        </a:lnTo>
                        <a:lnTo>
                          <a:pt x="2221" y="5"/>
                        </a:lnTo>
                        <a:lnTo>
                          <a:pt x="2148" y="0"/>
                        </a:lnTo>
                        <a:lnTo>
                          <a:pt x="2116" y="0"/>
                        </a:lnTo>
                        <a:lnTo>
                          <a:pt x="2080" y="5"/>
                        </a:lnTo>
                        <a:lnTo>
                          <a:pt x="2184" y="108"/>
                        </a:lnTo>
                        <a:lnTo>
                          <a:pt x="2002" y="93"/>
                        </a:lnTo>
                        <a:lnTo>
                          <a:pt x="1841" y="88"/>
                        </a:lnTo>
                        <a:lnTo>
                          <a:pt x="1768" y="88"/>
                        </a:lnTo>
                        <a:lnTo>
                          <a:pt x="1711" y="98"/>
                        </a:lnTo>
                        <a:lnTo>
                          <a:pt x="1804" y="140"/>
                        </a:lnTo>
                        <a:lnTo>
                          <a:pt x="1679" y="140"/>
                        </a:lnTo>
                        <a:lnTo>
                          <a:pt x="1565" y="150"/>
                        </a:lnTo>
                        <a:lnTo>
                          <a:pt x="1513" y="155"/>
                        </a:lnTo>
                        <a:lnTo>
                          <a:pt x="1467" y="166"/>
                        </a:lnTo>
                        <a:lnTo>
                          <a:pt x="1503" y="250"/>
                        </a:lnTo>
                        <a:lnTo>
                          <a:pt x="1373" y="260"/>
                        </a:lnTo>
                        <a:lnTo>
                          <a:pt x="1258" y="270"/>
                        </a:lnTo>
                        <a:lnTo>
                          <a:pt x="1201" y="280"/>
                        </a:lnTo>
                        <a:lnTo>
                          <a:pt x="1150" y="296"/>
                        </a:lnTo>
                        <a:lnTo>
                          <a:pt x="1232" y="353"/>
                        </a:lnTo>
                        <a:lnTo>
                          <a:pt x="1248" y="369"/>
                        </a:lnTo>
                        <a:lnTo>
                          <a:pt x="1263" y="390"/>
                        </a:lnTo>
                        <a:lnTo>
                          <a:pt x="1285" y="415"/>
                        </a:lnTo>
                        <a:lnTo>
                          <a:pt x="1300" y="452"/>
                        </a:lnTo>
                        <a:lnTo>
                          <a:pt x="1310" y="488"/>
                        </a:lnTo>
                        <a:lnTo>
                          <a:pt x="1310" y="535"/>
                        </a:lnTo>
                        <a:lnTo>
                          <a:pt x="1305" y="562"/>
                        </a:lnTo>
                        <a:lnTo>
                          <a:pt x="1300" y="587"/>
                        </a:lnTo>
                        <a:lnTo>
                          <a:pt x="1180" y="577"/>
                        </a:lnTo>
                        <a:lnTo>
                          <a:pt x="1269" y="645"/>
                        </a:lnTo>
                        <a:lnTo>
                          <a:pt x="1332" y="697"/>
                        </a:lnTo>
                        <a:lnTo>
                          <a:pt x="1357" y="723"/>
                        </a:lnTo>
                        <a:lnTo>
                          <a:pt x="1368" y="744"/>
                        </a:lnTo>
                        <a:lnTo>
                          <a:pt x="1368" y="754"/>
                        </a:lnTo>
                        <a:lnTo>
                          <a:pt x="1368" y="759"/>
                        </a:lnTo>
                        <a:lnTo>
                          <a:pt x="1352" y="764"/>
                        </a:lnTo>
                        <a:lnTo>
                          <a:pt x="1332" y="770"/>
                        </a:lnTo>
                        <a:lnTo>
                          <a:pt x="1305" y="764"/>
                        </a:lnTo>
                        <a:lnTo>
                          <a:pt x="1258" y="759"/>
                        </a:lnTo>
                        <a:lnTo>
                          <a:pt x="1232" y="754"/>
                        </a:lnTo>
                        <a:lnTo>
                          <a:pt x="1285" y="884"/>
                        </a:lnTo>
                        <a:lnTo>
                          <a:pt x="1160" y="894"/>
                        </a:lnTo>
                        <a:lnTo>
                          <a:pt x="1056" y="910"/>
                        </a:lnTo>
                        <a:lnTo>
                          <a:pt x="968" y="926"/>
                        </a:lnTo>
                        <a:lnTo>
                          <a:pt x="983" y="931"/>
                        </a:lnTo>
                        <a:lnTo>
                          <a:pt x="1019" y="952"/>
                        </a:lnTo>
                        <a:lnTo>
                          <a:pt x="1035" y="962"/>
                        </a:lnTo>
                        <a:lnTo>
                          <a:pt x="1050" y="977"/>
                        </a:lnTo>
                        <a:lnTo>
                          <a:pt x="1061" y="994"/>
                        </a:lnTo>
                        <a:lnTo>
                          <a:pt x="1071" y="1014"/>
                        </a:lnTo>
                        <a:lnTo>
                          <a:pt x="1066" y="1019"/>
                        </a:lnTo>
                        <a:lnTo>
                          <a:pt x="1061" y="1030"/>
                        </a:lnTo>
                        <a:lnTo>
                          <a:pt x="1035" y="1040"/>
                        </a:lnTo>
                        <a:lnTo>
                          <a:pt x="998" y="1051"/>
                        </a:lnTo>
                        <a:lnTo>
                          <a:pt x="951" y="1061"/>
                        </a:lnTo>
                        <a:lnTo>
                          <a:pt x="873" y="1072"/>
                        </a:lnTo>
                        <a:lnTo>
                          <a:pt x="838" y="1072"/>
                        </a:lnTo>
                        <a:lnTo>
                          <a:pt x="926" y="1139"/>
                        </a:lnTo>
                        <a:lnTo>
                          <a:pt x="936" y="1155"/>
                        </a:lnTo>
                        <a:lnTo>
                          <a:pt x="941" y="1171"/>
                        </a:lnTo>
                        <a:lnTo>
                          <a:pt x="941" y="1197"/>
                        </a:lnTo>
                        <a:lnTo>
                          <a:pt x="941" y="1222"/>
                        </a:lnTo>
                        <a:lnTo>
                          <a:pt x="926" y="1249"/>
                        </a:lnTo>
                        <a:lnTo>
                          <a:pt x="900" y="1279"/>
                        </a:lnTo>
                        <a:lnTo>
                          <a:pt x="863" y="1306"/>
                        </a:lnTo>
                        <a:lnTo>
                          <a:pt x="879" y="1311"/>
                        </a:lnTo>
                        <a:lnTo>
                          <a:pt x="894" y="1316"/>
                        </a:lnTo>
                        <a:lnTo>
                          <a:pt x="915" y="1327"/>
                        </a:lnTo>
                        <a:lnTo>
                          <a:pt x="931" y="1337"/>
                        </a:lnTo>
                        <a:lnTo>
                          <a:pt x="941" y="1358"/>
                        </a:lnTo>
                        <a:lnTo>
                          <a:pt x="941" y="1379"/>
                        </a:lnTo>
                        <a:lnTo>
                          <a:pt x="936" y="1409"/>
                        </a:lnTo>
                        <a:lnTo>
                          <a:pt x="921" y="1436"/>
                        </a:lnTo>
                        <a:lnTo>
                          <a:pt x="900" y="1462"/>
                        </a:lnTo>
                        <a:lnTo>
                          <a:pt x="879" y="1477"/>
                        </a:lnTo>
                        <a:lnTo>
                          <a:pt x="858" y="1488"/>
                        </a:lnTo>
                        <a:lnTo>
                          <a:pt x="821" y="1499"/>
                        </a:lnTo>
                        <a:lnTo>
                          <a:pt x="806" y="1499"/>
                        </a:lnTo>
                        <a:lnTo>
                          <a:pt x="821" y="1509"/>
                        </a:lnTo>
                        <a:lnTo>
                          <a:pt x="858" y="1524"/>
                        </a:lnTo>
                        <a:lnTo>
                          <a:pt x="873" y="1539"/>
                        </a:lnTo>
                        <a:lnTo>
                          <a:pt x="889" y="1556"/>
                        </a:lnTo>
                        <a:lnTo>
                          <a:pt x="894" y="1571"/>
                        </a:lnTo>
                        <a:lnTo>
                          <a:pt x="884" y="1592"/>
                        </a:lnTo>
                        <a:lnTo>
                          <a:pt x="868" y="1613"/>
                        </a:lnTo>
                        <a:lnTo>
                          <a:pt x="838" y="1623"/>
                        </a:lnTo>
                        <a:lnTo>
                          <a:pt x="806" y="1639"/>
                        </a:lnTo>
                        <a:lnTo>
                          <a:pt x="769" y="1649"/>
                        </a:lnTo>
                        <a:lnTo>
                          <a:pt x="713" y="1659"/>
                        </a:lnTo>
                        <a:lnTo>
                          <a:pt x="686" y="1664"/>
                        </a:lnTo>
                        <a:lnTo>
                          <a:pt x="702" y="1676"/>
                        </a:lnTo>
                        <a:lnTo>
                          <a:pt x="738" y="1701"/>
                        </a:lnTo>
                        <a:lnTo>
                          <a:pt x="754" y="1717"/>
                        </a:lnTo>
                        <a:lnTo>
                          <a:pt x="759" y="1728"/>
                        </a:lnTo>
                        <a:lnTo>
                          <a:pt x="759" y="1738"/>
                        </a:lnTo>
                        <a:lnTo>
                          <a:pt x="754" y="1743"/>
                        </a:lnTo>
                        <a:lnTo>
                          <a:pt x="733" y="1753"/>
                        </a:lnTo>
                        <a:lnTo>
                          <a:pt x="666" y="1779"/>
                        </a:lnTo>
                        <a:lnTo>
                          <a:pt x="588" y="1806"/>
                        </a:lnTo>
                        <a:lnTo>
                          <a:pt x="499" y="1847"/>
                        </a:lnTo>
                        <a:lnTo>
                          <a:pt x="531" y="1847"/>
                        </a:lnTo>
                        <a:lnTo>
                          <a:pt x="593" y="1858"/>
                        </a:lnTo>
                        <a:lnTo>
                          <a:pt x="629" y="1868"/>
                        </a:lnTo>
                        <a:lnTo>
                          <a:pt x="666" y="1883"/>
                        </a:lnTo>
                        <a:lnTo>
                          <a:pt x="691" y="1904"/>
                        </a:lnTo>
                        <a:lnTo>
                          <a:pt x="697" y="1915"/>
                        </a:lnTo>
                        <a:lnTo>
                          <a:pt x="702" y="1931"/>
                        </a:lnTo>
                        <a:lnTo>
                          <a:pt x="702" y="1961"/>
                        </a:lnTo>
                        <a:lnTo>
                          <a:pt x="691" y="1993"/>
                        </a:lnTo>
                        <a:lnTo>
                          <a:pt x="676" y="2024"/>
                        </a:lnTo>
                        <a:lnTo>
                          <a:pt x="656" y="2055"/>
                        </a:lnTo>
                        <a:lnTo>
                          <a:pt x="629" y="2081"/>
                        </a:lnTo>
                        <a:lnTo>
                          <a:pt x="609" y="2103"/>
                        </a:lnTo>
                        <a:lnTo>
                          <a:pt x="582" y="2123"/>
                        </a:lnTo>
                        <a:lnTo>
                          <a:pt x="562" y="2128"/>
                        </a:lnTo>
                        <a:lnTo>
                          <a:pt x="551" y="2133"/>
                        </a:lnTo>
                        <a:lnTo>
                          <a:pt x="551" y="2138"/>
                        </a:lnTo>
                        <a:lnTo>
                          <a:pt x="582" y="2149"/>
                        </a:lnTo>
                        <a:lnTo>
                          <a:pt x="598" y="2154"/>
                        </a:lnTo>
                        <a:lnTo>
                          <a:pt x="619" y="2165"/>
                        </a:lnTo>
                        <a:lnTo>
                          <a:pt x="629" y="2175"/>
                        </a:lnTo>
                        <a:lnTo>
                          <a:pt x="634" y="2191"/>
                        </a:lnTo>
                        <a:lnTo>
                          <a:pt x="624" y="2211"/>
                        </a:lnTo>
                        <a:lnTo>
                          <a:pt x="614" y="2233"/>
                        </a:lnTo>
                        <a:lnTo>
                          <a:pt x="593" y="2248"/>
                        </a:lnTo>
                        <a:lnTo>
                          <a:pt x="567" y="2263"/>
                        </a:lnTo>
                        <a:lnTo>
                          <a:pt x="526" y="2285"/>
                        </a:lnTo>
                        <a:lnTo>
                          <a:pt x="504" y="2295"/>
                        </a:lnTo>
                        <a:lnTo>
                          <a:pt x="531" y="2295"/>
                        </a:lnTo>
                        <a:lnTo>
                          <a:pt x="582" y="2305"/>
                        </a:lnTo>
                        <a:lnTo>
                          <a:pt x="603" y="2315"/>
                        </a:lnTo>
                        <a:lnTo>
                          <a:pt x="624" y="2326"/>
                        </a:lnTo>
                        <a:lnTo>
                          <a:pt x="629" y="2336"/>
                        </a:lnTo>
                        <a:lnTo>
                          <a:pt x="629" y="2341"/>
                        </a:lnTo>
                        <a:lnTo>
                          <a:pt x="629" y="2352"/>
                        </a:lnTo>
                        <a:lnTo>
                          <a:pt x="624" y="2363"/>
                        </a:lnTo>
                        <a:lnTo>
                          <a:pt x="603" y="2388"/>
                        </a:lnTo>
                        <a:lnTo>
                          <a:pt x="577" y="2398"/>
                        </a:lnTo>
                        <a:lnTo>
                          <a:pt x="556" y="2410"/>
                        </a:lnTo>
                        <a:lnTo>
                          <a:pt x="531" y="2420"/>
                        </a:lnTo>
                        <a:lnTo>
                          <a:pt x="489" y="2420"/>
                        </a:lnTo>
                        <a:lnTo>
                          <a:pt x="468" y="2420"/>
                        </a:lnTo>
                        <a:lnTo>
                          <a:pt x="484" y="2425"/>
                        </a:lnTo>
                        <a:lnTo>
                          <a:pt x="514" y="2430"/>
                        </a:lnTo>
                        <a:lnTo>
                          <a:pt x="526" y="2440"/>
                        </a:lnTo>
                        <a:lnTo>
                          <a:pt x="536" y="2451"/>
                        </a:lnTo>
                        <a:lnTo>
                          <a:pt x="536" y="2461"/>
                        </a:lnTo>
                        <a:lnTo>
                          <a:pt x="531" y="2477"/>
                        </a:lnTo>
                        <a:lnTo>
                          <a:pt x="509" y="2498"/>
                        </a:lnTo>
                        <a:lnTo>
                          <a:pt x="479" y="2518"/>
                        </a:lnTo>
                        <a:lnTo>
                          <a:pt x="400" y="2565"/>
                        </a:lnTo>
                        <a:lnTo>
                          <a:pt x="297" y="2617"/>
                        </a:lnTo>
                        <a:lnTo>
                          <a:pt x="317" y="2623"/>
                        </a:lnTo>
                        <a:lnTo>
                          <a:pt x="364" y="2633"/>
                        </a:lnTo>
                        <a:lnTo>
                          <a:pt x="379" y="2643"/>
                        </a:lnTo>
                        <a:lnTo>
                          <a:pt x="390" y="2654"/>
                        </a:lnTo>
                        <a:lnTo>
                          <a:pt x="395" y="2659"/>
                        </a:lnTo>
                        <a:lnTo>
                          <a:pt x="395" y="2665"/>
                        </a:lnTo>
                        <a:lnTo>
                          <a:pt x="379" y="2680"/>
                        </a:lnTo>
                        <a:lnTo>
                          <a:pt x="317" y="2711"/>
                        </a:lnTo>
                        <a:lnTo>
                          <a:pt x="250" y="2737"/>
                        </a:lnTo>
                        <a:lnTo>
                          <a:pt x="162" y="2763"/>
                        </a:lnTo>
                        <a:lnTo>
                          <a:pt x="182" y="2779"/>
                        </a:lnTo>
                        <a:lnTo>
                          <a:pt x="213" y="2810"/>
                        </a:lnTo>
                        <a:lnTo>
                          <a:pt x="229" y="2825"/>
                        </a:lnTo>
                        <a:lnTo>
                          <a:pt x="234" y="2847"/>
                        </a:lnTo>
                        <a:lnTo>
                          <a:pt x="234" y="2852"/>
                        </a:lnTo>
                        <a:lnTo>
                          <a:pt x="234" y="2862"/>
                        </a:lnTo>
                        <a:lnTo>
                          <a:pt x="229" y="2867"/>
                        </a:lnTo>
                        <a:lnTo>
                          <a:pt x="219" y="2872"/>
                        </a:lnTo>
                        <a:lnTo>
                          <a:pt x="187" y="2893"/>
                        </a:lnTo>
                        <a:lnTo>
                          <a:pt x="156" y="2919"/>
                        </a:lnTo>
                        <a:lnTo>
                          <a:pt x="83" y="2982"/>
                        </a:lnTo>
                        <a:lnTo>
                          <a:pt x="0" y="3065"/>
                        </a:lnTo>
                        <a:close/>
                      </a:path>
                    </a:pathLst>
                  </a:custGeom>
                  <a:solidFill>
                    <a:srgbClr val="33CC33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60" name="Freeform 1859"/>
                  <p:cNvSpPr/>
                  <p:nvPr/>
                </p:nvSpPr>
                <p:spPr>
                  <a:xfrm>
                    <a:off x="3591" y="3265"/>
                    <a:ext cx="224" cy="130"/>
                  </a:xfrm>
                  <a:custGeom>
                    <a:avLst/>
                    <a:gdLst>
                      <a:gd name="txL" fmla="*/ 0 w 3364"/>
                      <a:gd name="txT" fmla="*/ 0 h 1941"/>
                      <a:gd name="txR" fmla="*/ 3364 w 3364"/>
                      <a:gd name="txB" fmla="*/ 1941 h 194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64" h="1941">
                        <a:moveTo>
                          <a:pt x="0" y="1941"/>
                        </a:moveTo>
                        <a:lnTo>
                          <a:pt x="141" y="1936"/>
                        </a:lnTo>
                        <a:lnTo>
                          <a:pt x="463" y="1916"/>
                        </a:lnTo>
                        <a:lnTo>
                          <a:pt x="655" y="1899"/>
                        </a:lnTo>
                        <a:lnTo>
                          <a:pt x="842" y="1874"/>
                        </a:lnTo>
                        <a:lnTo>
                          <a:pt x="1014" y="1848"/>
                        </a:lnTo>
                        <a:lnTo>
                          <a:pt x="1087" y="1837"/>
                        </a:lnTo>
                        <a:lnTo>
                          <a:pt x="1149" y="1822"/>
                        </a:lnTo>
                        <a:lnTo>
                          <a:pt x="1311" y="1775"/>
                        </a:lnTo>
                        <a:lnTo>
                          <a:pt x="1550" y="1717"/>
                        </a:lnTo>
                        <a:lnTo>
                          <a:pt x="1846" y="1644"/>
                        </a:lnTo>
                        <a:lnTo>
                          <a:pt x="2179" y="1551"/>
                        </a:lnTo>
                        <a:lnTo>
                          <a:pt x="2346" y="1499"/>
                        </a:lnTo>
                        <a:lnTo>
                          <a:pt x="2517" y="1442"/>
                        </a:lnTo>
                        <a:lnTo>
                          <a:pt x="2683" y="1379"/>
                        </a:lnTo>
                        <a:lnTo>
                          <a:pt x="2845" y="1312"/>
                        </a:lnTo>
                        <a:lnTo>
                          <a:pt x="2995" y="1244"/>
                        </a:lnTo>
                        <a:lnTo>
                          <a:pt x="3135" y="1172"/>
                        </a:lnTo>
                        <a:lnTo>
                          <a:pt x="3260" y="1093"/>
                        </a:lnTo>
                        <a:lnTo>
                          <a:pt x="3317" y="1052"/>
                        </a:lnTo>
                        <a:lnTo>
                          <a:pt x="3364" y="1010"/>
                        </a:lnTo>
                        <a:lnTo>
                          <a:pt x="3235" y="432"/>
                        </a:lnTo>
                        <a:lnTo>
                          <a:pt x="3177" y="380"/>
                        </a:lnTo>
                        <a:lnTo>
                          <a:pt x="3053" y="266"/>
                        </a:lnTo>
                        <a:lnTo>
                          <a:pt x="2975" y="198"/>
                        </a:lnTo>
                        <a:lnTo>
                          <a:pt x="2907" y="125"/>
                        </a:lnTo>
                        <a:lnTo>
                          <a:pt x="2845" y="58"/>
                        </a:lnTo>
                        <a:lnTo>
                          <a:pt x="2803" y="0"/>
                        </a:lnTo>
                        <a:lnTo>
                          <a:pt x="2704" y="52"/>
                        </a:lnTo>
                        <a:lnTo>
                          <a:pt x="2444" y="193"/>
                        </a:lnTo>
                        <a:lnTo>
                          <a:pt x="2064" y="401"/>
                        </a:lnTo>
                        <a:lnTo>
                          <a:pt x="1840" y="531"/>
                        </a:lnTo>
                        <a:lnTo>
                          <a:pt x="1612" y="672"/>
                        </a:lnTo>
                        <a:lnTo>
                          <a:pt x="1373" y="817"/>
                        </a:lnTo>
                        <a:lnTo>
                          <a:pt x="1134" y="973"/>
                        </a:lnTo>
                        <a:lnTo>
                          <a:pt x="900" y="1135"/>
                        </a:lnTo>
                        <a:lnTo>
                          <a:pt x="677" y="1296"/>
                        </a:lnTo>
                        <a:lnTo>
                          <a:pt x="468" y="1462"/>
                        </a:lnTo>
                        <a:lnTo>
                          <a:pt x="370" y="1546"/>
                        </a:lnTo>
                        <a:lnTo>
                          <a:pt x="281" y="1629"/>
                        </a:lnTo>
                        <a:lnTo>
                          <a:pt x="198" y="1707"/>
                        </a:lnTo>
                        <a:lnTo>
                          <a:pt x="125" y="1786"/>
                        </a:lnTo>
                        <a:lnTo>
                          <a:pt x="58" y="1864"/>
                        </a:lnTo>
                        <a:lnTo>
                          <a:pt x="0" y="194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9900">
                          <a:alpha val="100000"/>
                        </a:srgbClr>
                      </a:gs>
                      <a:gs pos="100000">
                        <a:srgbClr val="43B443">
                          <a:alpha val="100000"/>
                        </a:srgbClr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61" name="Freeform 1860"/>
                  <p:cNvSpPr/>
                  <p:nvPr/>
                </p:nvSpPr>
                <p:spPr>
                  <a:xfrm>
                    <a:off x="3579" y="3237"/>
                    <a:ext cx="326" cy="162"/>
                  </a:xfrm>
                  <a:custGeom>
                    <a:avLst/>
                    <a:gdLst>
                      <a:gd name="txL" fmla="*/ 0 w 4888"/>
                      <a:gd name="txT" fmla="*/ 0 h 2436"/>
                      <a:gd name="txR" fmla="*/ 4888 w 4888"/>
                      <a:gd name="txB" fmla="*/ 2436 h 243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888" h="2436">
                        <a:moveTo>
                          <a:pt x="0" y="2436"/>
                        </a:moveTo>
                        <a:lnTo>
                          <a:pt x="358" y="2296"/>
                        </a:lnTo>
                        <a:lnTo>
                          <a:pt x="1169" y="1968"/>
                        </a:lnTo>
                        <a:lnTo>
                          <a:pt x="1628" y="1786"/>
                        </a:lnTo>
                        <a:lnTo>
                          <a:pt x="2044" y="1609"/>
                        </a:lnTo>
                        <a:lnTo>
                          <a:pt x="2381" y="1457"/>
                        </a:lnTo>
                        <a:lnTo>
                          <a:pt x="2501" y="1400"/>
                        </a:lnTo>
                        <a:lnTo>
                          <a:pt x="2584" y="1359"/>
                        </a:lnTo>
                        <a:lnTo>
                          <a:pt x="2828" y="1213"/>
                        </a:lnTo>
                        <a:lnTo>
                          <a:pt x="3057" y="1083"/>
                        </a:lnTo>
                        <a:lnTo>
                          <a:pt x="3250" y="979"/>
                        </a:lnTo>
                        <a:lnTo>
                          <a:pt x="3322" y="942"/>
                        </a:lnTo>
                        <a:lnTo>
                          <a:pt x="3380" y="922"/>
                        </a:lnTo>
                        <a:lnTo>
                          <a:pt x="3469" y="885"/>
                        </a:lnTo>
                        <a:lnTo>
                          <a:pt x="3634" y="812"/>
                        </a:lnTo>
                        <a:lnTo>
                          <a:pt x="3853" y="708"/>
                        </a:lnTo>
                        <a:lnTo>
                          <a:pt x="4103" y="583"/>
                        </a:lnTo>
                        <a:lnTo>
                          <a:pt x="4352" y="458"/>
                        </a:lnTo>
                        <a:lnTo>
                          <a:pt x="4587" y="333"/>
                        </a:lnTo>
                        <a:lnTo>
                          <a:pt x="4685" y="276"/>
                        </a:lnTo>
                        <a:lnTo>
                          <a:pt x="4774" y="219"/>
                        </a:lnTo>
                        <a:lnTo>
                          <a:pt x="4841" y="172"/>
                        </a:lnTo>
                        <a:lnTo>
                          <a:pt x="4888" y="136"/>
                        </a:lnTo>
                        <a:lnTo>
                          <a:pt x="4888" y="115"/>
                        </a:lnTo>
                        <a:lnTo>
                          <a:pt x="4888" y="73"/>
                        </a:lnTo>
                        <a:lnTo>
                          <a:pt x="4882" y="47"/>
                        </a:lnTo>
                        <a:lnTo>
                          <a:pt x="4877" y="26"/>
                        </a:lnTo>
                        <a:lnTo>
                          <a:pt x="4867" y="11"/>
                        </a:lnTo>
                        <a:lnTo>
                          <a:pt x="4846" y="0"/>
                        </a:lnTo>
                        <a:lnTo>
                          <a:pt x="4836" y="0"/>
                        </a:lnTo>
                        <a:lnTo>
                          <a:pt x="4826" y="6"/>
                        </a:lnTo>
                        <a:lnTo>
                          <a:pt x="4799" y="26"/>
                        </a:lnTo>
                        <a:lnTo>
                          <a:pt x="4727" y="109"/>
                        </a:lnTo>
                        <a:lnTo>
                          <a:pt x="4680" y="161"/>
                        </a:lnTo>
                        <a:lnTo>
                          <a:pt x="4628" y="219"/>
                        </a:lnTo>
                        <a:lnTo>
                          <a:pt x="4560" y="271"/>
                        </a:lnTo>
                        <a:lnTo>
                          <a:pt x="4524" y="297"/>
                        </a:lnTo>
                        <a:lnTo>
                          <a:pt x="4482" y="318"/>
                        </a:lnTo>
                        <a:lnTo>
                          <a:pt x="4233" y="443"/>
                        </a:lnTo>
                        <a:lnTo>
                          <a:pt x="3900" y="604"/>
                        </a:lnTo>
                        <a:lnTo>
                          <a:pt x="3593" y="745"/>
                        </a:lnTo>
                        <a:lnTo>
                          <a:pt x="3484" y="792"/>
                        </a:lnTo>
                        <a:lnTo>
                          <a:pt x="3422" y="817"/>
                        </a:lnTo>
                        <a:lnTo>
                          <a:pt x="3380" y="833"/>
                        </a:lnTo>
                        <a:lnTo>
                          <a:pt x="3317" y="864"/>
                        </a:lnTo>
                        <a:lnTo>
                          <a:pt x="3172" y="947"/>
                        </a:lnTo>
                        <a:lnTo>
                          <a:pt x="3010" y="1047"/>
                        </a:lnTo>
                        <a:lnTo>
                          <a:pt x="2875" y="1135"/>
                        </a:lnTo>
                        <a:lnTo>
                          <a:pt x="2730" y="1224"/>
                        </a:lnTo>
                        <a:lnTo>
                          <a:pt x="2533" y="1327"/>
                        </a:lnTo>
                        <a:lnTo>
                          <a:pt x="2329" y="1437"/>
                        </a:lnTo>
                        <a:lnTo>
                          <a:pt x="2152" y="1520"/>
                        </a:lnTo>
                        <a:lnTo>
                          <a:pt x="1726" y="1702"/>
                        </a:lnTo>
                        <a:lnTo>
                          <a:pt x="999" y="2014"/>
                        </a:lnTo>
                        <a:lnTo>
                          <a:pt x="0" y="243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62" name="Freeform 1861"/>
                  <p:cNvSpPr/>
                  <p:nvPr/>
                </p:nvSpPr>
                <p:spPr>
                  <a:xfrm>
                    <a:off x="3615" y="3326"/>
                    <a:ext cx="106" cy="16"/>
                  </a:xfrm>
                  <a:custGeom>
                    <a:avLst/>
                    <a:gdLst>
                      <a:gd name="txL" fmla="*/ 0 w 1597"/>
                      <a:gd name="txT" fmla="*/ 0 h 240"/>
                      <a:gd name="txR" fmla="*/ 1597 w 1597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597" h="240">
                        <a:moveTo>
                          <a:pt x="0" y="5"/>
                        </a:moveTo>
                        <a:lnTo>
                          <a:pt x="198" y="17"/>
                        </a:lnTo>
                        <a:lnTo>
                          <a:pt x="411" y="27"/>
                        </a:lnTo>
                        <a:lnTo>
                          <a:pt x="656" y="47"/>
                        </a:lnTo>
                        <a:lnTo>
                          <a:pt x="921" y="79"/>
                        </a:lnTo>
                        <a:lnTo>
                          <a:pt x="1051" y="95"/>
                        </a:lnTo>
                        <a:lnTo>
                          <a:pt x="1176" y="115"/>
                        </a:lnTo>
                        <a:lnTo>
                          <a:pt x="1285" y="142"/>
                        </a:lnTo>
                        <a:lnTo>
                          <a:pt x="1389" y="172"/>
                        </a:lnTo>
                        <a:lnTo>
                          <a:pt x="1472" y="204"/>
                        </a:lnTo>
                        <a:lnTo>
                          <a:pt x="1509" y="219"/>
                        </a:lnTo>
                        <a:lnTo>
                          <a:pt x="1540" y="240"/>
                        </a:lnTo>
                        <a:lnTo>
                          <a:pt x="1597" y="225"/>
                        </a:lnTo>
                        <a:lnTo>
                          <a:pt x="1571" y="214"/>
                        </a:lnTo>
                        <a:lnTo>
                          <a:pt x="1487" y="183"/>
                        </a:lnTo>
                        <a:lnTo>
                          <a:pt x="1358" y="142"/>
                        </a:lnTo>
                        <a:lnTo>
                          <a:pt x="1176" y="100"/>
                        </a:lnTo>
                        <a:lnTo>
                          <a:pt x="1067" y="73"/>
                        </a:lnTo>
                        <a:lnTo>
                          <a:pt x="947" y="53"/>
                        </a:lnTo>
                        <a:lnTo>
                          <a:pt x="811" y="37"/>
                        </a:lnTo>
                        <a:lnTo>
                          <a:pt x="671" y="22"/>
                        </a:lnTo>
                        <a:lnTo>
                          <a:pt x="521" y="11"/>
                        </a:lnTo>
                        <a:lnTo>
                          <a:pt x="354" y="0"/>
                        </a:lnTo>
                        <a:lnTo>
                          <a:pt x="182" y="0"/>
                        </a:lnTo>
                        <a:lnTo>
                          <a:pt x="0" y="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63" name="Freeform 1862"/>
                  <p:cNvSpPr/>
                  <p:nvPr/>
                </p:nvSpPr>
                <p:spPr>
                  <a:xfrm>
                    <a:off x="3633" y="3256"/>
                    <a:ext cx="137" cy="60"/>
                  </a:xfrm>
                  <a:custGeom>
                    <a:avLst/>
                    <a:gdLst>
                      <a:gd name="txL" fmla="*/ 0 w 2059"/>
                      <a:gd name="txT" fmla="*/ 0 h 906"/>
                      <a:gd name="txR" fmla="*/ 2059 w 2059"/>
                      <a:gd name="txB" fmla="*/ 906 h 90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059" h="906">
                        <a:moveTo>
                          <a:pt x="0" y="427"/>
                        </a:moveTo>
                        <a:lnTo>
                          <a:pt x="141" y="448"/>
                        </a:lnTo>
                        <a:lnTo>
                          <a:pt x="463" y="505"/>
                        </a:lnTo>
                        <a:lnTo>
                          <a:pt x="640" y="542"/>
                        </a:lnTo>
                        <a:lnTo>
                          <a:pt x="806" y="578"/>
                        </a:lnTo>
                        <a:lnTo>
                          <a:pt x="879" y="599"/>
                        </a:lnTo>
                        <a:lnTo>
                          <a:pt x="941" y="619"/>
                        </a:lnTo>
                        <a:lnTo>
                          <a:pt x="989" y="641"/>
                        </a:lnTo>
                        <a:lnTo>
                          <a:pt x="1024" y="661"/>
                        </a:lnTo>
                        <a:lnTo>
                          <a:pt x="1061" y="677"/>
                        </a:lnTo>
                        <a:lnTo>
                          <a:pt x="1108" y="698"/>
                        </a:lnTo>
                        <a:lnTo>
                          <a:pt x="1171" y="719"/>
                        </a:lnTo>
                        <a:lnTo>
                          <a:pt x="1238" y="744"/>
                        </a:lnTo>
                        <a:lnTo>
                          <a:pt x="1404" y="781"/>
                        </a:lnTo>
                        <a:lnTo>
                          <a:pt x="1581" y="823"/>
                        </a:lnTo>
                        <a:lnTo>
                          <a:pt x="1893" y="879"/>
                        </a:lnTo>
                        <a:lnTo>
                          <a:pt x="2034" y="906"/>
                        </a:lnTo>
                        <a:lnTo>
                          <a:pt x="2059" y="854"/>
                        </a:lnTo>
                        <a:lnTo>
                          <a:pt x="1924" y="833"/>
                        </a:lnTo>
                        <a:lnTo>
                          <a:pt x="1623" y="781"/>
                        </a:lnTo>
                        <a:lnTo>
                          <a:pt x="1456" y="749"/>
                        </a:lnTo>
                        <a:lnTo>
                          <a:pt x="1295" y="714"/>
                        </a:lnTo>
                        <a:lnTo>
                          <a:pt x="1165" y="682"/>
                        </a:lnTo>
                        <a:lnTo>
                          <a:pt x="1118" y="666"/>
                        </a:lnTo>
                        <a:lnTo>
                          <a:pt x="1087" y="651"/>
                        </a:lnTo>
                        <a:lnTo>
                          <a:pt x="1056" y="630"/>
                        </a:lnTo>
                        <a:lnTo>
                          <a:pt x="1019" y="604"/>
                        </a:lnTo>
                        <a:lnTo>
                          <a:pt x="936" y="531"/>
                        </a:lnTo>
                        <a:lnTo>
                          <a:pt x="723" y="329"/>
                        </a:lnTo>
                        <a:lnTo>
                          <a:pt x="609" y="219"/>
                        </a:lnTo>
                        <a:lnTo>
                          <a:pt x="495" y="125"/>
                        </a:lnTo>
                        <a:lnTo>
                          <a:pt x="442" y="84"/>
                        </a:lnTo>
                        <a:lnTo>
                          <a:pt x="390" y="47"/>
                        </a:lnTo>
                        <a:lnTo>
                          <a:pt x="343" y="21"/>
                        </a:lnTo>
                        <a:lnTo>
                          <a:pt x="302" y="0"/>
                        </a:lnTo>
                        <a:lnTo>
                          <a:pt x="562" y="234"/>
                        </a:lnTo>
                        <a:lnTo>
                          <a:pt x="759" y="417"/>
                        </a:lnTo>
                        <a:lnTo>
                          <a:pt x="837" y="494"/>
                        </a:lnTo>
                        <a:lnTo>
                          <a:pt x="889" y="552"/>
                        </a:lnTo>
                        <a:lnTo>
                          <a:pt x="775" y="531"/>
                        </a:lnTo>
                        <a:lnTo>
                          <a:pt x="515" y="479"/>
                        </a:lnTo>
                        <a:lnTo>
                          <a:pt x="365" y="459"/>
                        </a:lnTo>
                        <a:lnTo>
                          <a:pt x="218" y="437"/>
                        </a:lnTo>
                        <a:lnTo>
                          <a:pt x="94" y="427"/>
                        </a:lnTo>
                        <a:lnTo>
                          <a:pt x="41" y="427"/>
                        </a:lnTo>
                        <a:lnTo>
                          <a:pt x="0" y="42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64" name="Freeform 1863"/>
                  <p:cNvSpPr/>
                  <p:nvPr/>
                </p:nvSpPr>
                <p:spPr>
                  <a:xfrm>
                    <a:off x="3651" y="3218"/>
                    <a:ext cx="151" cy="79"/>
                  </a:xfrm>
                  <a:custGeom>
                    <a:avLst/>
                    <a:gdLst>
                      <a:gd name="txL" fmla="*/ 0 w 2267"/>
                      <a:gd name="txT" fmla="*/ 0 h 1181"/>
                      <a:gd name="txR" fmla="*/ 2267 w 2267"/>
                      <a:gd name="txB" fmla="*/ 1181 h 118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267" h="1181">
                        <a:moveTo>
                          <a:pt x="0" y="286"/>
                        </a:moveTo>
                        <a:lnTo>
                          <a:pt x="156" y="339"/>
                        </a:lnTo>
                        <a:lnTo>
                          <a:pt x="514" y="469"/>
                        </a:lnTo>
                        <a:lnTo>
                          <a:pt x="712" y="546"/>
                        </a:lnTo>
                        <a:lnTo>
                          <a:pt x="900" y="624"/>
                        </a:lnTo>
                        <a:lnTo>
                          <a:pt x="1050" y="692"/>
                        </a:lnTo>
                        <a:lnTo>
                          <a:pt x="1107" y="724"/>
                        </a:lnTo>
                        <a:lnTo>
                          <a:pt x="1149" y="749"/>
                        </a:lnTo>
                        <a:lnTo>
                          <a:pt x="1107" y="776"/>
                        </a:lnTo>
                        <a:lnTo>
                          <a:pt x="1008" y="822"/>
                        </a:lnTo>
                        <a:lnTo>
                          <a:pt x="940" y="848"/>
                        </a:lnTo>
                        <a:lnTo>
                          <a:pt x="868" y="874"/>
                        </a:lnTo>
                        <a:lnTo>
                          <a:pt x="785" y="896"/>
                        </a:lnTo>
                        <a:lnTo>
                          <a:pt x="701" y="906"/>
                        </a:lnTo>
                        <a:lnTo>
                          <a:pt x="743" y="906"/>
                        </a:lnTo>
                        <a:lnTo>
                          <a:pt x="790" y="901"/>
                        </a:lnTo>
                        <a:lnTo>
                          <a:pt x="853" y="896"/>
                        </a:lnTo>
                        <a:lnTo>
                          <a:pt x="925" y="884"/>
                        </a:lnTo>
                        <a:lnTo>
                          <a:pt x="1008" y="864"/>
                        </a:lnTo>
                        <a:lnTo>
                          <a:pt x="1092" y="833"/>
                        </a:lnTo>
                        <a:lnTo>
                          <a:pt x="1170" y="796"/>
                        </a:lnTo>
                        <a:lnTo>
                          <a:pt x="1305" y="859"/>
                        </a:lnTo>
                        <a:lnTo>
                          <a:pt x="1617" y="989"/>
                        </a:lnTo>
                        <a:lnTo>
                          <a:pt x="1794" y="1061"/>
                        </a:lnTo>
                        <a:lnTo>
                          <a:pt x="1965" y="1124"/>
                        </a:lnTo>
                        <a:lnTo>
                          <a:pt x="2043" y="1145"/>
                        </a:lnTo>
                        <a:lnTo>
                          <a:pt x="2111" y="1166"/>
                        </a:lnTo>
                        <a:lnTo>
                          <a:pt x="2168" y="1176"/>
                        </a:lnTo>
                        <a:lnTo>
                          <a:pt x="2210" y="1181"/>
                        </a:lnTo>
                        <a:lnTo>
                          <a:pt x="2267" y="1161"/>
                        </a:lnTo>
                        <a:lnTo>
                          <a:pt x="2230" y="1156"/>
                        </a:lnTo>
                        <a:lnTo>
                          <a:pt x="2142" y="1124"/>
                        </a:lnTo>
                        <a:lnTo>
                          <a:pt x="2095" y="1109"/>
                        </a:lnTo>
                        <a:lnTo>
                          <a:pt x="2048" y="1088"/>
                        </a:lnTo>
                        <a:lnTo>
                          <a:pt x="2007" y="1061"/>
                        </a:lnTo>
                        <a:lnTo>
                          <a:pt x="1981" y="1041"/>
                        </a:lnTo>
                        <a:lnTo>
                          <a:pt x="1856" y="869"/>
                        </a:lnTo>
                        <a:lnTo>
                          <a:pt x="1746" y="724"/>
                        </a:lnTo>
                        <a:lnTo>
                          <a:pt x="1617" y="552"/>
                        </a:lnTo>
                        <a:lnTo>
                          <a:pt x="1471" y="380"/>
                        </a:lnTo>
                        <a:lnTo>
                          <a:pt x="1399" y="297"/>
                        </a:lnTo>
                        <a:lnTo>
                          <a:pt x="1326" y="219"/>
                        </a:lnTo>
                        <a:lnTo>
                          <a:pt x="1252" y="151"/>
                        </a:lnTo>
                        <a:lnTo>
                          <a:pt x="1180" y="89"/>
                        </a:lnTo>
                        <a:lnTo>
                          <a:pt x="1112" y="37"/>
                        </a:lnTo>
                        <a:lnTo>
                          <a:pt x="1050" y="0"/>
                        </a:lnTo>
                        <a:lnTo>
                          <a:pt x="1149" y="94"/>
                        </a:lnTo>
                        <a:lnTo>
                          <a:pt x="1247" y="192"/>
                        </a:lnTo>
                        <a:lnTo>
                          <a:pt x="1377" y="327"/>
                        </a:lnTo>
                        <a:lnTo>
                          <a:pt x="1513" y="484"/>
                        </a:lnTo>
                        <a:lnTo>
                          <a:pt x="1653" y="651"/>
                        </a:lnTo>
                        <a:lnTo>
                          <a:pt x="1716" y="739"/>
                        </a:lnTo>
                        <a:lnTo>
                          <a:pt x="1778" y="833"/>
                        </a:lnTo>
                        <a:lnTo>
                          <a:pt x="1835" y="921"/>
                        </a:lnTo>
                        <a:lnTo>
                          <a:pt x="1888" y="1015"/>
                        </a:lnTo>
                        <a:lnTo>
                          <a:pt x="1846" y="1009"/>
                        </a:lnTo>
                        <a:lnTo>
                          <a:pt x="1794" y="994"/>
                        </a:lnTo>
                        <a:lnTo>
                          <a:pt x="1706" y="963"/>
                        </a:lnTo>
                        <a:lnTo>
                          <a:pt x="1591" y="916"/>
                        </a:lnTo>
                        <a:lnTo>
                          <a:pt x="1435" y="848"/>
                        </a:lnTo>
                        <a:lnTo>
                          <a:pt x="1242" y="749"/>
                        </a:lnTo>
                        <a:lnTo>
                          <a:pt x="1003" y="614"/>
                        </a:lnTo>
                        <a:lnTo>
                          <a:pt x="951" y="541"/>
                        </a:lnTo>
                        <a:lnTo>
                          <a:pt x="894" y="458"/>
                        </a:lnTo>
                        <a:lnTo>
                          <a:pt x="816" y="369"/>
                        </a:lnTo>
                        <a:lnTo>
                          <a:pt x="770" y="322"/>
                        </a:lnTo>
                        <a:lnTo>
                          <a:pt x="723" y="276"/>
                        </a:lnTo>
                        <a:lnTo>
                          <a:pt x="670" y="229"/>
                        </a:lnTo>
                        <a:lnTo>
                          <a:pt x="613" y="187"/>
                        </a:lnTo>
                        <a:lnTo>
                          <a:pt x="556" y="151"/>
                        </a:lnTo>
                        <a:lnTo>
                          <a:pt x="494" y="120"/>
                        </a:lnTo>
                        <a:lnTo>
                          <a:pt x="431" y="94"/>
                        </a:lnTo>
                        <a:lnTo>
                          <a:pt x="369" y="78"/>
                        </a:lnTo>
                        <a:lnTo>
                          <a:pt x="436" y="114"/>
                        </a:lnTo>
                        <a:lnTo>
                          <a:pt x="509" y="162"/>
                        </a:lnTo>
                        <a:lnTo>
                          <a:pt x="593" y="219"/>
                        </a:lnTo>
                        <a:lnTo>
                          <a:pt x="681" y="292"/>
                        </a:lnTo>
                        <a:lnTo>
                          <a:pt x="775" y="374"/>
                        </a:lnTo>
                        <a:lnTo>
                          <a:pt x="816" y="422"/>
                        </a:lnTo>
                        <a:lnTo>
                          <a:pt x="853" y="469"/>
                        </a:lnTo>
                        <a:lnTo>
                          <a:pt x="889" y="515"/>
                        </a:lnTo>
                        <a:lnTo>
                          <a:pt x="915" y="567"/>
                        </a:lnTo>
                        <a:lnTo>
                          <a:pt x="800" y="526"/>
                        </a:lnTo>
                        <a:lnTo>
                          <a:pt x="525" y="432"/>
                        </a:lnTo>
                        <a:lnTo>
                          <a:pt x="369" y="380"/>
                        </a:lnTo>
                        <a:lnTo>
                          <a:pt x="224" y="339"/>
                        </a:lnTo>
                        <a:lnTo>
                          <a:pt x="94" y="302"/>
                        </a:lnTo>
                        <a:lnTo>
                          <a:pt x="0" y="28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65" name="Freeform 1864"/>
                  <p:cNvSpPr/>
                  <p:nvPr/>
                </p:nvSpPr>
                <p:spPr>
                  <a:xfrm>
                    <a:off x="3608" y="3353"/>
                    <a:ext cx="63" cy="10"/>
                  </a:xfrm>
                  <a:custGeom>
                    <a:avLst/>
                    <a:gdLst>
                      <a:gd name="txL" fmla="*/ 0 w 946"/>
                      <a:gd name="txT" fmla="*/ 0 h 155"/>
                      <a:gd name="txR" fmla="*/ 946 w 946"/>
                      <a:gd name="txB" fmla="*/ 155 h 15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6" h="155">
                        <a:moveTo>
                          <a:pt x="0" y="30"/>
                        </a:moveTo>
                        <a:lnTo>
                          <a:pt x="103" y="30"/>
                        </a:lnTo>
                        <a:lnTo>
                          <a:pt x="213" y="30"/>
                        </a:lnTo>
                        <a:lnTo>
                          <a:pt x="343" y="42"/>
                        </a:lnTo>
                        <a:lnTo>
                          <a:pt x="488" y="52"/>
                        </a:lnTo>
                        <a:lnTo>
                          <a:pt x="634" y="78"/>
                        </a:lnTo>
                        <a:lnTo>
                          <a:pt x="702" y="93"/>
                        </a:lnTo>
                        <a:lnTo>
                          <a:pt x="764" y="109"/>
                        </a:lnTo>
                        <a:lnTo>
                          <a:pt x="826" y="130"/>
                        </a:lnTo>
                        <a:lnTo>
                          <a:pt x="879" y="155"/>
                        </a:lnTo>
                        <a:lnTo>
                          <a:pt x="946" y="135"/>
                        </a:lnTo>
                        <a:lnTo>
                          <a:pt x="857" y="104"/>
                        </a:lnTo>
                        <a:lnTo>
                          <a:pt x="764" y="72"/>
                        </a:lnTo>
                        <a:lnTo>
                          <a:pt x="634" y="42"/>
                        </a:lnTo>
                        <a:lnTo>
                          <a:pt x="488" y="15"/>
                        </a:lnTo>
                        <a:lnTo>
                          <a:pt x="410" y="5"/>
                        </a:lnTo>
                        <a:lnTo>
                          <a:pt x="332" y="0"/>
                        </a:lnTo>
                        <a:lnTo>
                          <a:pt x="250" y="0"/>
                        </a:lnTo>
                        <a:lnTo>
                          <a:pt x="166" y="5"/>
                        </a:lnTo>
                        <a:lnTo>
                          <a:pt x="83" y="15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66" name="Freeform 1865"/>
                  <p:cNvSpPr/>
                  <p:nvPr/>
                </p:nvSpPr>
                <p:spPr>
                  <a:xfrm>
                    <a:off x="3594" y="3377"/>
                    <a:ext cx="33" cy="4"/>
                  </a:xfrm>
                  <a:custGeom>
                    <a:avLst/>
                    <a:gdLst>
                      <a:gd name="txL" fmla="*/ 0 w 499"/>
                      <a:gd name="txT" fmla="*/ 0 h 53"/>
                      <a:gd name="txR" fmla="*/ 499 w 499"/>
                      <a:gd name="txB" fmla="*/ 53 h 53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99" h="53">
                        <a:moveTo>
                          <a:pt x="0" y="47"/>
                        </a:moveTo>
                        <a:lnTo>
                          <a:pt x="53" y="36"/>
                        </a:lnTo>
                        <a:lnTo>
                          <a:pt x="110" y="31"/>
                        </a:lnTo>
                        <a:lnTo>
                          <a:pt x="172" y="21"/>
                        </a:lnTo>
                        <a:lnTo>
                          <a:pt x="245" y="16"/>
                        </a:lnTo>
                        <a:lnTo>
                          <a:pt x="323" y="21"/>
                        </a:lnTo>
                        <a:lnTo>
                          <a:pt x="385" y="31"/>
                        </a:lnTo>
                        <a:lnTo>
                          <a:pt x="417" y="42"/>
                        </a:lnTo>
                        <a:lnTo>
                          <a:pt x="442" y="53"/>
                        </a:lnTo>
                        <a:lnTo>
                          <a:pt x="499" y="36"/>
                        </a:lnTo>
                        <a:lnTo>
                          <a:pt x="474" y="21"/>
                        </a:lnTo>
                        <a:lnTo>
                          <a:pt x="432" y="11"/>
                        </a:lnTo>
                        <a:lnTo>
                          <a:pt x="380" y="5"/>
                        </a:lnTo>
                        <a:lnTo>
                          <a:pt x="312" y="0"/>
                        </a:lnTo>
                        <a:lnTo>
                          <a:pt x="224" y="5"/>
                        </a:lnTo>
                        <a:lnTo>
                          <a:pt x="120" y="21"/>
                        </a:lnTo>
                        <a:lnTo>
                          <a:pt x="0" y="4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67" name="Freeform 1866"/>
                  <p:cNvSpPr/>
                  <p:nvPr/>
                </p:nvSpPr>
                <p:spPr>
                  <a:xfrm>
                    <a:off x="3610" y="3377"/>
                    <a:ext cx="24" cy="28"/>
                  </a:xfrm>
                  <a:custGeom>
                    <a:avLst/>
                    <a:gdLst>
                      <a:gd name="txL" fmla="*/ 0 w 359"/>
                      <a:gd name="txT" fmla="*/ 0 h 411"/>
                      <a:gd name="txR" fmla="*/ 359 w 359"/>
                      <a:gd name="txB" fmla="*/ 411 h 41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411">
                        <a:moveTo>
                          <a:pt x="0" y="411"/>
                        </a:moveTo>
                        <a:lnTo>
                          <a:pt x="57" y="370"/>
                        </a:lnTo>
                        <a:lnTo>
                          <a:pt x="119" y="323"/>
                        </a:lnTo>
                        <a:lnTo>
                          <a:pt x="187" y="271"/>
                        </a:lnTo>
                        <a:lnTo>
                          <a:pt x="254" y="203"/>
                        </a:lnTo>
                        <a:lnTo>
                          <a:pt x="286" y="172"/>
                        </a:lnTo>
                        <a:lnTo>
                          <a:pt x="312" y="135"/>
                        </a:lnTo>
                        <a:lnTo>
                          <a:pt x="332" y="99"/>
                        </a:lnTo>
                        <a:lnTo>
                          <a:pt x="348" y="63"/>
                        </a:lnTo>
                        <a:lnTo>
                          <a:pt x="359" y="31"/>
                        </a:lnTo>
                        <a:lnTo>
                          <a:pt x="359" y="0"/>
                        </a:lnTo>
                        <a:lnTo>
                          <a:pt x="296" y="26"/>
                        </a:lnTo>
                        <a:lnTo>
                          <a:pt x="296" y="31"/>
                        </a:lnTo>
                        <a:lnTo>
                          <a:pt x="301" y="42"/>
                        </a:lnTo>
                        <a:lnTo>
                          <a:pt x="301" y="63"/>
                        </a:lnTo>
                        <a:lnTo>
                          <a:pt x="291" y="99"/>
                        </a:lnTo>
                        <a:lnTo>
                          <a:pt x="264" y="146"/>
                        </a:lnTo>
                        <a:lnTo>
                          <a:pt x="207" y="213"/>
                        </a:lnTo>
                        <a:lnTo>
                          <a:pt x="124" y="302"/>
                        </a:lnTo>
                        <a:lnTo>
                          <a:pt x="0" y="41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68" name="Freeform 1867"/>
                  <p:cNvSpPr/>
                  <p:nvPr/>
                </p:nvSpPr>
                <p:spPr>
                  <a:xfrm>
                    <a:off x="3629" y="3362"/>
                    <a:ext cx="42" cy="52"/>
                  </a:xfrm>
                  <a:custGeom>
                    <a:avLst/>
                    <a:gdLst>
                      <a:gd name="txL" fmla="*/ 0 w 629"/>
                      <a:gd name="txT" fmla="*/ 0 h 776"/>
                      <a:gd name="txR" fmla="*/ 629 w 629"/>
                      <a:gd name="txB" fmla="*/ 776 h 77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629" h="776">
                        <a:moveTo>
                          <a:pt x="0" y="776"/>
                        </a:moveTo>
                        <a:lnTo>
                          <a:pt x="93" y="697"/>
                        </a:lnTo>
                        <a:lnTo>
                          <a:pt x="192" y="609"/>
                        </a:lnTo>
                        <a:lnTo>
                          <a:pt x="302" y="500"/>
                        </a:lnTo>
                        <a:lnTo>
                          <a:pt x="353" y="442"/>
                        </a:lnTo>
                        <a:lnTo>
                          <a:pt x="405" y="380"/>
                        </a:lnTo>
                        <a:lnTo>
                          <a:pt x="452" y="317"/>
                        </a:lnTo>
                        <a:lnTo>
                          <a:pt x="494" y="255"/>
                        </a:lnTo>
                        <a:lnTo>
                          <a:pt x="530" y="192"/>
                        </a:lnTo>
                        <a:lnTo>
                          <a:pt x="551" y="130"/>
                        </a:lnTo>
                        <a:lnTo>
                          <a:pt x="567" y="73"/>
                        </a:lnTo>
                        <a:lnTo>
                          <a:pt x="567" y="47"/>
                        </a:lnTo>
                        <a:lnTo>
                          <a:pt x="562" y="20"/>
                        </a:lnTo>
                        <a:lnTo>
                          <a:pt x="629" y="0"/>
                        </a:lnTo>
                        <a:lnTo>
                          <a:pt x="624" y="20"/>
                        </a:lnTo>
                        <a:lnTo>
                          <a:pt x="603" y="83"/>
                        </a:lnTo>
                        <a:lnTo>
                          <a:pt x="567" y="172"/>
                        </a:lnTo>
                        <a:lnTo>
                          <a:pt x="540" y="229"/>
                        </a:lnTo>
                        <a:lnTo>
                          <a:pt x="509" y="287"/>
                        </a:lnTo>
                        <a:lnTo>
                          <a:pt x="473" y="344"/>
                        </a:lnTo>
                        <a:lnTo>
                          <a:pt x="427" y="411"/>
                        </a:lnTo>
                        <a:lnTo>
                          <a:pt x="374" y="474"/>
                        </a:lnTo>
                        <a:lnTo>
                          <a:pt x="317" y="536"/>
                        </a:lnTo>
                        <a:lnTo>
                          <a:pt x="250" y="604"/>
                        </a:lnTo>
                        <a:lnTo>
                          <a:pt x="177" y="666"/>
                        </a:lnTo>
                        <a:lnTo>
                          <a:pt x="93" y="724"/>
                        </a:lnTo>
                        <a:lnTo>
                          <a:pt x="0" y="776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69" name="Freeform 1868"/>
                  <p:cNvSpPr/>
                  <p:nvPr/>
                </p:nvSpPr>
                <p:spPr>
                  <a:xfrm>
                    <a:off x="3658" y="3338"/>
                    <a:ext cx="67" cy="91"/>
                  </a:xfrm>
                  <a:custGeom>
                    <a:avLst/>
                    <a:gdLst>
                      <a:gd name="txL" fmla="*/ 0 w 1003"/>
                      <a:gd name="txT" fmla="*/ 0 h 1358"/>
                      <a:gd name="txR" fmla="*/ 1003 w 1003"/>
                      <a:gd name="txB" fmla="*/ 1358 h 135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03" h="1358">
                        <a:moveTo>
                          <a:pt x="0" y="1358"/>
                        </a:moveTo>
                        <a:lnTo>
                          <a:pt x="145" y="1187"/>
                        </a:lnTo>
                        <a:lnTo>
                          <a:pt x="296" y="1010"/>
                        </a:lnTo>
                        <a:lnTo>
                          <a:pt x="472" y="791"/>
                        </a:lnTo>
                        <a:lnTo>
                          <a:pt x="649" y="562"/>
                        </a:lnTo>
                        <a:lnTo>
                          <a:pt x="728" y="448"/>
                        </a:lnTo>
                        <a:lnTo>
                          <a:pt x="801" y="339"/>
                        </a:lnTo>
                        <a:lnTo>
                          <a:pt x="863" y="234"/>
                        </a:lnTo>
                        <a:lnTo>
                          <a:pt x="915" y="146"/>
                        </a:lnTo>
                        <a:lnTo>
                          <a:pt x="946" y="62"/>
                        </a:lnTo>
                        <a:lnTo>
                          <a:pt x="956" y="31"/>
                        </a:lnTo>
                        <a:lnTo>
                          <a:pt x="961" y="0"/>
                        </a:lnTo>
                        <a:lnTo>
                          <a:pt x="1003" y="10"/>
                        </a:lnTo>
                        <a:lnTo>
                          <a:pt x="998" y="26"/>
                        </a:lnTo>
                        <a:lnTo>
                          <a:pt x="978" y="84"/>
                        </a:lnTo>
                        <a:lnTo>
                          <a:pt x="936" y="182"/>
                        </a:lnTo>
                        <a:lnTo>
                          <a:pt x="899" y="249"/>
                        </a:lnTo>
                        <a:lnTo>
                          <a:pt x="858" y="328"/>
                        </a:lnTo>
                        <a:lnTo>
                          <a:pt x="801" y="411"/>
                        </a:lnTo>
                        <a:lnTo>
                          <a:pt x="733" y="511"/>
                        </a:lnTo>
                        <a:lnTo>
                          <a:pt x="649" y="624"/>
                        </a:lnTo>
                        <a:lnTo>
                          <a:pt x="556" y="744"/>
                        </a:lnTo>
                        <a:lnTo>
                          <a:pt x="442" y="880"/>
                        </a:lnTo>
                        <a:lnTo>
                          <a:pt x="312" y="1025"/>
                        </a:lnTo>
                        <a:lnTo>
                          <a:pt x="166" y="1187"/>
                        </a:lnTo>
                        <a:lnTo>
                          <a:pt x="0" y="1358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70" name="Freeform 1869"/>
                  <p:cNvSpPr/>
                  <p:nvPr/>
                </p:nvSpPr>
                <p:spPr>
                  <a:xfrm>
                    <a:off x="3700" y="3314"/>
                    <a:ext cx="72" cy="133"/>
                  </a:xfrm>
                  <a:custGeom>
                    <a:avLst/>
                    <a:gdLst>
                      <a:gd name="txL" fmla="*/ 0 w 1081"/>
                      <a:gd name="txT" fmla="*/ 0 h 1995"/>
                      <a:gd name="txR" fmla="*/ 1081 w 1081"/>
                      <a:gd name="txB" fmla="*/ 1995 h 199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081" h="1995">
                        <a:moveTo>
                          <a:pt x="0" y="1995"/>
                        </a:moveTo>
                        <a:lnTo>
                          <a:pt x="167" y="1745"/>
                        </a:lnTo>
                        <a:lnTo>
                          <a:pt x="332" y="1485"/>
                        </a:lnTo>
                        <a:lnTo>
                          <a:pt x="531" y="1166"/>
                        </a:lnTo>
                        <a:lnTo>
                          <a:pt x="624" y="1001"/>
                        </a:lnTo>
                        <a:lnTo>
                          <a:pt x="723" y="834"/>
                        </a:lnTo>
                        <a:lnTo>
                          <a:pt x="806" y="667"/>
                        </a:lnTo>
                        <a:lnTo>
                          <a:pt x="884" y="511"/>
                        </a:lnTo>
                        <a:lnTo>
                          <a:pt x="946" y="365"/>
                        </a:lnTo>
                        <a:lnTo>
                          <a:pt x="998" y="230"/>
                        </a:lnTo>
                        <a:lnTo>
                          <a:pt x="1013" y="172"/>
                        </a:lnTo>
                        <a:lnTo>
                          <a:pt x="1025" y="115"/>
                        </a:lnTo>
                        <a:lnTo>
                          <a:pt x="1030" y="69"/>
                        </a:lnTo>
                        <a:lnTo>
                          <a:pt x="1030" y="27"/>
                        </a:lnTo>
                        <a:lnTo>
                          <a:pt x="1081" y="0"/>
                        </a:lnTo>
                        <a:lnTo>
                          <a:pt x="1081" y="22"/>
                        </a:lnTo>
                        <a:lnTo>
                          <a:pt x="1066" y="100"/>
                        </a:lnTo>
                        <a:lnTo>
                          <a:pt x="1050" y="157"/>
                        </a:lnTo>
                        <a:lnTo>
                          <a:pt x="1030" y="235"/>
                        </a:lnTo>
                        <a:lnTo>
                          <a:pt x="998" y="324"/>
                        </a:lnTo>
                        <a:lnTo>
                          <a:pt x="951" y="433"/>
                        </a:lnTo>
                        <a:lnTo>
                          <a:pt x="894" y="558"/>
                        </a:lnTo>
                        <a:lnTo>
                          <a:pt x="821" y="704"/>
                        </a:lnTo>
                        <a:lnTo>
                          <a:pt x="733" y="864"/>
                        </a:lnTo>
                        <a:lnTo>
                          <a:pt x="629" y="1047"/>
                        </a:lnTo>
                        <a:lnTo>
                          <a:pt x="504" y="1250"/>
                        </a:lnTo>
                        <a:lnTo>
                          <a:pt x="359" y="1474"/>
                        </a:lnTo>
                        <a:lnTo>
                          <a:pt x="192" y="1723"/>
                        </a:lnTo>
                        <a:lnTo>
                          <a:pt x="0" y="199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71" name="Freeform 1870"/>
                  <p:cNvSpPr/>
                  <p:nvPr/>
                </p:nvSpPr>
                <p:spPr>
                  <a:xfrm>
                    <a:off x="3730" y="3397"/>
                    <a:ext cx="8" cy="53"/>
                  </a:xfrm>
                  <a:custGeom>
                    <a:avLst/>
                    <a:gdLst>
                      <a:gd name="txL" fmla="*/ 0 w 125"/>
                      <a:gd name="txT" fmla="*/ 0 h 797"/>
                      <a:gd name="txR" fmla="*/ 125 w 125"/>
                      <a:gd name="txB" fmla="*/ 797 h 79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5" h="797">
                        <a:moveTo>
                          <a:pt x="0" y="797"/>
                        </a:moveTo>
                        <a:lnTo>
                          <a:pt x="31" y="708"/>
                        </a:lnTo>
                        <a:lnTo>
                          <a:pt x="57" y="608"/>
                        </a:lnTo>
                        <a:lnTo>
                          <a:pt x="77" y="495"/>
                        </a:lnTo>
                        <a:lnTo>
                          <a:pt x="89" y="432"/>
                        </a:lnTo>
                        <a:lnTo>
                          <a:pt x="94" y="370"/>
                        </a:lnTo>
                        <a:lnTo>
                          <a:pt x="99" y="307"/>
                        </a:lnTo>
                        <a:lnTo>
                          <a:pt x="94" y="250"/>
                        </a:lnTo>
                        <a:lnTo>
                          <a:pt x="89" y="193"/>
                        </a:lnTo>
                        <a:lnTo>
                          <a:pt x="72" y="140"/>
                        </a:lnTo>
                        <a:lnTo>
                          <a:pt x="52" y="93"/>
                        </a:lnTo>
                        <a:lnTo>
                          <a:pt x="20" y="51"/>
                        </a:lnTo>
                        <a:lnTo>
                          <a:pt x="57" y="0"/>
                        </a:lnTo>
                        <a:lnTo>
                          <a:pt x="67" y="16"/>
                        </a:lnTo>
                        <a:lnTo>
                          <a:pt x="83" y="51"/>
                        </a:lnTo>
                        <a:lnTo>
                          <a:pt x="104" y="114"/>
                        </a:lnTo>
                        <a:lnTo>
                          <a:pt x="114" y="156"/>
                        </a:lnTo>
                        <a:lnTo>
                          <a:pt x="119" y="203"/>
                        </a:lnTo>
                        <a:lnTo>
                          <a:pt x="125" y="260"/>
                        </a:lnTo>
                        <a:lnTo>
                          <a:pt x="125" y="318"/>
                        </a:lnTo>
                        <a:lnTo>
                          <a:pt x="125" y="385"/>
                        </a:lnTo>
                        <a:lnTo>
                          <a:pt x="114" y="453"/>
                        </a:lnTo>
                        <a:lnTo>
                          <a:pt x="99" y="531"/>
                        </a:lnTo>
                        <a:lnTo>
                          <a:pt x="72" y="614"/>
                        </a:lnTo>
                        <a:lnTo>
                          <a:pt x="42" y="703"/>
                        </a:lnTo>
                        <a:lnTo>
                          <a:pt x="0" y="797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72" name="Freeform 1871"/>
                  <p:cNvSpPr/>
                  <p:nvPr/>
                </p:nvSpPr>
                <p:spPr>
                  <a:xfrm>
                    <a:off x="3757" y="3294"/>
                    <a:ext cx="50" cy="164"/>
                  </a:xfrm>
                  <a:custGeom>
                    <a:avLst/>
                    <a:gdLst>
                      <a:gd name="txL" fmla="*/ 0 w 749"/>
                      <a:gd name="txT" fmla="*/ 0 h 2451"/>
                      <a:gd name="txR" fmla="*/ 749 w 749"/>
                      <a:gd name="txB" fmla="*/ 2451 h 2451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749" h="2451">
                        <a:moveTo>
                          <a:pt x="0" y="2451"/>
                        </a:moveTo>
                        <a:lnTo>
                          <a:pt x="57" y="2306"/>
                        </a:lnTo>
                        <a:lnTo>
                          <a:pt x="192" y="1957"/>
                        </a:lnTo>
                        <a:lnTo>
                          <a:pt x="270" y="1734"/>
                        </a:lnTo>
                        <a:lnTo>
                          <a:pt x="348" y="1509"/>
                        </a:lnTo>
                        <a:lnTo>
                          <a:pt x="416" y="1285"/>
                        </a:lnTo>
                        <a:lnTo>
                          <a:pt x="442" y="1182"/>
                        </a:lnTo>
                        <a:lnTo>
                          <a:pt x="462" y="1082"/>
                        </a:lnTo>
                        <a:lnTo>
                          <a:pt x="499" y="895"/>
                        </a:lnTo>
                        <a:lnTo>
                          <a:pt x="530" y="713"/>
                        </a:lnTo>
                        <a:lnTo>
                          <a:pt x="587" y="385"/>
                        </a:lnTo>
                        <a:lnTo>
                          <a:pt x="614" y="250"/>
                        </a:lnTo>
                        <a:lnTo>
                          <a:pt x="634" y="141"/>
                        </a:lnTo>
                        <a:lnTo>
                          <a:pt x="660" y="63"/>
                        </a:lnTo>
                        <a:lnTo>
                          <a:pt x="671" y="36"/>
                        </a:lnTo>
                        <a:lnTo>
                          <a:pt x="681" y="16"/>
                        </a:lnTo>
                        <a:lnTo>
                          <a:pt x="749" y="0"/>
                        </a:lnTo>
                        <a:lnTo>
                          <a:pt x="722" y="109"/>
                        </a:lnTo>
                        <a:lnTo>
                          <a:pt x="655" y="365"/>
                        </a:lnTo>
                        <a:lnTo>
                          <a:pt x="582" y="666"/>
                        </a:lnTo>
                        <a:lnTo>
                          <a:pt x="556" y="807"/>
                        </a:lnTo>
                        <a:lnTo>
                          <a:pt x="540" y="910"/>
                        </a:lnTo>
                        <a:lnTo>
                          <a:pt x="535" y="958"/>
                        </a:lnTo>
                        <a:lnTo>
                          <a:pt x="540" y="1015"/>
                        </a:lnTo>
                        <a:lnTo>
                          <a:pt x="556" y="1130"/>
                        </a:lnTo>
                        <a:lnTo>
                          <a:pt x="582" y="1265"/>
                        </a:lnTo>
                        <a:lnTo>
                          <a:pt x="614" y="1400"/>
                        </a:lnTo>
                        <a:lnTo>
                          <a:pt x="639" y="1535"/>
                        </a:lnTo>
                        <a:lnTo>
                          <a:pt x="660" y="1666"/>
                        </a:lnTo>
                        <a:lnTo>
                          <a:pt x="660" y="1728"/>
                        </a:lnTo>
                        <a:lnTo>
                          <a:pt x="660" y="1786"/>
                        </a:lnTo>
                        <a:lnTo>
                          <a:pt x="649" y="1837"/>
                        </a:lnTo>
                        <a:lnTo>
                          <a:pt x="639" y="1879"/>
                        </a:lnTo>
                        <a:lnTo>
                          <a:pt x="639" y="1811"/>
                        </a:lnTo>
                        <a:lnTo>
                          <a:pt x="634" y="1734"/>
                        </a:lnTo>
                        <a:lnTo>
                          <a:pt x="629" y="1639"/>
                        </a:lnTo>
                        <a:lnTo>
                          <a:pt x="614" y="1525"/>
                        </a:lnTo>
                        <a:lnTo>
                          <a:pt x="592" y="1400"/>
                        </a:lnTo>
                        <a:lnTo>
                          <a:pt x="561" y="1275"/>
                        </a:lnTo>
                        <a:lnTo>
                          <a:pt x="540" y="1212"/>
                        </a:lnTo>
                        <a:lnTo>
                          <a:pt x="514" y="1150"/>
                        </a:lnTo>
                        <a:lnTo>
                          <a:pt x="462" y="1317"/>
                        </a:lnTo>
                        <a:lnTo>
                          <a:pt x="405" y="1494"/>
                        </a:lnTo>
                        <a:lnTo>
                          <a:pt x="332" y="1702"/>
                        </a:lnTo>
                        <a:lnTo>
                          <a:pt x="249" y="1926"/>
                        </a:lnTo>
                        <a:lnTo>
                          <a:pt x="160" y="2139"/>
                        </a:lnTo>
                        <a:lnTo>
                          <a:pt x="120" y="2233"/>
                        </a:lnTo>
                        <a:lnTo>
                          <a:pt x="78" y="2321"/>
                        </a:lnTo>
                        <a:lnTo>
                          <a:pt x="36" y="2394"/>
                        </a:lnTo>
                        <a:lnTo>
                          <a:pt x="0" y="2451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73" name="Freeform 1872"/>
                  <p:cNvSpPr/>
                  <p:nvPr/>
                </p:nvSpPr>
                <p:spPr>
                  <a:xfrm>
                    <a:off x="3714" y="3365"/>
                    <a:ext cx="37" cy="26"/>
                  </a:xfrm>
                  <a:custGeom>
                    <a:avLst/>
                    <a:gdLst>
                      <a:gd name="txL" fmla="*/ 0 w 557"/>
                      <a:gd name="txT" fmla="*/ 0 h 380"/>
                      <a:gd name="txR" fmla="*/ 557 w 557"/>
                      <a:gd name="txB" fmla="*/ 380 h 38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57" h="380">
                        <a:moveTo>
                          <a:pt x="0" y="380"/>
                        </a:moveTo>
                        <a:lnTo>
                          <a:pt x="53" y="333"/>
                        </a:lnTo>
                        <a:lnTo>
                          <a:pt x="115" y="287"/>
                        </a:lnTo>
                        <a:lnTo>
                          <a:pt x="188" y="229"/>
                        </a:lnTo>
                        <a:lnTo>
                          <a:pt x="272" y="172"/>
                        </a:lnTo>
                        <a:lnTo>
                          <a:pt x="360" y="125"/>
                        </a:lnTo>
                        <a:lnTo>
                          <a:pt x="407" y="98"/>
                        </a:lnTo>
                        <a:lnTo>
                          <a:pt x="454" y="83"/>
                        </a:lnTo>
                        <a:lnTo>
                          <a:pt x="495" y="68"/>
                        </a:lnTo>
                        <a:lnTo>
                          <a:pt x="536" y="57"/>
                        </a:lnTo>
                        <a:lnTo>
                          <a:pt x="557" y="0"/>
                        </a:lnTo>
                        <a:lnTo>
                          <a:pt x="506" y="21"/>
                        </a:lnTo>
                        <a:lnTo>
                          <a:pt x="442" y="47"/>
                        </a:lnTo>
                        <a:lnTo>
                          <a:pt x="365" y="83"/>
                        </a:lnTo>
                        <a:lnTo>
                          <a:pt x="277" y="135"/>
                        </a:lnTo>
                        <a:lnTo>
                          <a:pt x="183" y="203"/>
                        </a:lnTo>
                        <a:lnTo>
                          <a:pt x="137" y="240"/>
                        </a:lnTo>
                        <a:lnTo>
                          <a:pt x="89" y="281"/>
                        </a:lnTo>
                        <a:lnTo>
                          <a:pt x="42" y="328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74" name="Freeform 1873"/>
                  <p:cNvSpPr/>
                  <p:nvPr/>
                </p:nvSpPr>
                <p:spPr>
                  <a:xfrm>
                    <a:off x="3674" y="3391"/>
                    <a:ext cx="18" cy="42"/>
                  </a:xfrm>
                  <a:custGeom>
                    <a:avLst/>
                    <a:gdLst>
                      <a:gd name="txL" fmla="*/ 0 w 265"/>
                      <a:gd name="txT" fmla="*/ 0 h 635"/>
                      <a:gd name="txR" fmla="*/ 265 w 265"/>
                      <a:gd name="txB" fmla="*/ 635 h 63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65" h="635">
                        <a:moveTo>
                          <a:pt x="0" y="635"/>
                        </a:moveTo>
                        <a:lnTo>
                          <a:pt x="41" y="577"/>
                        </a:lnTo>
                        <a:lnTo>
                          <a:pt x="83" y="521"/>
                        </a:lnTo>
                        <a:lnTo>
                          <a:pt x="125" y="447"/>
                        </a:lnTo>
                        <a:lnTo>
                          <a:pt x="166" y="359"/>
                        </a:lnTo>
                        <a:lnTo>
                          <a:pt x="187" y="312"/>
                        </a:lnTo>
                        <a:lnTo>
                          <a:pt x="198" y="260"/>
                        </a:lnTo>
                        <a:lnTo>
                          <a:pt x="208" y="214"/>
                        </a:lnTo>
                        <a:lnTo>
                          <a:pt x="218" y="162"/>
                        </a:lnTo>
                        <a:lnTo>
                          <a:pt x="218" y="115"/>
                        </a:lnTo>
                        <a:lnTo>
                          <a:pt x="208" y="68"/>
                        </a:lnTo>
                        <a:lnTo>
                          <a:pt x="260" y="0"/>
                        </a:lnTo>
                        <a:lnTo>
                          <a:pt x="265" y="57"/>
                        </a:lnTo>
                        <a:lnTo>
                          <a:pt x="260" y="120"/>
                        </a:lnTo>
                        <a:lnTo>
                          <a:pt x="250" y="203"/>
                        </a:lnTo>
                        <a:lnTo>
                          <a:pt x="233" y="255"/>
                        </a:lnTo>
                        <a:lnTo>
                          <a:pt x="218" y="302"/>
                        </a:lnTo>
                        <a:lnTo>
                          <a:pt x="198" y="354"/>
                        </a:lnTo>
                        <a:lnTo>
                          <a:pt x="171" y="412"/>
                        </a:lnTo>
                        <a:lnTo>
                          <a:pt x="140" y="464"/>
                        </a:lnTo>
                        <a:lnTo>
                          <a:pt x="98" y="521"/>
                        </a:lnTo>
                        <a:lnTo>
                          <a:pt x="51" y="577"/>
                        </a:lnTo>
                        <a:lnTo>
                          <a:pt x="0" y="635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75" name="Freeform 1874"/>
                  <p:cNvSpPr/>
                  <p:nvPr/>
                </p:nvSpPr>
                <p:spPr>
                  <a:xfrm>
                    <a:off x="3635" y="3330"/>
                    <a:ext cx="39" cy="9"/>
                  </a:xfrm>
                  <a:custGeom>
                    <a:avLst/>
                    <a:gdLst>
                      <a:gd name="txL" fmla="*/ 0 w 583"/>
                      <a:gd name="txT" fmla="*/ 0 h 130"/>
                      <a:gd name="txR" fmla="*/ 583 w 583"/>
                      <a:gd name="txB" fmla="*/ 130 h 13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83" h="130">
                        <a:moveTo>
                          <a:pt x="0" y="104"/>
                        </a:moveTo>
                        <a:lnTo>
                          <a:pt x="62" y="114"/>
                        </a:lnTo>
                        <a:lnTo>
                          <a:pt x="125" y="114"/>
                        </a:lnTo>
                        <a:lnTo>
                          <a:pt x="209" y="114"/>
                        </a:lnTo>
                        <a:lnTo>
                          <a:pt x="297" y="104"/>
                        </a:lnTo>
                        <a:lnTo>
                          <a:pt x="339" y="94"/>
                        </a:lnTo>
                        <a:lnTo>
                          <a:pt x="385" y="84"/>
                        </a:lnTo>
                        <a:lnTo>
                          <a:pt x="427" y="67"/>
                        </a:lnTo>
                        <a:lnTo>
                          <a:pt x="469" y="52"/>
                        </a:lnTo>
                        <a:lnTo>
                          <a:pt x="504" y="26"/>
                        </a:lnTo>
                        <a:lnTo>
                          <a:pt x="536" y="0"/>
                        </a:lnTo>
                        <a:lnTo>
                          <a:pt x="583" y="16"/>
                        </a:lnTo>
                        <a:lnTo>
                          <a:pt x="546" y="42"/>
                        </a:lnTo>
                        <a:lnTo>
                          <a:pt x="499" y="67"/>
                        </a:lnTo>
                        <a:lnTo>
                          <a:pt x="437" y="94"/>
                        </a:lnTo>
                        <a:lnTo>
                          <a:pt x="354" y="114"/>
                        </a:lnTo>
                        <a:lnTo>
                          <a:pt x="307" y="125"/>
                        </a:lnTo>
                        <a:lnTo>
                          <a:pt x="255" y="130"/>
                        </a:lnTo>
                        <a:lnTo>
                          <a:pt x="197" y="130"/>
                        </a:lnTo>
                        <a:lnTo>
                          <a:pt x="135" y="125"/>
                        </a:lnTo>
                        <a:lnTo>
                          <a:pt x="68" y="120"/>
                        </a:lnTo>
                        <a:lnTo>
                          <a:pt x="0" y="104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76" name="Freeform 1875"/>
                  <p:cNvSpPr/>
                  <p:nvPr/>
                </p:nvSpPr>
                <p:spPr>
                  <a:xfrm>
                    <a:off x="3631" y="3311"/>
                    <a:ext cx="24" cy="16"/>
                  </a:xfrm>
                  <a:custGeom>
                    <a:avLst/>
                    <a:gdLst>
                      <a:gd name="txL" fmla="*/ 0 w 359"/>
                      <a:gd name="txT" fmla="*/ 0 h 240"/>
                      <a:gd name="txR" fmla="*/ 359 w 359"/>
                      <a:gd name="txB" fmla="*/ 240 h 240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59" h="240">
                        <a:moveTo>
                          <a:pt x="0" y="0"/>
                        </a:moveTo>
                        <a:lnTo>
                          <a:pt x="36" y="21"/>
                        </a:lnTo>
                        <a:lnTo>
                          <a:pt x="124" y="73"/>
                        </a:lnTo>
                        <a:lnTo>
                          <a:pt x="177" y="105"/>
                        </a:lnTo>
                        <a:lnTo>
                          <a:pt x="229" y="146"/>
                        </a:lnTo>
                        <a:lnTo>
                          <a:pt x="276" y="188"/>
                        </a:lnTo>
                        <a:lnTo>
                          <a:pt x="312" y="235"/>
                        </a:lnTo>
                        <a:lnTo>
                          <a:pt x="359" y="240"/>
                        </a:lnTo>
                        <a:lnTo>
                          <a:pt x="338" y="213"/>
                        </a:lnTo>
                        <a:lnTo>
                          <a:pt x="312" y="188"/>
                        </a:lnTo>
                        <a:lnTo>
                          <a:pt x="276" y="151"/>
                        </a:lnTo>
                        <a:lnTo>
                          <a:pt x="224" y="115"/>
                        </a:lnTo>
                        <a:lnTo>
                          <a:pt x="166" y="73"/>
                        </a:lnTo>
                        <a:lnTo>
                          <a:pt x="89" y="3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C4A721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77" name="Freeform 1876"/>
                  <p:cNvSpPr/>
                  <p:nvPr/>
                </p:nvSpPr>
                <p:spPr>
                  <a:xfrm>
                    <a:off x="3708" y="3396"/>
                    <a:ext cx="8" cy="10"/>
                  </a:xfrm>
                  <a:custGeom>
                    <a:avLst/>
                    <a:gdLst>
                      <a:gd name="txL" fmla="*/ 0 w 124"/>
                      <a:gd name="txT" fmla="*/ 0 h 146"/>
                      <a:gd name="txR" fmla="*/ 124 w 124"/>
                      <a:gd name="txB" fmla="*/ 146 h 146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24" h="146">
                        <a:moveTo>
                          <a:pt x="47" y="146"/>
                        </a:moveTo>
                        <a:lnTo>
                          <a:pt x="57" y="146"/>
                        </a:lnTo>
                        <a:lnTo>
                          <a:pt x="93" y="141"/>
                        </a:lnTo>
                        <a:lnTo>
                          <a:pt x="109" y="130"/>
                        </a:lnTo>
                        <a:lnTo>
                          <a:pt x="119" y="120"/>
                        </a:lnTo>
                        <a:lnTo>
                          <a:pt x="124" y="104"/>
                        </a:lnTo>
                        <a:lnTo>
                          <a:pt x="124" y="84"/>
                        </a:lnTo>
                        <a:lnTo>
                          <a:pt x="114" y="57"/>
                        </a:lnTo>
                        <a:lnTo>
                          <a:pt x="104" y="37"/>
                        </a:lnTo>
                        <a:lnTo>
                          <a:pt x="87" y="21"/>
                        </a:lnTo>
                        <a:lnTo>
                          <a:pt x="72" y="5"/>
                        </a:lnTo>
                        <a:lnTo>
                          <a:pt x="57" y="0"/>
                        </a:lnTo>
                        <a:lnTo>
                          <a:pt x="41" y="0"/>
                        </a:lnTo>
                        <a:lnTo>
                          <a:pt x="25" y="11"/>
                        </a:lnTo>
                        <a:lnTo>
                          <a:pt x="10" y="32"/>
                        </a:lnTo>
                        <a:lnTo>
                          <a:pt x="0" y="57"/>
                        </a:lnTo>
                        <a:lnTo>
                          <a:pt x="0" y="79"/>
                        </a:lnTo>
                        <a:lnTo>
                          <a:pt x="5" y="99"/>
                        </a:lnTo>
                        <a:lnTo>
                          <a:pt x="15" y="115"/>
                        </a:lnTo>
                        <a:lnTo>
                          <a:pt x="36" y="141"/>
                        </a:lnTo>
                        <a:lnTo>
                          <a:pt x="47" y="146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78" name="Freeform 1877"/>
                  <p:cNvSpPr/>
                  <p:nvPr/>
                </p:nvSpPr>
                <p:spPr>
                  <a:xfrm>
                    <a:off x="3661" y="3298"/>
                    <a:ext cx="7" cy="6"/>
                  </a:xfrm>
                  <a:custGeom>
                    <a:avLst/>
                    <a:gdLst>
                      <a:gd name="txL" fmla="*/ 0 w 98"/>
                      <a:gd name="txT" fmla="*/ 0 h 78"/>
                      <a:gd name="txR" fmla="*/ 98 w 98"/>
                      <a:gd name="txB" fmla="*/ 78 h 7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8" h="78">
                        <a:moveTo>
                          <a:pt x="0" y="57"/>
                        </a:moveTo>
                        <a:lnTo>
                          <a:pt x="15" y="62"/>
                        </a:lnTo>
                        <a:lnTo>
                          <a:pt x="46" y="73"/>
                        </a:lnTo>
                        <a:lnTo>
                          <a:pt x="62" y="78"/>
                        </a:lnTo>
                        <a:lnTo>
                          <a:pt x="78" y="78"/>
                        </a:lnTo>
                        <a:lnTo>
                          <a:pt x="93" y="67"/>
                        </a:lnTo>
                        <a:lnTo>
                          <a:pt x="98" y="57"/>
                        </a:lnTo>
                        <a:lnTo>
                          <a:pt x="98" y="41"/>
                        </a:lnTo>
                        <a:lnTo>
                          <a:pt x="88" y="25"/>
                        </a:lnTo>
                        <a:lnTo>
                          <a:pt x="73" y="20"/>
                        </a:lnTo>
                        <a:lnTo>
                          <a:pt x="56" y="10"/>
                        </a:lnTo>
                        <a:lnTo>
                          <a:pt x="15" y="5"/>
                        </a:lnTo>
                        <a:lnTo>
                          <a:pt x="0" y="0"/>
                        </a:lnTo>
                        <a:lnTo>
                          <a:pt x="0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79" name="Freeform 1878"/>
                  <p:cNvSpPr/>
                  <p:nvPr/>
                </p:nvSpPr>
                <p:spPr>
                  <a:xfrm>
                    <a:off x="3687" y="3263"/>
                    <a:ext cx="8" cy="8"/>
                  </a:xfrm>
                  <a:custGeom>
                    <a:avLst/>
                    <a:gdLst>
                      <a:gd name="txL" fmla="*/ 0 w 119"/>
                      <a:gd name="txT" fmla="*/ 0 h 125"/>
                      <a:gd name="txR" fmla="*/ 119 w 119"/>
                      <a:gd name="txB" fmla="*/ 125 h 12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119" h="125">
                        <a:moveTo>
                          <a:pt x="0" y="58"/>
                        </a:moveTo>
                        <a:lnTo>
                          <a:pt x="5" y="73"/>
                        </a:lnTo>
                        <a:lnTo>
                          <a:pt x="25" y="105"/>
                        </a:lnTo>
                        <a:lnTo>
                          <a:pt x="42" y="115"/>
                        </a:lnTo>
                        <a:lnTo>
                          <a:pt x="57" y="125"/>
                        </a:lnTo>
                        <a:lnTo>
                          <a:pt x="77" y="125"/>
                        </a:lnTo>
                        <a:lnTo>
                          <a:pt x="98" y="115"/>
                        </a:lnTo>
                        <a:lnTo>
                          <a:pt x="114" y="94"/>
                        </a:lnTo>
                        <a:lnTo>
                          <a:pt x="119" y="78"/>
                        </a:lnTo>
                        <a:lnTo>
                          <a:pt x="119" y="58"/>
                        </a:lnTo>
                        <a:lnTo>
                          <a:pt x="114" y="42"/>
                        </a:lnTo>
                        <a:lnTo>
                          <a:pt x="98" y="26"/>
                        </a:lnTo>
                        <a:lnTo>
                          <a:pt x="82" y="11"/>
                        </a:lnTo>
                        <a:lnTo>
                          <a:pt x="67" y="5"/>
                        </a:lnTo>
                        <a:lnTo>
                          <a:pt x="52" y="0"/>
                        </a:lnTo>
                        <a:lnTo>
                          <a:pt x="35" y="0"/>
                        </a:lnTo>
                        <a:lnTo>
                          <a:pt x="25" y="11"/>
                        </a:lnTo>
                        <a:lnTo>
                          <a:pt x="10" y="31"/>
                        </a:lnTo>
                        <a:lnTo>
                          <a:pt x="0" y="47"/>
                        </a:lnTo>
                        <a:lnTo>
                          <a:pt x="0" y="58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80" name="Freeform 1879"/>
                  <p:cNvSpPr/>
                  <p:nvPr/>
                </p:nvSpPr>
                <p:spPr>
                  <a:xfrm>
                    <a:off x="3609" y="3341"/>
                    <a:ext cx="6" cy="4"/>
                  </a:xfrm>
                  <a:custGeom>
                    <a:avLst/>
                    <a:gdLst>
                      <a:gd name="txL" fmla="*/ 0 w 94"/>
                      <a:gd name="txT" fmla="*/ 0 h 57"/>
                      <a:gd name="txR" fmla="*/ 94 w 94"/>
                      <a:gd name="txB" fmla="*/ 57 h 5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94" h="57">
                        <a:moveTo>
                          <a:pt x="21" y="57"/>
                        </a:moveTo>
                        <a:lnTo>
                          <a:pt x="42" y="57"/>
                        </a:lnTo>
                        <a:lnTo>
                          <a:pt x="73" y="52"/>
                        </a:lnTo>
                        <a:lnTo>
                          <a:pt x="83" y="47"/>
                        </a:lnTo>
                        <a:lnTo>
                          <a:pt x="94" y="37"/>
                        </a:lnTo>
                        <a:lnTo>
                          <a:pt x="94" y="26"/>
                        </a:lnTo>
                        <a:lnTo>
                          <a:pt x="78" y="15"/>
                        </a:lnTo>
                        <a:lnTo>
                          <a:pt x="58" y="5"/>
                        </a:lnTo>
                        <a:lnTo>
                          <a:pt x="42" y="0"/>
                        </a:lnTo>
                        <a:lnTo>
                          <a:pt x="26" y="0"/>
                        </a:lnTo>
                        <a:lnTo>
                          <a:pt x="11" y="5"/>
                        </a:lnTo>
                        <a:lnTo>
                          <a:pt x="6" y="15"/>
                        </a:lnTo>
                        <a:lnTo>
                          <a:pt x="0" y="32"/>
                        </a:lnTo>
                        <a:lnTo>
                          <a:pt x="11" y="47"/>
                        </a:lnTo>
                        <a:lnTo>
                          <a:pt x="21" y="57"/>
                        </a:lnTo>
                        <a:close/>
                      </a:path>
                    </a:pathLst>
                  </a:custGeom>
                  <a:solidFill>
                    <a:srgbClr val="D59D30">
                      <a:alpha val="100000"/>
                    </a:srgbClr>
                  </a:solidFill>
                  <a:ln w="9525" cap="flat" cmpd="sng">
                    <a:solidFill>
                      <a:srgbClr val="0099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17656" name="Group 1880"/>
                <p:cNvGrpSpPr/>
                <p:nvPr/>
              </p:nvGrpSpPr>
              <p:grpSpPr>
                <a:xfrm>
                  <a:off x="4071" y="3273"/>
                  <a:ext cx="23" cy="28"/>
                  <a:chOff x="4057" y="3261"/>
                  <a:chExt cx="23" cy="28"/>
                </a:xfrm>
              </p:grpSpPr>
              <p:sp>
                <p:nvSpPr>
                  <p:cNvPr id="17657" name="Freeform 1881"/>
                  <p:cNvSpPr/>
                  <p:nvPr/>
                </p:nvSpPr>
                <p:spPr>
                  <a:xfrm>
                    <a:off x="4057" y="3261"/>
                    <a:ext cx="23" cy="28"/>
                  </a:xfrm>
                  <a:custGeom>
                    <a:avLst/>
                    <a:gdLst>
                      <a:gd name="txL" fmla="*/ 0 w 333"/>
                      <a:gd name="txT" fmla="*/ 0 h 417"/>
                      <a:gd name="txR" fmla="*/ 333 w 333"/>
                      <a:gd name="txB" fmla="*/ 417 h 417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333" h="417">
                        <a:moveTo>
                          <a:pt x="323" y="417"/>
                        </a:moveTo>
                        <a:lnTo>
                          <a:pt x="281" y="407"/>
                        </a:lnTo>
                        <a:lnTo>
                          <a:pt x="239" y="391"/>
                        </a:lnTo>
                        <a:lnTo>
                          <a:pt x="193" y="375"/>
                        </a:lnTo>
                        <a:lnTo>
                          <a:pt x="146" y="350"/>
                        </a:lnTo>
                        <a:lnTo>
                          <a:pt x="99" y="318"/>
                        </a:lnTo>
                        <a:lnTo>
                          <a:pt x="83" y="302"/>
                        </a:lnTo>
                        <a:lnTo>
                          <a:pt x="68" y="282"/>
                        </a:lnTo>
                        <a:lnTo>
                          <a:pt x="57" y="261"/>
                        </a:lnTo>
                        <a:lnTo>
                          <a:pt x="47" y="240"/>
                        </a:lnTo>
                        <a:lnTo>
                          <a:pt x="26" y="147"/>
                        </a:lnTo>
                        <a:lnTo>
                          <a:pt x="6" y="68"/>
                        </a:lnTo>
                        <a:lnTo>
                          <a:pt x="0" y="37"/>
                        </a:lnTo>
                        <a:lnTo>
                          <a:pt x="0" y="16"/>
                        </a:lnTo>
                        <a:lnTo>
                          <a:pt x="6" y="6"/>
                        </a:lnTo>
                        <a:lnTo>
                          <a:pt x="11" y="6"/>
                        </a:lnTo>
                        <a:lnTo>
                          <a:pt x="21" y="0"/>
                        </a:lnTo>
                        <a:lnTo>
                          <a:pt x="31" y="6"/>
                        </a:lnTo>
                        <a:lnTo>
                          <a:pt x="57" y="11"/>
                        </a:lnTo>
                        <a:lnTo>
                          <a:pt x="83" y="27"/>
                        </a:lnTo>
                        <a:lnTo>
                          <a:pt x="146" y="73"/>
                        </a:lnTo>
                        <a:lnTo>
                          <a:pt x="208" y="125"/>
                        </a:lnTo>
                        <a:lnTo>
                          <a:pt x="271" y="193"/>
                        </a:lnTo>
                        <a:lnTo>
                          <a:pt x="296" y="230"/>
                        </a:lnTo>
                        <a:lnTo>
                          <a:pt x="313" y="261"/>
                        </a:lnTo>
                        <a:lnTo>
                          <a:pt x="323" y="292"/>
                        </a:lnTo>
                        <a:lnTo>
                          <a:pt x="333" y="323"/>
                        </a:lnTo>
                        <a:lnTo>
                          <a:pt x="333" y="350"/>
                        </a:lnTo>
                        <a:lnTo>
                          <a:pt x="333" y="375"/>
                        </a:lnTo>
                        <a:lnTo>
                          <a:pt x="323" y="417"/>
                        </a:lnTo>
                        <a:close/>
                      </a:path>
                    </a:pathLst>
                  </a:custGeom>
                  <a:solidFill>
                    <a:srgbClr val="00990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658" name="Freeform 1882"/>
                  <p:cNvSpPr/>
                  <p:nvPr/>
                </p:nvSpPr>
                <p:spPr>
                  <a:xfrm rot="-3646317">
                    <a:off x="4057" y="3269"/>
                    <a:ext cx="14" cy="14"/>
                  </a:xfrm>
                  <a:custGeom>
                    <a:avLst/>
                    <a:gdLst>
                      <a:gd name="txL" fmla="*/ 0 w 213"/>
                      <a:gd name="txT" fmla="*/ 0 h 214"/>
                      <a:gd name="txR" fmla="*/ 213 w 213"/>
                      <a:gd name="txB" fmla="*/ 214 h 214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3" h="214">
                        <a:moveTo>
                          <a:pt x="0" y="151"/>
                        </a:moveTo>
                        <a:lnTo>
                          <a:pt x="36" y="120"/>
                        </a:lnTo>
                        <a:lnTo>
                          <a:pt x="115" y="57"/>
                        </a:lnTo>
                        <a:lnTo>
                          <a:pt x="156" y="32"/>
                        </a:lnTo>
                        <a:lnTo>
                          <a:pt x="187" y="6"/>
                        </a:lnTo>
                        <a:lnTo>
                          <a:pt x="208" y="0"/>
                        </a:lnTo>
                        <a:lnTo>
                          <a:pt x="213" y="0"/>
                        </a:lnTo>
                        <a:lnTo>
                          <a:pt x="213" y="11"/>
                        </a:lnTo>
                        <a:lnTo>
                          <a:pt x="193" y="69"/>
                        </a:lnTo>
                        <a:lnTo>
                          <a:pt x="162" y="136"/>
                        </a:lnTo>
                        <a:lnTo>
                          <a:pt x="140" y="167"/>
                        </a:lnTo>
                        <a:lnTo>
                          <a:pt x="120" y="187"/>
                        </a:lnTo>
                        <a:lnTo>
                          <a:pt x="98" y="209"/>
                        </a:lnTo>
                        <a:lnTo>
                          <a:pt x="73" y="214"/>
                        </a:lnTo>
                        <a:lnTo>
                          <a:pt x="47" y="209"/>
                        </a:lnTo>
                        <a:lnTo>
                          <a:pt x="31" y="204"/>
                        </a:lnTo>
                        <a:lnTo>
                          <a:pt x="21" y="193"/>
                        </a:lnTo>
                        <a:lnTo>
                          <a:pt x="10" y="182"/>
                        </a:lnTo>
                        <a:lnTo>
                          <a:pt x="0" y="162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CCFF33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</p:grpSp>
        </p:grpSp>
        <p:grpSp>
          <p:nvGrpSpPr>
            <p:cNvPr id="17572" name="Group 1883"/>
            <p:cNvGrpSpPr/>
            <p:nvPr/>
          </p:nvGrpSpPr>
          <p:grpSpPr>
            <a:xfrm>
              <a:off x="3912" y="2704"/>
              <a:ext cx="251" cy="300"/>
              <a:chOff x="3805" y="3002"/>
              <a:chExt cx="289" cy="345"/>
            </a:xfrm>
          </p:grpSpPr>
          <p:grpSp>
            <p:nvGrpSpPr>
              <p:cNvPr id="17627" name="Group 1884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17631" name="Freeform 1885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32" name="Freeform 1886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33" name="Freeform 1887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34" name="Freeform 1888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35" name="Freeform 1889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36" name="Freeform 1890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37" name="Freeform 1891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38" name="Freeform 1892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39" name="Freeform 1893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40" name="Freeform 1894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41" name="Freeform 1895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42" name="Freeform 1896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43" name="Freeform 1897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44" name="Freeform 1898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45" name="Freeform 1899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46" name="Freeform 1900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47" name="Freeform 1901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48" name="Freeform 1902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49" name="Freeform 1903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50" name="Freeform 1904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51" name="Freeform 1905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52" name="Freeform 1906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7628" name="Group 1907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17629" name="Freeform 1908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30" name="Freeform 1909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17573" name="Group 1910"/>
            <p:cNvGrpSpPr/>
            <p:nvPr/>
          </p:nvGrpSpPr>
          <p:grpSpPr>
            <a:xfrm rot="792669" flipH="1">
              <a:off x="4185" y="2754"/>
              <a:ext cx="211" cy="255"/>
              <a:chOff x="3805" y="3002"/>
              <a:chExt cx="289" cy="345"/>
            </a:xfrm>
          </p:grpSpPr>
          <p:grpSp>
            <p:nvGrpSpPr>
              <p:cNvPr id="17601" name="Group 1911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17605" name="Freeform 1912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06" name="Freeform 1913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07" name="Freeform 1914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08" name="Freeform 1915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09" name="Freeform 1916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10" name="Freeform 1917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11" name="Freeform 1918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12" name="Freeform 1919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13" name="Freeform 1920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14" name="Freeform 1921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15" name="Freeform 1922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16" name="Freeform 1923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17" name="Freeform 1924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18" name="Freeform 1925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19" name="Freeform 1926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20" name="Freeform 1927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21" name="Freeform 1928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22" name="Freeform 1929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23" name="Freeform 1930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24" name="Freeform 1931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25" name="Freeform 1932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26" name="Freeform 1933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7602" name="Group 1934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17603" name="Freeform 1935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04" name="Freeform 1936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17574" name="Group 1937"/>
            <p:cNvGrpSpPr/>
            <p:nvPr/>
          </p:nvGrpSpPr>
          <p:grpSpPr>
            <a:xfrm rot="-3734577" flipH="1">
              <a:off x="4005" y="2519"/>
              <a:ext cx="197" cy="273"/>
              <a:chOff x="3805" y="3002"/>
              <a:chExt cx="289" cy="345"/>
            </a:xfrm>
          </p:grpSpPr>
          <p:grpSp>
            <p:nvGrpSpPr>
              <p:cNvPr id="17575" name="Group 1938"/>
              <p:cNvGrpSpPr/>
              <p:nvPr/>
            </p:nvGrpSpPr>
            <p:grpSpPr>
              <a:xfrm rot="4364787">
                <a:off x="3769" y="3037"/>
                <a:ext cx="345" cy="274"/>
                <a:chOff x="3560" y="3203"/>
                <a:chExt cx="345" cy="274"/>
              </a:xfrm>
            </p:grpSpPr>
            <p:sp>
              <p:nvSpPr>
                <p:cNvPr id="17579" name="Freeform 1939"/>
                <p:cNvSpPr/>
                <p:nvPr/>
              </p:nvSpPr>
              <p:spPr>
                <a:xfrm>
                  <a:off x="3560" y="3203"/>
                  <a:ext cx="264" cy="274"/>
                </a:xfrm>
                <a:custGeom>
                  <a:avLst/>
                  <a:gdLst>
                    <a:gd name="txL" fmla="*/ 0 w 3962"/>
                    <a:gd name="txT" fmla="*/ 0 h 4106"/>
                    <a:gd name="txR" fmla="*/ 3962 w 3962"/>
                    <a:gd name="txB" fmla="*/ 4106 h 41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962" h="4106">
                      <a:moveTo>
                        <a:pt x="0" y="3065"/>
                      </a:moveTo>
                      <a:lnTo>
                        <a:pt x="47" y="3055"/>
                      </a:lnTo>
                      <a:lnTo>
                        <a:pt x="150" y="3044"/>
                      </a:lnTo>
                      <a:lnTo>
                        <a:pt x="260" y="3034"/>
                      </a:lnTo>
                      <a:lnTo>
                        <a:pt x="302" y="3034"/>
                      </a:lnTo>
                      <a:lnTo>
                        <a:pt x="317" y="3034"/>
                      </a:lnTo>
                      <a:lnTo>
                        <a:pt x="327" y="3039"/>
                      </a:lnTo>
                      <a:lnTo>
                        <a:pt x="281" y="3117"/>
                      </a:lnTo>
                      <a:lnTo>
                        <a:pt x="322" y="3102"/>
                      </a:lnTo>
                      <a:lnTo>
                        <a:pt x="421" y="3065"/>
                      </a:lnTo>
                      <a:lnTo>
                        <a:pt x="474" y="3055"/>
                      </a:lnTo>
                      <a:lnTo>
                        <a:pt x="526" y="3049"/>
                      </a:lnTo>
                      <a:lnTo>
                        <a:pt x="546" y="3049"/>
                      </a:lnTo>
                      <a:lnTo>
                        <a:pt x="562" y="3060"/>
                      </a:lnTo>
                      <a:lnTo>
                        <a:pt x="577" y="3065"/>
                      </a:lnTo>
                      <a:lnTo>
                        <a:pt x="582" y="3080"/>
                      </a:lnTo>
                      <a:lnTo>
                        <a:pt x="536" y="3169"/>
                      </a:lnTo>
                      <a:lnTo>
                        <a:pt x="593" y="3154"/>
                      </a:lnTo>
                      <a:lnTo>
                        <a:pt x="723" y="3127"/>
                      </a:lnTo>
                      <a:lnTo>
                        <a:pt x="796" y="3122"/>
                      </a:lnTo>
                      <a:lnTo>
                        <a:pt x="863" y="3117"/>
                      </a:lnTo>
                      <a:lnTo>
                        <a:pt x="910" y="3117"/>
                      </a:lnTo>
                      <a:lnTo>
                        <a:pt x="926" y="3122"/>
                      </a:lnTo>
                      <a:lnTo>
                        <a:pt x="936" y="3132"/>
                      </a:lnTo>
                      <a:lnTo>
                        <a:pt x="941" y="3159"/>
                      </a:lnTo>
                      <a:lnTo>
                        <a:pt x="936" y="3185"/>
                      </a:lnTo>
                      <a:lnTo>
                        <a:pt x="926" y="3211"/>
                      </a:lnTo>
                      <a:lnTo>
                        <a:pt x="915" y="3242"/>
                      </a:lnTo>
                      <a:lnTo>
                        <a:pt x="884" y="3289"/>
                      </a:lnTo>
                      <a:lnTo>
                        <a:pt x="873" y="3310"/>
                      </a:lnTo>
                      <a:lnTo>
                        <a:pt x="900" y="3294"/>
                      </a:lnTo>
                      <a:lnTo>
                        <a:pt x="936" y="3284"/>
                      </a:lnTo>
                      <a:lnTo>
                        <a:pt x="978" y="3268"/>
                      </a:lnTo>
                      <a:lnTo>
                        <a:pt x="1030" y="3257"/>
                      </a:lnTo>
                      <a:lnTo>
                        <a:pt x="1082" y="3257"/>
                      </a:lnTo>
                      <a:lnTo>
                        <a:pt x="1133" y="3262"/>
                      </a:lnTo>
                      <a:lnTo>
                        <a:pt x="1160" y="3268"/>
                      </a:lnTo>
                      <a:lnTo>
                        <a:pt x="1185" y="3279"/>
                      </a:lnTo>
                      <a:lnTo>
                        <a:pt x="1191" y="3299"/>
                      </a:lnTo>
                      <a:lnTo>
                        <a:pt x="1201" y="3341"/>
                      </a:lnTo>
                      <a:lnTo>
                        <a:pt x="1196" y="3367"/>
                      </a:lnTo>
                      <a:lnTo>
                        <a:pt x="1196" y="3387"/>
                      </a:lnTo>
                      <a:lnTo>
                        <a:pt x="1180" y="3404"/>
                      </a:lnTo>
                      <a:lnTo>
                        <a:pt x="1175" y="3409"/>
                      </a:lnTo>
                      <a:lnTo>
                        <a:pt x="1165" y="3414"/>
                      </a:lnTo>
                      <a:lnTo>
                        <a:pt x="1155" y="3409"/>
                      </a:lnTo>
                      <a:lnTo>
                        <a:pt x="1165" y="3404"/>
                      </a:lnTo>
                      <a:lnTo>
                        <a:pt x="1191" y="3392"/>
                      </a:lnTo>
                      <a:lnTo>
                        <a:pt x="1227" y="3382"/>
                      </a:lnTo>
                      <a:lnTo>
                        <a:pt x="1269" y="3377"/>
                      </a:lnTo>
                      <a:lnTo>
                        <a:pt x="1305" y="3382"/>
                      </a:lnTo>
                      <a:lnTo>
                        <a:pt x="1320" y="3387"/>
                      </a:lnTo>
                      <a:lnTo>
                        <a:pt x="1337" y="3392"/>
                      </a:lnTo>
                      <a:lnTo>
                        <a:pt x="1347" y="3404"/>
                      </a:lnTo>
                      <a:lnTo>
                        <a:pt x="1357" y="3419"/>
                      </a:lnTo>
                      <a:lnTo>
                        <a:pt x="1357" y="3450"/>
                      </a:lnTo>
                      <a:lnTo>
                        <a:pt x="1352" y="3487"/>
                      </a:lnTo>
                      <a:lnTo>
                        <a:pt x="1342" y="3517"/>
                      </a:lnTo>
                      <a:lnTo>
                        <a:pt x="1326" y="3544"/>
                      </a:lnTo>
                      <a:lnTo>
                        <a:pt x="1290" y="3591"/>
                      </a:lnTo>
                      <a:lnTo>
                        <a:pt x="1274" y="3612"/>
                      </a:lnTo>
                      <a:lnTo>
                        <a:pt x="1315" y="3596"/>
                      </a:lnTo>
                      <a:lnTo>
                        <a:pt x="1409" y="3570"/>
                      </a:lnTo>
                      <a:lnTo>
                        <a:pt x="1456" y="3559"/>
                      </a:lnTo>
                      <a:lnTo>
                        <a:pt x="1503" y="3549"/>
                      </a:lnTo>
                      <a:lnTo>
                        <a:pt x="1534" y="3549"/>
                      </a:lnTo>
                      <a:lnTo>
                        <a:pt x="1550" y="3554"/>
                      </a:lnTo>
                      <a:lnTo>
                        <a:pt x="1555" y="3559"/>
                      </a:lnTo>
                      <a:lnTo>
                        <a:pt x="1560" y="3570"/>
                      </a:lnTo>
                      <a:lnTo>
                        <a:pt x="1560" y="3586"/>
                      </a:lnTo>
                      <a:lnTo>
                        <a:pt x="1555" y="3606"/>
                      </a:lnTo>
                      <a:lnTo>
                        <a:pt x="1550" y="3617"/>
                      </a:lnTo>
                      <a:lnTo>
                        <a:pt x="1544" y="3622"/>
                      </a:lnTo>
                      <a:lnTo>
                        <a:pt x="1565" y="3612"/>
                      </a:lnTo>
                      <a:lnTo>
                        <a:pt x="1622" y="3581"/>
                      </a:lnTo>
                      <a:lnTo>
                        <a:pt x="1659" y="3570"/>
                      </a:lnTo>
                      <a:lnTo>
                        <a:pt x="1695" y="3559"/>
                      </a:lnTo>
                      <a:lnTo>
                        <a:pt x="1737" y="3559"/>
                      </a:lnTo>
                      <a:lnTo>
                        <a:pt x="1779" y="3564"/>
                      </a:lnTo>
                      <a:lnTo>
                        <a:pt x="1799" y="3575"/>
                      </a:lnTo>
                      <a:lnTo>
                        <a:pt x="1814" y="3586"/>
                      </a:lnTo>
                      <a:lnTo>
                        <a:pt x="1856" y="3622"/>
                      </a:lnTo>
                      <a:lnTo>
                        <a:pt x="1898" y="3669"/>
                      </a:lnTo>
                      <a:lnTo>
                        <a:pt x="1929" y="3731"/>
                      </a:lnTo>
                      <a:lnTo>
                        <a:pt x="1951" y="3794"/>
                      </a:lnTo>
                      <a:lnTo>
                        <a:pt x="1956" y="3824"/>
                      </a:lnTo>
                      <a:lnTo>
                        <a:pt x="1961" y="3861"/>
                      </a:lnTo>
                      <a:lnTo>
                        <a:pt x="1956" y="3893"/>
                      </a:lnTo>
                      <a:lnTo>
                        <a:pt x="1951" y="3929"/>
                      </a:lnTo>
                      <a:lnTo>
                        <a:pt x="1939" y="3961"/>
                      </a:lnTo>
                      <a:lnTo>
                        <a:pt x="1924" y="3991"/>
                      </a:lnTo>
                      <a:lnTo>
                        <a:pt x="2116" y="3893"/>
                      </a:lnTo>
                      <a:lnTo>
                        <a:pt x="2106" y="3971"/>
                      </a:lnTo>
                      <a:lnTo>
                        <a:pt x="2132" y="3949"/>
                      </a:lnTo>
                      <a:lnTo>
                        <a:pt x="2189" y="3903"/>
                      </a:lnTo>
                      <a:lnTo>
                        <a:pt x="2226" y="3882"/>
                      </a:lnTo>
                      <a:lnTo>
                        <a:pt x="2257" y="3866"/>
                      </a:lnTo>
                      <a:lnTo>
                        <a:pt x="2268" y="3866"/>
                      </a:lnTo>
                      <a:lnTo>
                        <a:pt x="2283" y="3866"/>
                      </a:lnTo>
                      <a:lnTo>
                        <a:pt x="2293" y="3872"/>
                      </a:lnTo>
                      <a:lnTo>
                        <a:pt x="2303" y="3882"/>
                      </a:lnTo>
                      <a:lnTo>
                        <a:pt x="2314" y="3903"/>
                      </a:lnTo>
                      <a:lnTo>
                        <a:pt x="2314" y="3919"/>
                      </a:lnTo>
                      <a:lnTo>
                        <a:pt x="2308" y="3929"/>
                      </a:lnTo>
                      <a:lnTo>
                        <a:pt x="2298" y="3934"/>
                      </a:lnTo>
                      <a:lnTo>
                        <a:pt x="2278" y="3944"/>
                      </a:lnTo>
                      <a:lnTo>
                        <a:pt x="2268" y="3944"/>
                      </a:lnTo>
                      <a:lnTo>
                        <a:pt x="2548" y="3789"/>
                      </a:lnTo>
                      <a:lnTo>
                        <a:pt x="2574" y="3914"/>
                      </a:lnTo>
                      <a:lnTo>
                        <a:pt x="2595" y="3887"/>
                      </a:lnTo>
                      <a:lnTo>
                        <a:pt x="2620" y="3861"/>
                      </a:lnTo>
                      <a:lnTo>
                        <a:pt x="2652" y="3836"/>
                      </a:lnTo>
                      <a:lnTo>
                        <a:pt x="2688" y="3809"/>
                      </a:lnTo>
                      <a:lnTo>
                        <a:pt x="2709" y="3804"/>
                      </a:lnTo>
                      <a:lnTo>
                        <a:pt x="2725" y="3799"/>
                      </a:lnTo>
                      <a:lnTo>
                        <a:pt x="2745" y="3799"/>
                      </a:lnTo>
                      <a:lnTo>
                        <a:pt x="2767" y="3804"/>
                      </a:lnTo>
                      <a:lnTo>
                        <a:pt x="2782" y="3809"/>
                      </a:lnTo>
                      <a:lnTo>
                        <a:pt x="2803" y="3824"/>
                      </a:lnTo>
                      <a:lnTo>
                        <a:pt x="2814" y="3846"/>
                      </a:lnTo>
                      <a:lnTo>
                        <a:pt x="2829" y="3866"/>
                      </a:lnTo>
                      <a:lnTo>
                        <a:pt x="2844" y="3914"/>
                      </a:lnTo>
                      <a:lnTo>
                        <a:pt x="2850" y="3961"/>
                      </a:lnTo>
                      <a:lnTo>
                        <a:pt x="2844" y="4002"/>
                      </a:lnTo>
                      <a:lnTo>
                        <a:pt x="2839" y="4044"/>
                      </a:lnTo>
                      <a:lnTo>
                        <a:pt x="2829" y="4075"/>
                      </a:lnTo>
                      <a:lnTo>
                        <a:pt x="2819" y="4106"/>
                      </a:lnTo>
                      <a:lnTo>
                        <a:pt x="3074" y="3903"/>
                      </a:lnTo>
                      <a:lnTo>
                        <a:pt x="3099" y="3991"/>
                      </a:lnTo>
                      <a:lnTo>
                        <a:pt x="3286" y="3726"/>
                      </a:lnTo>
                      <a:lnTo>
                        <a:pt x="3307" y="3804"/>
                      </a:lnTo>
                      <a:lnTo>
                        <a:pt x="3338" y="3757"/>
                      </a:lnTo>
                      <a:lnTo>
                        <a:pt x="3411" y="3654"/>
                      </a:lnTo>
                      <a:lnTo>
                        <a:pt x="3453" y="3591"/>
                      </a:lnTo>
                      <a:lnTo>
                        <a:pt x="3489" y="3523"/>
                      </a:lnTo>
                      <a:lnTo>
                        <a:pt x="3521" y="3466"/>
                      </a:lnTo>
                      <a:lnTo>
                        <a:pt x="3541" y="3419"/>
                      </a:lnTo>
                      <a:lnTo>
                        <a:pt x="3551" y="3529"/>
                      </a:lnTo>
                      <a:lnTo>
                        <a:pt x="3562" y="3507"/>
                      </a:lnTo>
                      <a:lnTo>
                        <a:pt x="3593" y="3455"/>
                      </a:lnTo>
                      <a:lnTo>
                        <a:pt x="3635" y="3372"/>
                      </a:lnTo>
                      <a:lnTo>
                        <a:pt x="3650" y="3325"/>
                      </a:lnTo>
                      <a:lnTo>
                        <a:pt x="3666" y="3274"/>
                      </a:lnTo>
                      <a:lnTo>
                        <a:pt x="3692" y="3180"/>
                      </a:lnTo>
                      <a:lnTo>
                        <a:pt x="3723" y="3102"/>
                      </a:lnTo>
                      <a:lnTo>
                        <a:pt x="3760" y="3023"/>
                      </a:lnTo>
                      <a:lnTo>
                        <a:pt x="3807" y="3117"/>
                      </a:lnTo>
                      <a:lnTo>
                        <a:pt x="3832" y="3080"/>
                      </a:lnTo>
                      <a:lnTo>
                        <a:pt x="3858" y="3039"/>
                      </a:lnTo>
                      <a:lnTo>
                        <a:pt x="3890" y="2977"/>
                      </a:lnTo>
                      <a:lnTo>
                        <a:pt x="3920" y="2898"/>
                      </a:lnTo>
                      <a:lnTo>
                        <a:pt x="3947" y="2805"/>
                      </a:lnTo>
                      <a:lnTo>
                        <a:pt x="3952" y="2753"/>
                      </a:lnTo>
                      <a:lnTo>
                        <a:pt x="3957" y="2695"/>
                      </a:lnTo>
                      <a:lnTo>
                        <a:pt x="3962" y="2633"/>
                      </a:lnTo>
                      <a:lnTo>
                        <a:pt x="3957" y="2565"/>
                      </a:lnTo>
                      <a:lnTo>
                        <a:pt x="3942" y="2410"/>
                      </a:lnTo>
                      <a:lnTo>
                        <a:pt x="3915" y="2222"/>
                      </a:lnTo>
                      <a:lnTo>
                        <a:pt x="3885" y="2019"/>
                      </a:lnTo>
                      <a:lnTo>
                        <a:pt x="3853" y="1821"/>
                      </a:lnTo>
                      <a:lnTo>
                        <a:pt x="3791" y="1483"/>
                      </a:lnTo>
                      <a:lnTo>
                        <a:pt x="3760" y="1342"/>
                      </a:lnTo>
                      <a:lnTo>
                        <a:pt x="3728" y="1327"/>
                      </a:lnTo>
                      <a:lnTo>
                        <a:pt x="3692" y="1306"/>
                      </a:lnTo>
                      <a:lnTo>
                        <a:pt x="3640" y="1269"/>
                      </a:lnTo>
                      <a:lnTo>
                        <a:pt x="3583" y="1227"/>
                      </a:lnTo>
                      <a:lnTo>
                        <a:pt x="3521" y="1165"/>
                      </a:lnTo>
                      <a:lnTo>
                        <a:pt x="3448" y="1092"/>
                      </a:lnTo>
                      <a:lnTo>
                        <a:pt x="3375" y="1004"/>
                      </a:lnTo>
                      <a:lnTo>
                        <a:pt x="3209" y="770"/>
                      </a:lnTo>
                      <a:lnTo>
                        <a:pt x="3109" y="629"/>
                      </a:lnTo>
                      <a:lnTo>
                        <a:pt x="3001" y="488"/>
                      </a:lnTo>
                      <a:lnTo>
                        <a:pt x="2881" y="348"/>
                      </a:lnTo>
                      <a:lnTo>
                        <a:pt x="2824" y="285"/>
                      </a:lnTo>
                      <a:lnTo>
                        <a:pt x="2762" y="223"/>
                      </a:lnTo>
                      <a:lnTo>
                        <a:pt x="2699" y="166"/>
                      </a:lnTo>
                      <a:lnTo>
                        <a:pt x="2632" y="120"/>
                      </a:lnTo>
                      <a:lnTo>
                        <a:pt x="2569" y="72"/>
                      </a:lnTo>
                      <a:lnTo>
                        <a:pt x="2501" y="36"/>
                      </a:lnTo>
                      <a:lnTo>
                        <a:pt x="2532" y="113"/>
                      </a:lnTo>
                      <a:lnTo>
                        <a:pt x="2485" y="88"/>
                      </a:lnTo>
                      <a:lnTo>
                        <a:pt x="2433" y="67"/>
                      </a:lnTo>
                      <a:lnTo>
                        <a:pt x="2371" y="46"/>
                      </a:lnTo>
                      <a:lnTo>
                        <a:pt x="2298" y="20"/>
                      </a:lnTo>
                      <a:lnTo>
                        <a:pt x="2221" y="5"/>
                      </a:lnTo>
                      <a:lnTo>
                        <a:pt x="2148" y="0"/>
                      </a:lnTo>
                      <a:lnTo>
                        <a:pt x="2116" y="0"/>
                      </a:lnTo>
                      <a:lnTo>
                        <a:pt x="2080" y="5"/>
                      </a:lnTo>
                      <a:lnTo>
                        <a:pt x="2184" y="108"/>
                      </a:lnTo>
                      <a:lnTo>
                        <a:pt x="2002" y="93"/>
                      </a:lnTo>
                      <a:lnTo>
                        <a:pt x="1841" y="88"/>
                      </a:lnTo>
                      <a:lnTo>
                        <a:pt x="1768" y="88"/>
                      </a:lnTo>
                      <a:lnTo>
                        <a:pt x="1711" y="98"/>
                      </a:lnTo>
                      <a:lnTo>
                        <a:pt x="1804" y="140"/>
                      </a:lnTo>
                      <a:lnTo>
                        <a:pt x="1679" y="140"/>
                      </a:lnTo>
                      <a:lnTo>
                        <a:pt x="1565" y="150"/>
                      </a:lnTo>
                      <a:lnTo>
                        <a:pt x="1513" y="155"/>
                      </a:lnTo>
                      <a:lnTo>
                        <a:pt x="1467" y="166"/>
                      </a:lnTo>
                      <a:lnTo>
                        <a:pt x="1503" y="250"/>
                      </a:lnTo>
                      <a:lnTo>
                        <a:pt x="1373" y="260"/>
                      </a:lnTo>
                      <a:lnTo>
                        <a:pt x="1258" y="270"/>
                      </a:lnTo>
                      <a:lnTo>
                        <a:pt x="1201" y="280"/>
                      </a:lnTo>
                      <a:lnTo>
                        <a:pt x="1150" y="296"/>
                      </a:lnTo>
                      <a:lnTo>
                        <a:pt x="1232" y="353"/>
                      </a:lnTo>
                      <a:lnTo>
                        <a:pt x="1248" y="369"/>
                      </a:lnTo>
                      <a:lnTo>
                        <a:pt x="1263" y="390"/>
                      </a:lnTo>
                      <a:lnTo>
                        <a:pt x="1285" y="415"/>
                      </a:lnTo>
                      <a:lnTo>
                        <a:pt x="1300" y="452"/>
                      </a:lnTo>
                      <a:lnTo>
                        <a:pt x="1310" y="488"/>
                      </a:lnTo>
                      <a:lnTo>
                        <a:pt x="1310" y="535"/>
                      </a:lnTo>
                      <a:lnTo>
                        <a:pt x="1305" y="562"/>
                      </a:lnTo>
                      <a:lnTo>
                        <a:pt x="1300" y="587"/>
                      </a:lnTo>
                      <a:lnTo>
                        <a:pt x="1180" y="577"/>
                      </a:lnTo>
                      <a:lnTo>
                        <a:pt x="1269" y="645"/>
                      </a:lnTo>
                      <a:lnTo>
                        <a:pt x="1332" y="697"/>
                      </a:lnTo>
                      <a:lnTo>
                        <a:pt x="1357" y="723"/>
                      </a:lnTo>
                      <a:lnTo>
                        <a:pt x="1368" y="744"/>
                      </a:lnTo>
                      <a:lnTo>
                        <a:pt x="1368" y="754"/>
                      </a:lnTo>
                      <a:lnTo>
                        <a:pt x="1368" y="759"/>
                      </a:lnTo>
                      <a:lnTo>
                        <a:pt x="1352" y="764"/>
                      </a:lnTo>
                      <a:lnTo>
                        <a:pt x="1332" y="770"/>
                      </a:lnTo>
                      <a:lnTo>
                        <a:pt x="1305" y="764"/>
                      </a:lnTo>
                      <a:lnTo>
                        <a:pt x="1258" y="759"/>
                      </a:lnTo>
                      <a:lnTo>
                        <a:pt x="1232" y="754"/>
                      </a:lnTo>
                      <a:lnTo>
                        <a:pt x="1285" y="884"/>
                      </a:lnTo>
                      <a:lnTo>
                        <a:pt x="1160" y="894"/>
                      </a:lnTo>
                      <a:lnTo>
                        <a:pt x="1056" y="910"/>
                      </a:lnTo>
                      <a:lnTo>
                        <a:pt x="968" y="926"/>
                      </a:lnTo>
                      <a:lnTo>
                        <a:pt x="983" y="931"/>
                      </a:lnTo>
                      <a:lnTo>
                        <a:pt x="1019" y="952"/>
                      </a:lnTo>
                      <a:lnTo>
                        <a:pt x="1035" y="962"/>
                      </a:lnTo>
                      <a:lnTo>
                        <a:pt x="1050" y="977"/>
                      </a:lnTo>
                      <a:lnTo>
                        <a:pt x="1061" y="994"/>
                      </a:lnTo>
                      <a:lnTo>
                        <a:pt x="1071" y="1014"/>
                      </a:lnTo>
                      <a:lnTo>
                        <a:pt x="1066" y="1019"/>
                      </a:lnTo>
                      <a:lnTo>
                        <a:pt x="1061" y="1030"/>
                      </a:lnTo>
                      <a:lnTo>
                        <a:pt x="1035" y="1040"/>
                      </a:lnTo>
                      <a:lnTo>
                        <a:pt x="998" y="1051"/>
                      </a:lnTo>
                      <a:lnTo>
                        <a:pt x="951" y="1061"/>
                      </a:lnTo>
                      <a:lnTo>
                        <a:pt x="873" y="1072"/>
                      </a:lnTo>
                      <a:lnTo>
                        <a:pt x="838" y="1072"/>
                      </a:lnTo>
                      <a:lnTo>
                        <a:pt x="926" y="1139"/>
                      </a:lnTo>
                      <a:lnTo>
                        <a:pt x="936" y="1155"/>
                      </a:lnTo>
                      <a:lnTo>
                        <a:pt x="941" y="1171"/>
                      </a:lnTo>
                      <a:lnTo>
                        <a:pt x="941" y="1197"/>
                      </a:lnTo>
                      <a:lnTo>
                        <a:pt x="941" y="1222"/>
                      </a:lnTo>
                      <a:lnTo>
                        <a:pt x="926" y="1249"/>
                      </a:lnTo>
                      <a:lnTo>
                        <a:pt x="900" y="1279"/>
                      </a:lnTo>
                      <a:lnTo>
                        <a:pt x="863" y="1306"/>
                      </a:lnTo>
                      <a:lnTo>
                        <a:pt x="879" y="1311"/>
                      </a:lnTo>
                      <a:lnTo>
                        <a:pt x="894" y="1316"/>
                      </a:lnTo>
                      <a:lnTo>
                        <a:pt x="915" y="1327"/>
                      </a:lnTo>
                      <a:lnTo>
                        <a:pt x="931" y="1337"/>
                      </a:lnTo>
                      <a:lnTo>
                        <a:pt x="941" y="1358"/>
                      </a:lnTo>
                      <a:lnTo>
                        <a:pt x="941" y="1379"/>
                      </a:lnTo>
                      <a:lnTo>
                        <a:pt x="936" y="1409"/>
                      </a:lnTo>
                      <a:lnTo>
                        <a:pt x="921" y="1436"/>
                      </a:lnTo>
                      <a:lnTo>
                        <a:pt x="900" y="1462"/>
                      </a:lnTo>
                      <a:lnTo>
                        <a:pt x="879" y="1477"/>
                      </a:lnTo>
                      <a:lnTo>
                        <a:pt x="858" y="1488"/>
                      </a:lnTo>
                      <a:lnTo>
                        <a:pt x="821" y="1499"/>
                      </a:lnTo>
                      <a:lnTo>
                        <a:pt x="806" y="1499"/>
                      </a:lnTo>
                      <a:lnTo>
                        <a:pt x="821" y="1509"/>
                      </a:lnTo>
                      <a:lnTo>
                        <a:pt x="858" y="1524"/>
                      </a:lnTo>
                      <a:lnTo>
                        <a:pt x="873" y="1539"/>
                      </a:lnTo>
                      <a:lnTo>
                        <a:pt x="889" y="1556"/>
                      </a:lnTo>
                      <a:lnTo>
                        <a:pt x="894" y="1571"/>
                      </a:lnTo>
                      <a:lnTo>
                        <a:pt x="884" y="1592"/>
                      </a:lnTo>
                      <a:lnTo>
                        <a:pt x="868" y="1613"/>
                      </a:lnTo>
                      <a:lnTo>
                        <a:pt x="838" y="1623"/>
                      </a:lnTo>
                      <a:lnTo>
                        <a:pt x="806" y="1639"/>
                      </a:lnTo>
                      <a:lnTo>
                        <a:pt x="769" y="1649"/>
                      </a:lnTo>
                      <a:lnTo>
                        <a:pt x="713" y="1659"/>
                      </a:lnTo>
                      <a:lnTo>
                        <a:pt x="686" y="1664"/>
                      </a:lnTo>
                      <a:lnTo>
                        <a:pt x="702" y="1676"/>
                      </a:lnTo>
                      <a:lnTo>
                        <a:pt x="738" y="1701"/>
                      </a:lnTo>
                      <a:lnTo>
                        <a:pt x="754" y="1717"/>
                      </a:lnTo>
                      <a:lnTo>
                        <a:pt x="759" y="1728"/>
                      </a:lnTo>
                      <a:lnTo>
                        <a:pt x="759" y="1738"/>
                      </a:lnTo>
                      <a:lnTo>
                        <a:pt x="754" y="1743"/>
                      </a:lnTo>
                      <a:lnTo>
                        <a:pt x="733" y="1753"/>
                      </a:lnTo>
                      <a:lnTo>
                        <a:pt x="666" y="1779"/>
                      </a:lnTo>
                      <a:lnTo>
                        <a:pt x="588" y="1806"/>
                      </a:lnTo>
                      <a:lnTo>
                        <a:pt x="499" y="1847"/>
                      </a:lnTo>
                      <a:lnTo>
                        <a:pt x="531" y="1847"/>
                      </a:lnTo>
                      <a:lnTo>
                        <a:pt x="593" y="1858"/>
                      </a:lnTo>
                      <a:lnTo>
                        <a:pt x="629" y="1868"/>
                      </a:lnTo>
                      <a:lnTo>
                        <a:pt x="666" y="1883"/>
                      </a:lnTo>
                      <a:lnTo>
                        <a:pt x="691" y="1904"/>
                      </a:lnTo>
                      <a:lnTo>
                        <a:pt x="697" y="1915"/>
                      </a:lnTo>
                      <a:lnTo>
                        <a:pt x="702" y="1931"/>
                      </a:lnTo>
                      <a:lnTo>
                        <a:pt x="702" y="1961"/>
                      </a:lnTo>
                      <a:lnTo>
                        <a:pt x="691" y="1993"/>
                      </a:lnTo>
                      <a:lnTo>
                        <a:pt x="676" y="2024"/>
                      </a:lnTo>
                      <a:lnTo>
                        <a:pt x="656" y="2055"/>
                      </a:lnTo>
                      <a:lnTo>
                        <a:pt x="629" y="2081"/>
                      </a:lnTo>
                      <a:lnTo>
                        <a:pt x="609" y="2103"/>
                      </a:lnTo>
                      <a:lnTo>
                        <a:pt x="582" y="2123"/>
                      </a:lnTo>
                      <a:lnTo>
                        <a:pt x="562" y="2128"/>
                      </a:lnTo>
                      <a:lnTo>
                        <a:pt x="551" y="2133"/>
                      </a:lnTo>
                      <a:lnTo>
                        <a:pt x="551" y="2138"/>
                      </a:lnTo>
                      <a:lnTo>
                        <a:pt x="582" y="2149"/>
                      </a:lnTo>
                      <a:lnTo>
                        <a:pt x="598" y="2154"/>
                      </a:lnTo>
                      <a:lnTo>
                        <a:pt x="619" y="2165"/>
                      </a:lnTo>
                      <a:lnTo>
                        <a:pt x="629" y="2175"/>
                      </a:lnTo>
                      <a:lnTo>
                        <a:pt x="634" y="2191"/>
                      </a:lnTo>
                      <a:lnTo>
                        <a:pt x="624" y="2211"/>
                      </a:lnTo>
                      <a:lnTo>
                        <a:pt x="614" y="2233"/>
                      </a:lnTo>
                      <a:lnTo>
                        <a:pt x="593" y="2248"/>
                      </a:lnTo>
                      <a:lnTo>
                        <a:pt x="567" y="2263"/>
                      </a:lnTo>
                      <a:lnTo>
                        <a:pt x="526" y="2285"/>
                      </a:lnTo>
                      <a:lnTo>
                        <a:pt x="504" y="2295"/>
                      </a:lnTo>
                      <a:lnTo>
                        <a:pt x="531" y="2295"/>
                      </a:lnTo>
                      <a:lnTo>
                        <a:pt x="582" y="2305"/>
                      </a:lnTo>
                      <a:lnTo>
                        <a:pt x="603" y="2315"/>
                      </a:lnTo>
                      <a:lnTo>
                        <a:pt x="624" y="2326"/>
                      </a:lnTo>
                      <a:lnTo>
                        <a:pt x="629" y="2336"/>
                      </a:lnTo>
                      <a:lnTo>
                        <a:pt x="629" y="2341"/>
                      </a:lnTo>
                      <a:lnTo>
                        <a:pt x="629" y="2352"/>
                      </a:lnTo>
                      <a:lnTo>
                        <a:pt x="624" y="2363"/>
                      </a:lnTo>
                      <a:lnTo>
                        <a:pt x="603" y="2388"/>
                      </a:lnTo>
                      <a:lnTo>
                        <a:pt x="577" y="2398"/>
                      </a:lnTo>
                      <a:lnTo>
                        <a:pt x="556" y="2410"/>
                      </a:lnTo>
                      <a:lnTo>
                        <a:pt x="531" y="2420"/>
                      </a:lnTo>
                      <a:lnTo>
                        <a:pt x="489" y="2420"/>
                      </a:lnTo>
                      <a:lnTo>
                        <a:pt x="468" y="2420"/>
                      </a:lnTo>
                      <a:lnTo>
                        <a:pt x="484" y="2425"/>
                      </a:lnTo>
                      <a:lnTo>
                        <a:pt x="514" y="2430"/>
                      </a:lnTo>
                      <a:lnTo>
                        <a:pt x="526" y="2440"/>
                      </a:lnTo>
                      <a:lnTo>
                        <a:pt x="536" y="2451"/>
                      </a:lnTo>
                      <a:lnTo>
                        <a:pt x="536" y="2461"/>
                      </a:lnTo>
                      <a:lnTo>
                        <a:pt x="531" y="2477"/>
                      </a:lnTo>
                      <a:lnTo>
                        <a:pt x="509" y="2498"/>
                      </a:lnTo>
                      <a:lnTo>
                        <a:pt x="479" y="2518"/>
                      </a:lnTo>
                      <a:lnTo>
                        <a:pt x="400" y="2565"/>
                      </a:lnTo>
                      <a:lnTo>
                        <a:pt x="297" y="2617"/>
                      </a:lnTo>
                      <a:lnTo>
                        <a:pt x="317" y="2623"/>
                      </a:lnTo>
                      <a:lnTo>
                        <a:pt x="364" y="2633"/>
                      </a:lnTo>
                      <a:lnTo>
                        <a:pt x="379" y="2643"/>
                      </a:lnTo>
                      <a:lnTo>
                        <a:pt x="390" y="2654"/>
                      </a:lnTo>
                      <a:lnTo>
                        <a:pt x="395" y="2659"/>
                      </a:lnTo>
                      <a:lnTo>
                        <a:pt x="395" y="2665"/>
                      </a:lnTo>
                      <a:lnTo>
                        <a:pt x="379" y="2680"/>
                      </a:lnTo>
                      <a:lnTo>
                        <a:pt x="317" y="2711"/>
                      </a:lnTo>
                      <a:lnTo>
                        <a:pt x="250" y="2737"/>
                      </a:lnTo>
                      <a:lnTo>
                        <a:pt x="162" y="2763"/>
                      </a:lnTo>
                      <a:lnTo>
                        <a:pt x="182" y="2779"/>
                      </a:lnTo>
                      <a:lnTo>
                        <a:pt x="213" y="2810"/>
                      </a:lnTo>
                      <a:lnTo>
                        <a:pt x="229" y="2825"/>
                      </a:lnTo>
                      <a:lnTo>
                        <a:pt x="234" y="2847"/>
                      </a:lnTo>
                      <a:lnTo>
                        <a:pt x="234" y="2852"/>
                      </a:lnTo>
                      <a:lnTo>
                        <a:pt x="234" y="2862"/>
                      </a:lnTo>
                      <a:lnTo>
                        <a:pt x="229" y="2867"/>
                      </a:lnTo>
                      <a:lnTo>
                        <a:pt x="219" y="2872"/>
                      </a:lnTo>
                      <a:lnTo>
                        <a:pt x="187" y="2893"/>
                      </a:lnTo>
                      <a:lnTo>
                        <a:pt x="156" y="2919"/>
                      </a:lnTo>
                      <a:lnTo>
                        <a:pt x="83" y="2982"/>
                      </a:lnTo>
                      <a:lnTo>
                        <a:pt x="0" y="3065"/>
                      </a:lnTo>
                      <a:close/>
                    </a:path>
                  </a:pathLst>
                </a:custGeom>
                <a:solidFill>
                  <a:srgbClr val="33CC33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580" name="Freeform 1940"/>
                <p:cNvSpPr/>
                <p:nvPr/>
              </p:nvSpPr>
              <p:spPr>
                <a:xfrm>
                  <a:off x="3591" y="3265"/>
                  <a:ext cx="224" cy="130"/>
                </a:xfrm>
                <a:custGeom>
                  <a:avLst/>
                  <a:gdLst>
                    <a:gd name="txL" fmla="*/ 0 w 3364"/>
                    <a:gd name="txT" fmla="*/ 0 h 1941"/>
                    <a:gd name="txR" fmla="*/ 3364 w 3364"/>
                    <a:gd name="txB" fmla="*/ 1941 h 194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64" h="1941">
                      <a:moveTo>
                        <a:pt x="0" y="1941"/>
                      </a:moveTo>
                      <a:lnTo>
                        <a:pt x="141" y="1936"/>
                      </a:lnTo>
                      <a:lnTo>
                        <a:pt x="463" y="1916"/>
                      </a:lnTo>
                      <a:lnTo>
                        <a:pt x="655" y="1899"/>
                      </a:lnTo>
                      <a:lnTo>
                        <a:pt x="842" y="1874"/>
                      </a:lnTo>
                      <a:lnTo>
                        <a:pt x="1014" y="1848"/>
                      </a:lnTo>
                      <a:lnTo>
                        <a:pt x="1087" y="1837"/>
                      </a:lnTo>
                      <a:lnTo>
                        <a:pt x="1149" y="1822"/>
                      </a:lnTo>
                      <a:lnTo>
                        <a:pt x="1311" y="1775"/>
                      </a:lnTo>
                      <a:lnTo>
                        <a:pt x="1550" y="1717"/>
                      </a:lnTo>
                      <a:lnTo>
                        <a:pt x="1846" y="1644"/>
                      </a:lnTo>
                      <a:lnTo>
                        <a:pt x="2179" y="1551"/>
                      </a:lnTo>
                      <a:lnTo>
                        <a:pt x="2346" y="1499"/>
                      </a:lnTo>
                      <a:lnTo>
                        <a:pt x="2517" y="1442"/>
                      </a:lnTo>
                      <a:lnTo>
                        <a:pt x="2683" y="1379"/>
                      </a:lnTo>
                      <a:lnTo>
                        <a:pt x="2845" y="1312"/>
                      </a:lnTo>
                      <a:lnTo>
                        <a:pt x="2995" y="1244"/>
                      </a:lnTo>
                      <a:lnTo>
                        <a:pt x="3135" y="1172"/>
                      </a:lnTo>
                      <a:lnTo>
                        <a:pt x="3260" y="1093"/>
                      </a:lnTo>
                      <a:lnTo>
                        <a:pt x="3317" y="1052"/>
                      </a:lnTo>
                      <a:lnTo>
                        <a:pt x="3364" y="1010"/>
                      </a:lnTo>
                      <a:lnTo>
                        <a:pt x="3235" y="432"/>
                      </a:lnTo>
                      <a:lnTo>
                        <a:pt x="3177" y="380"/>
                      </a:lnTo>
                      <a:lnTo>
                        <a:pt x="3053" y="266"/>
                      </a:lnTo>
                      <a:lnTo>
                        <a:pt x="2975" y="198"/>
                      </a:lnTo>
                      <a:lnTo>
                        <a:pt x="2907" y="125"/>
                      </a:lnTo>
                      <a:lnTo>
                        <a:pt x="2845" y="58"/>
                      </a:lnTo>
                      <a:lnTo>
                        <a:pt x="2803" y="0"/>
                      </a:lnTo>
                      <a:lnTo>
                        <a:pt x="2704" y="52"/>
                      </a:lnTo>
                      <a:lnTo>
                        <a:pt x="2444" y="193"/>
                      </a:lnTo>
                      <a:lnTo>
                        <a:pt x="2064" y="401"/>
                      </a:lnTo>
                      <a:lnTo>
                        <a:pt x="1840" y="531"/>
                      </a:lnTo>
                      <a:lnTo>
                        <a:pt x="1612" y="672"/>
                      </a:lnTo>
                      <a:lnTo>
                        <a:pt x="1373" y="817"/>
                      </a:lnTo>
                      <a:lnTo>
                        <a:pt x="1134" y="973"/>
                      </a:lnTo>
                      <a:lnTo>
                        <a:pt x="900" y="1135"/>
                      </a:lnTo>
                      <a:lnTo>
                        <a:pt x="677" y="1296"/>
                      </a:lnTo>
                      <a:lnTo>
                        <a:pt x="468" y="1462"/>
                      </a:lnTo>
                      <a:lnTo>
                        <a:pt x="370" y="1546"/>
                      </a:lnTo>
                      <a:lnTo>
                        <a:pt x="281" y="1629"/>
                      </a:lnTo>
                      <a:lnTo>
                        <a:pt x="198" y="1707"/>
                      </a:lnTo>
                      <a:lnTo>
                        <a:pt x="125" y="1786"/>
                      </a:lnTo>
                      <a:lnTo>
                        <a:pt x="58" y="1864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00">
                        <a:alpha val="100000"/>
                      </a:srgbClr>
                    </a:gs>
                    <a:gs pos="100000">
                      <a:srgbClr val="43B443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581" name="Freeform 1941"/>
                <p:cNvSpPr/>
                <p:nvPr/>
              </p:nvSpPr>
              <p:spPr>
                <a:xfrm>
                  <a:off x="3579" y="3237"/>
                  <a:ext cx="326" cy="162"/>
                </a:xfrm>
                <a:custGeom>
                  <a:avLst/>
                  <a:gdLst>
                    <a:gd name="txL" fmla="*/ 0 w 4888"/>
                    <a:gd name="txT" fmla="*/ 0 h 2436"/>
                    <a:gd name="txR" fmla="*/ 4888 w 4888"/>
                    <a:gd name="txB" fmla="*/ 2436 h 243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888" h="2436">
                      <a:moveTo>
                        <a:pt x="0" y="2436"/>
                      </a:moveTo>
                      <a:lnTo>
                        <a:pt x="358" y="2296"/>
                      </a:lnTo>
                      <a:lnTo>
                        <a:pt x="1169" y="1968"/>
                      </a:lnTo>
                      <a:lnTo>
                        <a:pt x="1628" y="1786"/>
                      </a:lnTo>
                      <a:lnTo>
                        <a:pt x="2044" y="1609"/>
                      </a:lnTo>
                      <a:lnTo>
                        <a:pt x="2381" y="1457"/>
                      </a:lnTo>
                      <a:lnTo>
                        <a:pt x="2501" y="1400"/>
                      </a:lnTo>
                      <a:lnTo>
                        <a:pt x="2584" y="1359"/>
                      </a:lnTo>
                      <a:lnTo>
                        <a:pt x="2828" y="1213"/>
                      </a:lnTo>
                      <a:lnTo>
                        <a:pt x="3057" y="1083"/>
                      </a:lnTo>
                      <a:lnTo>
                        <a:pt x="3250" y="979"/>
                      </a:lnTo>
                      <a:lnTo>
                        <a:pt x="3322" y="942"/>
                      </a:lnTo>
                      <a:lnTo>
                        <a:pt x="3380" y="922"/>
                      </a:lnTo>
                      <a:lnTo>
                        <a:pt x="3469" y="885"/>
                      </a:lnTo>
                      <a:lnTo>
                        <a:pt x="3634" y="812"/>
                      </a:lnTo>
                      <a:lnTo>
                        <a:pt x="3853" y="708"/>
                      </a:lnTo>
                      <a:lnTo>
                        <a:pt x="4103" y="583"/>
                      </a:lnTo>
                      <a:lnTo>
                        <a:pt x="4352" y="458"/>
                      </a:lnTo>
                      <a:lnTo>
                        <a:pt x="4587" y="333"/>
                      </a:lnTo>
                      <a:lnTo>
                        <a:pt x="4685" y="276"/>
                      </a:lnTo>
                      <a:lnTo>
                        <a:pt x="4774" y="219"/>
                      </a:lnTo>
                      <a:lnTo>
                        <a:pt x="4841" y="172"/>
                      </a:lnTo>
                      <a:lnTo>
                        <a:pt x="4888" y="136"/>
                      </a:lnTo>
                      <a:lnTo>
                        <a:pt x="4888" y="115"/>
                      </a:lnTo>
                      <a:lnTo>
                        <a:pt x="4888" y="73"/>
                      </a:lnTo>
                      <a:lnTo>
                        <a:pt x="4882" y="47"/>
                      </a:lnTo>
                      <a:lnTo>
                        <a:pt x="4877" y="26"/>
                      </a:lnTo>
                      <a:lnTo>
                        <a:pt x="4867" y="11"/>
                      </a:lnTo>
                      <a:lnTo>
                        <a:pt x="4846" y="0"/>
                      </a:lnTo>
                      <a:lnTo>
                        <a:pt x="4836" y="0"/>
                      </a:lnTo>
                      <a:lnTo>
                        <a:pt x="4826" y="6"/>
                      </a:lnTo>
                      <a:lnTo>
                        <a:pt x="4799" y="26"/>
                      </a:lnTo>
                      <a:lnTo>
                        <a:pt x="4727" y="109"/>
                      </a:lnTo>
                      <a:lnTo>
                        <a:pt x="4680" y="161"/>
                      </a:lnTo>
                      <a:lnTo>
                        <a:pt x="4628" y="219"/>
                      </a:lnTo>
                      <a:lnTo>
                        <a:pt x="4560" y="271"/>
                      </a:lnTo>
                      <a:lnTo>
                        <a:pt x="4524" y="297"/>
                      </a:lnTo>
                      <a:lnTo>
                        <a:pt x="4482" y="318"/>
                      </a:lnTo>
                      <a:lnTo>
                        <a:pt x="4233" y="443"/>
                      </a:lnTo>
                      <a:lnTo>
                        <a:pt x="3900" y="604"/>
                      </a:lnTo>
                      <a:lnTo>
                        <a:pt x="3593" y="745"/>
                      </a:lnTo>
                      <a:lnTo>
                        <a:pt x="3484" y="792"/>
                      </a:lnTo>
                      <a:lnTo>
                        <a:pt x="3422" y="817"/>
                      </a:lnTo>
                      <a:lnTo>
                        <a:pt x="3380" y="833"/>
                      </a:lnTo>
                      <a:lnTo>
                        <a:pt x="3317" y="864"/>
                      </a:lnTo>
                      <a:lnTo>
                        <a:pt x="3172" y="947"/>
                      </a:lnTo>
                      <a:lnTo>
                        <a:pt x="3010" y="1047"/>
                      </a:lnTo>
                      <a:lnTo>
                        <a:pt x="2875" y="1135"/>
                      </a:lnTo>
                      <a:lnTo>
                        <a:pt x="2730" y="1224"/>
                      </a:lnTo>
                      <a:lnTo>
                        <a:pt x="2533" y="1327"/>
                      </a:lnTo>
                      <a:lnTo>
                        <a:pt x="2329" y="1437"/>
                      </a:lnTo>
                      <a:lnTo>
                        <a:pt x="2152" y="1520"/>
                      </a:lnTo>
                      <a:lnTo>
                        <a:pt x="1726" y="1702"/>
                      </a:lnTo>
                      <a:lnTo>
                        <a:pt x="999" y="2014"/>
                      </a:lnTo>
                      <a:lnTo>
                        <a:pt x="0" y="243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582" name="Freeform 1942"/>
                <p:cNvSpPr/>
                <p:nvPr/>
              </p:nvSpPr>
              <p:spPr>
                <a:xfrm>
                  <a:off x="3615" y="3326"/>
                  <a:ext cx="106" cy="16"/>
                </a:xfrm>
                <a:custGeom>
                  <a:avLst/>
                  <a:gdLst>
                    <a:gd name="txL" fmla="*/ 0 w 1597"/>
                    <a:gd name="txT" fmla="*/ 0 h 240"/>
                    <a:gd name="txR" fmla="*/ 1597 w 1597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597" h="240">
                      <a:moveTo>
                        <a:pt x="0" y="5"/>
                      </a:moveTo>
                      <a:lnTo>
                        <a:pt x="198" y="17"/>
                      </a:lnTo>
                      <a:lnTo>
                        <a:pt x="411" y="27"/>
                      </a:lnTo>
                      <a:lnTo>
                        <a:pt x="656" y="47"/>
                      </a:lnTo>
                      <a:lnTo>
                        <a:pt x="921" y="79"/>
                      </a:lnTo>
                      <a:lnTo>
                        <a:pt x="1051" y="95"/>
                      </a:lnTo>
                      <a:lnTo>
                        <a:pt x="1176" y="115"/>
                      </a:lnTo>
                      <a:lnTo>
                        <a:pt x="1285" y="142"/>
                      </a:lnTo>
                      <a:lnTo>
                        <a:pt x="1389" y="172"/>
                      </a:lnTo>
                      <a:lnTo>
                        <a:pt x="1472" y="204"/>
                      </a:lnTo>
                      <a:lnTo>
                        <a:pt x="1509" y="219"/>
                      </a:lnTo>
                      <a:lnTo>
                        <a:pt x="1540" y="240"/>
                      </a:lnTo>
                      <a:lnTo>
                        <a:pt x="1597" y="225"/>
                      </a:lnTo>
                      <a:lnTo>
                        <a:pt x="1571" y="214"/>
                      </a:lnTo>
                      <a:lnTo>
                        <a:pt x="1487" y="183"/>
                      </a:lnTo>
                      <a:lnTo>
                        <a:pt x="1358" y="142"/>
                      </a:lnTo>
                      <a:lnTo>
                        <a:pt x="1176" y="100"/>
                      </a:lnTo>
                      <a:lnTo>
                        <a:pt x="1067" y="73"/>
                      </a:lnTo>
                      <a:lnTo>
                        <a:pt x="947" y="53"/>
                      </a:lnTo>
                      <a:lnTo>
                        <a:pt x="811" y="37"/>
                      </a:lnTo>
                      <a:lnTo>
                        <a:pt x="671" y="22"/>
                      </a:lnTo>
                      <a:lnTo>
                        <a:pt x="521" y="11"/>
                      </a:lnTo>
                      <a:lnTo>
                        <a:pt x="354" y="0"/>
                      </a:lnTo>
                      <a:lnTo>
                        <a:pt x="18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583" name="Freeform 1943"/>
                <p:cNvSpPr/>
                <p:nvPr/>
              </p:nvSpPr>
              <p:spPr>
                <a:xfrm>
                  <a:off x="3633" y="3256"/>
                  <a:ext cx="137" cy="60"/>
                </a:xfrm>
                <a:custGeom>
                  <a:avLst/>
                  <a:gdLst>
                    <a:gd name="txL" fmla="*/ 0 w 2059"/>
                    <a:gd name="txT" fmla="*/ 0 h 906"/>
                    <a:gd name="txR" fmla="*/ 2059 w 2059"/>
                    <a:gd name="txB" fmla="*/ 906 h 90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059" h="906">
                      <a:moveTo>
                        <a:pt x="0" y="427"/>
                      </a:moveTo>
                      <a:lnTo>
                        <a:pt x="141" y="448"/>
                      </a:lnTo>
                      <a:lnTo>
                        <a:pt x="463" y="505"/>
                      </a:lnTo>
                      <a:lnTo>
                        <a:pt x="640" y="542"/>
                      </a:lnTo>
                      <a:lnTo>
                        <a:pt x="806" y="578"/>
                      </a:lnTo>
                      <a:lnTo>
                        <a:pt x="879" y="599"/>
                      </a:lnTo>
                      <a:lnTo>
                        <a:pt x="941" y="619"/>
                      </a:lnTo>
                      <a:lnTo>
                        <a:pt x="989" y="641"/>
                      </a:lnTo>
                      <a:lnTo>
                        <a:pt x="1024" y="661"/>
                      </a:lnTo>
                      <a:lnTo>
                        <a:pt x="1061" y="677"/>
                      </a:lnTo>
                      <a:lnTo>
                        <a:pt x="1108" y="698"/>
                      </a:lnTo>
                      <a:lnTo>
                        <a:pt x="1171" y="719"/>
                      </a:lnTo>
                      <a:lnTo>
                        <a:pt x="1238" y="744"/>
                      </a:lnTo>
                      <a:lnTo>
                        <a:pt x="1404" y="781"/>
                      </a:lnTo>
                      <a:lnTo>
                        <a:pt x="1581" y="823"/>
                      </a:lnTo>
                      <a:lnTo>
                        <a:pt x="1893" y="879"/>
                      </a:lnTo>
                      <a:lnTo>
                        <a:pt x="2034" y="906"/>
                      </a:lnTo>
                      <a:lnTo>
                        <a:pt x="2059" y="854"/>
                      </a:lnTo>
                      <a:lnTo>
                        <a:pt x="1924" y="833"/>
                      </a:lnTo>
                      <a:lnTo>
                        <a:pt x="1623" y="781"/>
                      </a:lnTo>
                      <a:lnTo>
                        <a:pt x="1456" y="749"/>
                      </a:lnTo>
                      <a:lnTo>
                        <a:pt x="1295" y="714"/>
                      </a:lnTo>
                      <a:lnTo>
                        <a:pt x="1165" y="682"/>
                      </a:lnTo>
                      <a:lnTo>
                        <a:pt x="1118" y="666"/>
                      </a:lnTo>
                      <a:lnTo>
                        <a:pt x="1087" y="651"/>
                      </a:lnTo>
                      <a:lnTo>
                        <a:pt x="1056" y="630"/>
                      </a:lnTo>
                      <a:lnTo>
                        <a:pt x="1019" y="604"/>
                      </a:lnTo>
                      <a:lnTo>
                        <a:pt x="936" y="531"/>
                      </a:lnTo>
                      <a:lnTo>
                        <a:pt x="723" y="329"/>
                      </a:lnTo>
                      <a:lnTo>
                        <a:pt x="609" y="219"/>
                      </a:lnTo>
                      <a:lnTo>
                        <a:pt x="495" y="125"/>
                      </a:lnTo>
                      <a:lnTo>
                        <a:pt x="442" y="84"/>
                      </a:lnTo>
                      <a:lnTo>
                        <a:pt x="390" y="47"/>
                      </a:lnTo>
                      <a:lnTo>
                        <a:pt x="343" y="21"/>
                      </a:lnTo>
                      <a:lnTo>
                        <a:pt x="302" y="0"/>
                      </a:lnTo>
                      <a:lnTo>
                        <a:pt x="562" y="234"/>
                      </a:lnTo>
                      <a:lnTo>
                        <a:pt x="759" y="417"/>
                      </a:lnTo>
                      <a:lnTo>
                        <a:pt x="837" y="494"/>
                      </a:lnTo>
                      <a:lnTo>
                        <a:pt x="889" y="552"/>
                      </a:lnTo>
                      <a:lnTo>
                        <a:pt x="775" y="531"/>
                      </a:lnTo>
                      <a:lnTo>
                        <a:pt x="515" y="479"/>
                      </a:lnTo>
                      <a:lnTo>
                        <a:pt x="365" y="459"/>
                      </a:lnTo>
                      <a:lnTo>
                        <a:pt x="218" y="437"/>
                      </a:lnTo>
                      <a:lnTo>
                        <a:pt x="94" y="427"/>
                      </a:lnTo>
                      <a:lnTo>
                        <a:pt x="41" y="427"/>
                      </a:lnTo>
                      <a:lnTo>
                        <a:pt x="0" y="42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584" name="Freeform 1944"/>
                <p:cNvSpPr/>
                <p:nvPr/>
              </p:nvSpPr>
              <p:spPr>
                <a:xfrm>
                  <a:off x="3651" y="3218"/>
                  <a:ext cx="151" cy="79"/>
                </a:xfrm>
                <a:custGeom>
                  <a:avLst/>
                  <a:gdLst>
                    <a:gd name="txL" fmla="*/ 0 w 2267"/>
                    <a:gd name="txT" fmla="*/ 0 h 1181"/>
                    <a:gd name="txR" fmla="*/ 2267 w 2267"/>
                    <a:gd name="txB" fmla="*/ 1181 h 118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67" h="1181">
                      <a:moveTo>
                        <a:pt x="0" y="286"/>
                      </a:moveTo>
                      <a:lnTo>
                        <a:pt x="156" y="339"/>
                      </a:lnTo>
                      <a:lnTo>
                        <a:pt x="514" y="469"/>
                      </a:lnTo>
                      <a:lnTo>
                        <a:pt x="712" y="546"/>
                      </a:lnTo>
                      <a:lnTo>
                        <a:pt x="900" y="624"/>
                      </a:lnTo>
                      <a:lnTo>
                        <a:pt x="1050" y="692"/>
                      </a:lnTo>
                      <a:lnTo>
                        <a:pt x="1107" y="724"/>
                      </a:lnTo>
                      <a:lnTo>
                        <a:pt x="1149" y="749"/>
                      </a:lnTo>
                      <a:lnTo>
                        <a:pt x="1107" y="776"/>
                      </a:lnTo>
                      <a:lnTo>
                        <a:pt x="1008" y="822"/>
                      </a:lnTo>
                      <a:lnTo>
                        <a:pt x="940" y="848"/>
                      </a:lnTo>
                      <a:lnTo>
                        <a:pt x="868" y="874"/>
                      </a:lnTo>
                      <a:lnTo>
                        <a:pt x="785" y="896"/>
                      </a:lnTo>
                      <a:lnTo>
                        <a:pt x="701" y="906"/>
                      </a:lnTo>
                      <a:lnTo>
                        <a:pt x="743" y="906"/>
                      </a:lnTo>
                      <a:lnTo>
                        <a:pt x="790" y="901"/>
                      </a:lnTo>
                      <a:lnTo>
                        <a:pt x="853" y="896"/>
                      </a:lnTo>
                      <a:lnTo>
                        <a:pt x="925" y="884"/>
                      </a:lnTo>
                      <a:lnTo>
                        <a:pt x="1008" y="864"/>
                      </a:lnTo>
                      <a:lnTo>
                        <a:pt x="1092" y="833"/>
                      </a:lnTo>
                      <a:lnTo>
                        <a:pt x="1170" y="796"/>
                      </a:lnTo>
                      <a:lnTo>
                        <a:pt x="1305" y="859"/>
                      </a:lnTo>
                      <a:lnTo>
                        <a:pt x="1617" y="989"/>
                      </a:lnTo>
                      <a:lnTo>
                        <a:pt x="1794" y="1061"/>
                      </a:lnTo>
                      <a:lnTo>
                        <a:pt x="1965" y="1124"/>
                      </a:lnTo>
                      <a:lnTo>
                        <a:pt x="2043" y="1145"/>
                      </a:lnTo>
                      <a:lnTo>
                        <a:pt x="2111" y="1166"/>
                      </a:lnTo>
                      <a:lnTo>
                        <a:pt x="2168" y="1176"/>
                      </a:lnTo>
                      <a:lnTo>
                        <a:pt x="2210" y="1181"/>
                      </a:lnTo>
                      <a:lnTo>
                        <a:pt x="2267" y="1161"/>
                      </a:lnTo>
                      <a:lnTo>
                        <a:pt x="2230" y="1156"/>
                      </a:lnTo>
                      <a:lnTo>
                        <a:pt x="2142" y="1124"/>
                      </a:lnTo>
                      <a:lnTo>
                        <a:pt x="2095" y="1109"/>
                      </a:lnTo>
                      <a:lnTo>
                        <a:pt x="2048" y="1088"/>
                      </a:lnTo>
                      <a:lnTo>
                        <a:pt x="2007" y="1061"/>
                      </a:lnTo>
                      <a:lnTo>
                        <a:pt x="1981" y="1041"/>
                      </a:lnTo>
                      <a:lnTo>
                        <a:pt x="1856" y="869"/>
                      </a:lnTo>
                      <a:lnTo>
                        <a:pt x="1746" y="724"/>
                      </a:lnTo>
                      <a:lnTo>
                        <a:pt x="1617" y="552"/>
                      </a:lnTo>
                      <a:lnTo>
                        <a:pt x="1471" y="380"/>
                      </a:lnTo>
                      <a:lnTo>
                        <a:pt x="1399" y="297"/>
                      </a:lnTo>
                      <a:lnTo>
                        <a:pt x="1326" y="219"/>
                      </a:lnTo>
                      <a:lnTo>
                        <a:pt x="1252" y="151"/>
                      </a:lnTo>
                      <a:lnTo>
                        <a:pt x="1180" y="89"/>
                      </a:lnTo>
                      <a:lnTo>
                        <a:pt x="1112" y="37"/>
                      </a:lnTo>
                      <a:lnTo>
                        <a:pt x="1050" y="0"/>
                      </a:lnTo>
                      <a:lnTo>
                        <a:pt x="1149" y="94"/>
                      </a:lnTo>
                      <a:lnTo>
                        <a:pt x="1247" y="192"/>
                      </a:lnTo>
                      <a:lnTo>
                        <a:pt x="1377" y="327"/>
                      </a:lnTo>
                      <a:lnTo>
                        <a:pt x="1513" y="484"/>
                      </a:lnTo>
                      <a:lnTo>
                        <a:pt x="1653" y="651"/>
                      </a:lnTo>
                      <a:lnTo>
                        <a:pt x="1716" y="739"/>
                      </a:lnTo>
                      <a:lnTo>
                        <a:pt x="1778" y="833"/>
                      </a:lnTo>
                      <a:lnTo>
                        <a:pt x="1835" y="921"/>
                      </a:lnTo>
                      <a:lnTo>
                        <a:pt x="1888" y="1015"/>
                      </a:lnTo>
                      <a:lnTo>
                        <a:pt x="1846" y="1009"/>
                      </a:lnTo>
                      <a:lnTo>
                        <a:pt x="1794" y="994"/>
                      </a:lnTo>
                      <a:lnTo>
                        <a:pt x="1706" y="963"/>
                      </a:lnTo>
                      <a:lnTo>
                        <a:pt x="1591" y="916"/>
                      </a:lnTo>
                      <a:lnTo>
                        <a:pt x="1435" y="848"/>
                      </a:lnTo>
                      <a:lnTo>
                        <a:pt x="1242" y="749"/>
                      </a:lnTo>
                      <a:lnTo>
                        <a:pt x="1003" y="614"/>
                      </a:lnTo>
                      <a:lnTo>
                        <a:pt x="951" y="541"/>
                      </a:lnTo>
                      <a:lnTo>
                        <a:pt x="894" y="458"/>
                      </a:lnTo>
                      <a:lnTo>
                        <a:pt x="816" y="369"/>
                      </a:lnTo>
                      <a:lnTo>
                        <a:pt x="770" y="322"/>
                      </a:lnTo>
                      <a:lnTo>
                        <a:pt x="723" y="276"/>
                      </a:lnTo>
                      <a:lnTo>
                        <a:pt x="670" y="229"/>
                      </a:lnTo>
                      <a:lnTo>
                        <a:pt x="613" y="187"/>
                      </a:lnTo>
                      <a:lnTo>
                        <a:pt x="556" y="151"/>
                      </a:lnTo>
                      <a:lnTo>
                        <a:pt x="494" y="120"/>
                      </a:lnTo>
                      <a:lnTo>
                        <a:pt x="431" y="94"/>
                      </a:lnTo>
                      <a:lnTo>
                        <a:pt x="369" y="78"/>
                      </a:lnTo>
                      <a:lnTo>
                        <a:pt x="436" y="114"/>
                      </a:lnTo>
                      <a:lnTo>
                        <a:pt x="509" y="162"/>
                      </a:lnTo>
                      <a:lnTo>
                        <a:pt x="593" y="219"/>
                      </a:lnTo>
                      <a:lnTo>
                        <a:pt x="681" y="292"/>
                      </a:lnTo>
                      <a:lnTo>
                        <a:pt x="775" y="374"/>
                      </a:lnTo>
                      <a:lnTo>
                        <a:pt x="816" y="422"/>
                      </a:lnTo>
                      <a:lnTo>
                        <a:pt x="853" y="469"/>
                      </a:lnTo>
                      <a:lnTo>
                        <a:pt x="889" y="515"/>
                      </a:lnTo>
                      <a:lnTo>
                        <a:pt x="915" y="567"/>
                      </a:lnTo>
                      <a:lnTo>
                        <a:pt x="800" y="526"/>
                      </a:lnTo>
                      <a:lnTo>
                        <a:pt x="525" y="432"/>
                      </a:lnTo>
                      <a:lnTo>
                        <a:pt x="369" y="380"/>
                      </a:lnTo>
                      <a:lnTo>
                        <a:pt x="224" y="339"/>
                      </a:lnTo>
                      <a:lnTo>
                        <a:pt x="94" y="302"/>
                      </a:lnTo>
                      <a:lnTo>
                        <a:pt x="0" y="28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585" name="Freeform 1945"/>
                <p:cNvSpPr/>
                <p:nvPr/>
              </p:nvSpPr>
              <p:spPr>
                <a:xfrm>
                  <a:off x="3608" y="3353"/>
                  <a:ext cx="63" cy="10"/>
                </a:xfrm>
                <a:custGeom>
                  <a:avLst/>
                  <a:gdLst>
                    <a:gd name="txL" fmla="*/ 0 w 946"/>
                    <a:gd name="txT" fmla="*/ 0 h 155"/>
                    <a:gd name="txR" fmla="*/ 946 w 946"/>
                    <a:gd name="txB" fmla="*/ 155 h 15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6" h="155">
                      <a:moveTo>
                        <a:pt x="0" y="30"/>
                      </a:moveTo>
                      <a:lnTo>
                        <a:pt x="103" y="30"/>
                      </a:lnTo>
                      <a:lnTo>
                        <a:pt x="213" y="30"/>
                      </a:lnTo>
                      <a:lnTo>
                        <a:pt x="343" y="42"/>
                      </a:lnTo>
                      <a:lnTo>
                        <a:pt x="488" y="52"/>
                      </a:lnTo>
                      <a:lnTo>
                        <a:pt x="634" y="78"/>
                      </a:lnTo>
                      <a:lnTo>
                        <a:pt x="702" y="93"/>
                      </a:lnTo>
                      <a:lnTo>
                        <a:pt x="764" y="109"/>
                      </a:lnTo>
                      <a:lnTo>
                        <a:pt x="826" y="130"/>
                      </a:lnTo>
                      <a:lnTo>
                        <a:pt x="879" y="155"/>
                      </a:lnTo>
                      <a:lnTo>
                        <a:pt x="946" y="135"/>
                      </a:lnTo>
                      <a:lnTo>
                        <a:pt x="857" y="104"/>
                      </a:lnTo>
                      <a:lnTo>
                        <a:pt x="764" y="72"/>
                      </a:lnTo>
                      <a:lnTo>
                        <a:pt x="634" y="42"/>
                      </a:lnTo>
                      <a:lnTo>
                        <a:pt x="488" y="15"/>
                      </a:lnTo>
                      <a:lnTo>
                        <a:pt x="410" y="5"/>
                      </a:lnTo>
                      <a:lnTo>
                        <a:pt x="332" y="0"/>
                      </a:lnTo>
                      <a:lnTo>
                        <a:pt x="250" y="0"/>
                      </a:lnTo>
                      <a:lnTo>
                        <a:pt x="166" y="5"/>
                      </a:lnTo>
                      <a:lnTo>
                        <a:pt x="83" y="15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586" name="Freeform 1946"/>
                <p:cNvSpPr/>
                <p:nvPr/>
              </p:nvSpPr>
              <p:spPr>
                <a:xfrm>
                  <a:off x="3594" y="3377"/>
                  <a:ext cx="33" cy="4"/>
                </a:xfrm>
                <a:custGeom>
                  <a:avLst/>
                  <a:gdLst>
                    <a:gd name="txL" fmla="*/ 0 w 499"/>
                    <a:gd name="txT" fmla="*/ 0 h 53"/>
                    <a:gd name="txR" fmla="*/ 499 w 499"/>
                    <a:gd name="txB" fmla="*/ 53 h 53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9" h="53">
                      <a:moveTo>
                        <a:pt x="0" y="47"/>
                      </a:moveTo>
                      <a:lnTo>
                        <a:pt x="53" y="36"/>
                      </a:lnTo>
                      <a:lnTo>
                        <a:pt x="110" y="31"/>
                      </a:lnTo>
                      <a:lnTo>
                        <a:pt x="172" y="21"/>
                      </a:lnTo>
                      <a:lnTo>
                        <a:pt x="245" y="16"/>
                      </a:lnTo>
                      <a:lnTo>
                        <a:pt x="323" y="21"/>
                      </a:lnTo>
                      <a:lnTo>
                        <a:pt x="385" y="31"/>
                      </a:lnTo>
                      <a:lnTo>
                        <a:pt x="417" y="42"/>
                      </a:lnTo>
                      <a:lnTo>
                        <a:pt x="442" y="53"/>
                      </a:lnTo>
                      <a:lnTo>
                        <a:pt x="499" y="36"/>
                      </a:lnTo>
                      <a:lnTo>
                        <a:pt x="474" y="21"/>
                      </a:lnTo>
                      <a:lnTo>
                        <a:pt x="432" y="11"/>
                      </a:lnTo>
                      <a:lnTo>
                        <a:pt x="380" y="5"/>
                      </a:lnTo>
                      <a:lnTo>
                        <a:pt x="312" y="0"/>
                      </a:lnTo>
                      <a:lnTo>
                        <a:pt x="224" y="5"/>
                      </a:lnTo>
                      <a:lnTo>
                        <a:pt x="120" y="21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587" name="Freeform 1947"/>
                <p:cNvSpPr/>
                <p:nvPr/>
              </p:nvSpPr>
              <p:spPr>
                <a:xfrm>
                  <a:off x="3610" y="3377"/>
                  <a:ext cx="24" cy="28"/>
                </a:xfrm>
                <a:custGeom>
                  <a:avLst/>
                  <a:gdLst>
                    <a:gd name="txL" fmla="*/ 0 w 359"/>
                    <a:gd name="txT" fmla="*/ 0 h 411"/>
                    <a:gd name="txR" fmla="*/ 359 w 359"/>
                    <a:gd name="txB" fmla="*/ 411 h 41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411">
                      <a:moveTo>
                        <a:pt x="0" y="411"/>
                      </a:moveTo>
                      <a:lnTo>
                        <a:pt x="57" y="370"/>
                      </a:lnTo>
                      <a:lnTo>
                        <a:pt x="119" y="323"/>
                      </a:lnTo>
                      <a:lnTo>
                        <a:pt x="187" y="271"/>
                      </a:lnTo>
                      <a:lnTo>
                        <a:pt x="254" y="203"/>
                      </a:lnTo>
                      <a:lnTo>
                        <a:pt x="286" y="172"/>
                      </a:lnTo>
                      <a:lnTo>
                        <a:pt x="312" y="135"/>
                      </a:lnTo>
                      <a:lnTo>
                        <a:pt x="332" y="99"/>
                      </a:lnTo>
                      <a:lnTo>
                        <a:pt x="348" y="63"/>
                      </a:lnTo>
                      <a:lnTo>
                        <a:pt x="359" y="31"/>
                      </a:lnTo>
                      <a:lnTo>
                        <a:pt x="359" y="0"/>
                      </a:lnTo>
                      <a:lnTo>
                        <a:pt x="296" y="26"/>
                      </a:lnTo>
                      <a:lnTo>
                        <a:pt x="296" y="31"/>
                      </a:lnTo>
                      <a:lnTo>
                        <a:pt x="301" y="42"/>
                      </a:lnTo>
                      <a:lnTo>
                        <a:pt x="301" y="63"/>
                      </a:lnTo>
                      <a:lnTo>
                        <a:pt x="291" y="99"/>
                      </a:lnTo>
                      <a:lnTo>
                        <a:pt x="264" y="146"/>
                      </a:lnTo>
                      <a:lnTo>
                        <a:pt x="207" y="213"/>
                      </a:lnTo>
                      <a:lnTo>
                        <a:pt x="124" y="302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588" name="Freeform 1948"/>
                <p:cNvSpPr/>
                <p:nvPr/>
              </p:nvSpPr>
              <p:spPr>
                <a:xfrm>
                  <a:off x="3629" y="3362"/>
                  <a:ext cx="42" cy="52"/>
                </a:xfrm>
                <a:custGeom>
                  <a:avLst/>
                  <a:gdLst>
                    <a:gd name="txL" fmla="*/ 0 w 629"/>
                    <a:gd name="txT" fmla="*/ 0 h 776"/>
                    <a:gd name="txR" fmla="*/ 629 w 629"/>
                    <a:gd name="txB" fmla="*/ 776 h 77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629" h="776">
                      <a:moveTo>
                        <a:pt x="0" y="776"/>
                      </a:moveTo>
                      <a:lnTo>
                        <a:pt x="93" y="697"/>
                      </a:lnTo>
                      <a:lnTo>
                        <a:pt x="192" y="609"/>
                      </a:lnTo>
                      <a:lnTo>
                        <a:pt x="302" y="500"/>
                      </a:lnTo>
                      <a:lnTo>
                        <a:pt x="353" y="442"/>
                      </a:lnTo>
                      <a:lnTo>
                        <a:pt x="405" y="380"/>
                      </a:lnTo>
                      <a:lnTo>
                        <a:pt x="452" y="317"/>
                      </a:lnTo>
                      <a:lnTo>
                        <a:pt x="494" y="255"/>
                      </a:lnTo>
                      <a:lnTo>
                        <a:pt x="530" y="192"/>
                      </a:lnTo>
                      <a:lnTo>
                        <a:pt x="551" y="130"/>
                      </a:lnTo>
                      <a:lnTo>
                        <a:pt x="567" y="73"/>
                      </a:lnTo>
                      <a:lnTo>
                        <a:pt x="567" y="47"/>
                      </a:lnTo>
                      <a:lnTo>
                        <a:pt x="562" y="20"/>
                      </a:lnTo>
                      <a:lnTo>
                        <a:pt x="629" y="0"/>
                      </a:lnTo>
                      <a:lnTo>
                        <a:pt x="624" y="20"/>
                      </a:lnTo>
                      <a:lnTo>
                        <a:pt x="603" y="83"/>
                      </a:lnTo>
                      <a:lnTo>
                        <a:pt x="567" y="172"/>
                      </a:lnTo>
                      <a:lnTo>
                        <a:pt x="540" y="229"/>
                      </a:lnTo>
                      <a:lnTo>
                        <a:pt x="509" y="287"/>
                      </a:lnTo>
                      <a:lnTo>
                        <a:pt x="473" y="344"/>
                      </a:lnTo>
                      <a:lnTo>
                        <a:pt x="427" y="411"/>
                      </a:lnTo>
                      <a:lnTo>
                        <a:pt x="374" y="474"/>
                      </a:lnTo>
                      <a:lnTo>
                        <a:pt x="317" y="536"/>
                      </a:lnTo>
                      <a:lnTo>
                        <a:pt x="250" y="604"/>
                      </a:lnTo>
                      <a:lnTo>
                        <a:pt x="177" y="666"/>
                      </a:lnTo>
                      <a:lnTo>
                        <a:pt x="93" y="724"/>
                      </a:lnTo>
                      <a:lnTo>
                        <a:pt x="0" y="776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589" name="Freeform 1949"/>
                <p:cNvSpPr/>
                <p:nvPr/>
              </p:nvSpPr>
              <p:spPr>
                <a:xfrm>
                  <a:off x="3658" y="3338"/>
                  <a:ext cx="67" cy="91"/>
                </a:xfrm>
                <a:custGeom>
                  <a:avLst/>
                  <a:gdLst>
                    <a:gd name="txL" fmla="*/ 0 w 1003"/>
                    <a:gd name="txT" fmla="*/ 0 h 1358"/>
                    <a:gd name="txR" fmla="*/ 1003 w 1003"/>
                    <a:gd name="txB" fmla="*/ 1358 h 135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03" h="1358">
                      <a:moveTo>
                        <a:pt x="0" y="1358"/>
                      </a:moveTo>
                      <a:lnTo>
                        <a:pt x="145" y="1187"/>
                      </a:lnTo>
                      <a:lnTo>
                        <a:pt x="296" y="1010"/>
                      </a:lnTo>
                      <a:lnTo>
                        <a:pt x="472" y="791"/>
                      </a:lnTo>
                      <a:lnTo>
                        <a:pt x="649" y="562"/>
                      </a:lnTo>
                      <a:lnTo>
                        <a:pt x="728" y="448"/>
                      </a:lnTo>
                      <a:lnTo>
                        <a:pt x="801" y="339"/>
                      </a:lnTo>
                      <a:lnTo>
                        <a:pt x="863" y="234"/>
                      </a:lnTo>
                      <a:lnTo>
                        <a:pt x="915" y="146"/>
                      </a:lnTo>
                      <a:lnTo>
                        <a:pt x="946" y="62"/>
                      </a:lnTo>
                      <a:lnTo>
                        <a:pt x="956" y="31"/>
                      </a:lnTo>
                      <a:lnTo>
                        <a:pt x="961" y="0"/>
                      </a:lnTo>
                      <a:lnTo>
                        <a:pt x="1003" y="10"/>
                      </a:lnTo>
                      <a:lnTo>
                        <a:pt x="998" y="26"/>
                      </a:lnTo>
                      <a:lnTo>
                        <a:pt x="978" y="84"/>
                      </a:lnTo>
                      <a:lnTo>
                        <a:pt x="936" y="182"/>
                      </a:lnTo>
                      <a:lnTo>
                        <a:pt x="899" y="249"/>
                      </a:lnTo>
                      <a:lnTo>
                        <a:pt x="858" y="328"/>
                      </a:lnTo>
                      <a:lnTo>
                        <a:pt x="801" y="411"/>
                      </a:lnTo>
                      <a:lnTo>
                        <a:pt x="733" y="511"/>
                      </a:lnTo>
                      <a:lnTo>
                        <a:pt x="649" y="624"/>
                      </a:lnTo>
                      <a:lnTo>
                        <a:pt x="556" y="744"/>
                      </a:lnTo>
                      <a:lnTo>
                        <a:pt x="442" y="880"/>
                      </a:lnTo>
                      <a:lnTo>
                        <a:pt x="312" y="1025"/>
                      </a:lnTo>
                      <a:lnTo>
                        <a:pt x="166" y="1187"/>
                      </a:lnTo>
                      <a:lnTo>
                        <a:pt x="0" y="1358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590" name="Freeform 1950"/>
                <p:cNvSpPr/>
                <p:nvPr/>
              </p:nvSpPr>
              <p:spPr>
                <a:xfrm>
                  <a:off x="3700" y="3314"/>
                  <a:ext cx="72" cy="133"/>
                </a:xfrm>
                <a:custGeom>
                  <a:avLst/>
                  <a:gdLst>
                    <a:gd name="txL" fmla="*/ 0 w 1081"/>
                    <a:gd name="txT" fmla="*/ 0 h 1995"/>
                    <a:gd name="txR" fmla="*/ 1081 w 1081"/>
                    <a:gd name="txB" fmla="*/ 1995 h 199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081" h="1995">
                      <a:moveTo>
                        <a:pt x="0" y="1995"/>
                      </a:moveTo>
                      <a:lnTo>
                        <a:pt x="167" y="1745"/>
                      </a:lnTo>
                      <a:lnTo>
                        <a:pt x="332" y="1485"/>
                      </a:lnTo>
                      <a:lnTo>
                        <a:pt x="531" y="1166"/>
                      </a:lnTo>
                      <a:lnTo>
                        <a:pt x="624" y="1001"/>
                      </a:lnTo>
                      <a:lnTo>
                        <a:pt x="723" y="834"/>
                      </a:lnTo>
                      <a:lnTo>
                        <a:pt x="806" y="667"/>
                      </a:lnTo>
                      <a:lnTo>
                        <a:pt x="884" y="511"/>
                      </a:lnTo>
                      <a:lnTo>
                        <a:pt x="946" y="365"/>
                      </a:lnTo>
                      <a:lnTo>
                        <a:pt x="998" y="230"/>
                      </a:lnTo>
                      <a:lnTo>
                        <a:pt x="1013" y="172"/>
                      </a:lnTo>
                      <a:lnTo>
                        <a:pt x="1025" y="115"/>
                      </a:lnTo>
                      <a:lnTo>
                        <a:pt x="1030" y="69"/>
                      </a:lnTo>
                      <a:lnTo>
                        <a:pt x="1030" y="27"/>
                      </a:lnTo>
                      <a:lnTo>
                        <a:pt x="1081" y="0"/>
                      </a:lnTo>
                      <a:lnTo>
                        <a:pt x="1081" y="22"/>
                      </a:lnTo>
                      <a:lnTo>
                        <a:pt x="1066" y="100"/>
                      </a:lnTo>
                      <a:lnTo>
                        <a:pt x="1050" y="157"/>
                      </a:lnTo>
                      <a:lnTo>
                        <a:pt x="1030" y="235"/>
                      </a:lnTo>
                      <a:lnTo>
                        <a:pt x="998" y="324"/>
                      </a:lnTo>
                      <a:lnTo>
                        <a:pt x="951" y="433"/>
                      </a:lnTo>
                      <a:lnTo>
                        <a:pt x="894" y="558"/>
                      </a:lnTo>
                      <a:lnTo>
                        <a:pt x="821" y="704"/>
                      </a:lnTo>
                      <a:lnTo>
                        <a:pt x="733" y="864"/>
                      </a:lnTo>
                      <a:lnTo>
                        <a:pt x="629" y="1047"/>
                      </a:lnTo>
                      <a:lnTo>
                        <a:pt x="504" y="1250"/>
                      </a:lnTo>
                      <a:lnTo>
                        <a:pt x="359" y="1474"/>
                      </a:lnTo>
                      <a:lnTo>
                        <a:pt x="192" y="1723"/>
                      </a:lnTo>
                      <a:lnTo>
                        <a:pt x="0" y="199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591" name="Freeform 1951"/>
                <p:cNvSpPr/>
                <p:nvPr/>
              </p:nvSpPr>
              <p:spPr>
                <a:xfrm>
                  <a:off x="3730" y="3397"/>
                  <a:ext cx="8" cy="53"/>
                </a:xfrm>
                <a:custGeom>
                  <a:avLst/>
                  <a:gdLst>
                    <a:gd name="txL" fmla="*/ 0 w 125"/>
                    <a:gd name="txT" fmla="*/ 0 h 797"/>
                    <a:gd name="txR" fmla="*/ 125 w 125"/>
                    <a:gd name="txB" fmla="*/ 797 h 79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5" h="797">
                      <a:moveTo>
                        <a:pt x="0" y="797"/>
                      </a:moveTo>
                      <a:lnTo>
                        <a:pt x="31" y="708"/>
                      </a:lnTo>
                      <a:lnTo>
                        <a:pt x="57" y="608"/>
                      </a:lnTo>
                      <a:lnTo>
                        <a:pt x="77" y="495"/>
                      </a:lnTo>
                      <a:lnTo>
                        <a:pt x="89" y="432"/>
                      </a:lnTo>
                      <a:lnTo>
                        <a:pt x="94" y="370"/>
                      </a:lnTo>
                      <a:lnTo>
                        <a:pt x="99" y="307"/>
                      </a:lnTo>
                      <a:lnTo>
                        <a:pt x="94" y="250"/>
                      </a:lnTo>
                      <a:lnTo>
                        <a:pt x="89" y="193"/>
                      </a:lnTo>
                      <a:lnTo>
                        <a:pt x="72" y="140"/>
                      </a:lnTo>
                      <a:lnTo>
                        <a:pt x="52" y="93"/>
                      </a:lnTo>
                      <a:lnTo>
                        <a:pt x="20" y="51"/>
                      </a:lnTo>
                      <a:lnTo>
                        <a:pt x="57" y="0"/>
                      </a:lnTo>
                      <a:lnTo>
                        <a:pt x="67" y="16"/>
                      </a:lnTo>
                      <a:lnTo>
                        <a:pt x="83" y="51"/>
                      </a:lnTo>
                      <a:lnTo>
                        <a:pt x="104" y="114"/>
                      </a:lnTo>
                      <a:lnTo>
                        <a:pt x="114" y="156"/>
                      </a:lnTo>
                      <a:lnTo>
                        <a:pt x="119" y="203"/>
                      </a:lnTo>
                      <a:lnTo>
                        <a:pt x="125" y="260"/>
                      </a:lnTo>
                      <a:lnTo>
                        <a:pt x="125" y="318"/>
                      </a:lnTo>
                      <a:lnTo>
                        <a:pt x="125" y="385"/>
                      </a:lnTo>
                      <a:lnTo>
                        <a:pt x="114" y="453"/>
                      </a:lnTo>
                      <a:lnTo>
                        <a:pt x="99" y="531"/>
                      </a:lnTo>
                      <a:lnTo>
                        <a:pt x="72" y="614"/>
                      </a:lnTo>
                      <a:lnTo>
                        <a:pt x="42" y="703"/>
                      </a:lnTo>
                      <a:lnTo>
                        <a:pt x="0" y="797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592" name="Freeform 1952"/>
                <p:cNvSpPr/>
                <p:nvPr/>
              </p:nvSpPr>
              <p:spPr>
                <a:xfrm>
                  <a:off x="3757" y="3294"/>
                  <a:ext cx="50" cy="164"/>
                </a:xfrm>
                <a:custGeom>
                  <a:avLst/>
                  <a:gdLst>
                    <a:gd name="txL" fmla="*/ 0 w 749"/>
                    <a:gd name="txT" fmla="*/ 0 h 2451"/>
                    <a:gd name="txR" fmla="*/ 749 w 749"/>
                    <a:gd name="txB" fmla="*/ 2451 h 2451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749" h="2451">
                      <a:moveTo>
                        <a:pt x="0" y="2451"/>
                      </a:moveTo>
                      <a:lnTo>
                        <a:pt x="57" y="2306"/>
                      </a:lnTo>
                      <a:lnTo>
                        <a:pt x="192" y="1957"/>
                      </a:lnTo>
                      <a:lnTo>
                        <a:pt x="270" y="1734"/>
                      </a:lnTo>
                      <a:lnTo>
                        <a:pt x="348" y="1509"/>
                      </a:lnTo>
                      <a:lnTo>
                        <a:pt x="416" y="1285"/>
                      </a:lnTo>
                      <a:lnTo>
                        <a:pt x="442" y="1182"/>
                      </a:lnTo>
                      <a:lnTo>
                        <a:pt x="462" y="1082"/>
                      </a:lnTo>
                      <a:lnTo>
                        <a:pt x="499" y="895"/>
                      </a:lnTo>
                      <a:lnTo>
                        <a:pt x="530" y="713"/>
                      </a:lnTo>
                      <a:lnTo>
                        <a:pt x="587" y="385"/>
                      </a:lnTo>
                      <a:lnTo>
                        <a:pt x="614" y="250"/>
                      </a:lnTo>
                      <a:lnTo>
                        <a:pt x="634" y="141"/>
                      </a:lnTo>
                      <a:lnTo>
                        <a:pt x="660" y="63"/>
                      </a:lnTo>
                      <a:lnTo>
                        <a:pt x="671" y="36"/>
                      </a:lnTo>
                      <a:lnTo>
                        <a:pt x="681" y="16"/>
                      </a:lnTo>
                      <a:lnTo>
                        <a:pt x="749" y="0"/>
                      </a:lnTo>
                      <a:lnTo>
                        <a:pt x="722" y="109"/>
                      </a:lnTo>
                      <a:lnTo>
                        <a:pt x="655" y="365"/>
                      </a:lnTo>
                      <a:lnTo>
                        <a:pt x="582" y="666"/>
                      </a:lnTo>
                      <a:lnTo>
                        <a:pt x="556" y="807"/>
                      </a:lnTo>
                      <a:lnTo>
                        <a:pt x="540" y="910"/>
                      </a:lnTo>
                      <a:lnTo>
                        <a:pt x="535" y="958"/>
                      </a:lnTo>
                      <a:lnTo>
                        <a:pt x="540" y="1015"/>
                      </a:lnTo>
                      <a:lnTo>
                        <a:pt x="556" y="1130"/>
                      </a:lnTo>
                      <a:lnTo>
                        <a:pt x="582" y="1265"/>
                      </a:lnTo>
                      <a:lnTo>
                        <a:pt x="614" y="1400"/>
                      </a:lnTo>
                      <a:lnTo>
                        <a:pt x="639" y="1535"/>
                      </a:lnTo>
                      <a:lnTo>
                        <a:pt x="660" y="1666"/>
                      </a:lnTo>
                      <a:lnTo>
                        <a:pt x="660" y="1728"/>
                      </a:lnTo>
                      <a:lnTo>
                        <a:pt x="660" y="1786"/>
                      </a:lnTo>
                      <a:lnTo>
                        <a:pt x="649" y="1837"/>
                      </a:lnTo>
                      <a:lnTo>
                        <a:pt x="639" y="1879"/>
                      </a:lnTo>
                      <a:lnTo>
                        <a:pt x="639" y="1811"/>
                      </a:lnTo>
                      <a:lnTo>
                        <a:pt x="634" y="1734"/>
                      </a:lnTo>
                      <a:lnTo>
                        <a:pt x="629" y="1639"/>
                      </a:lnTo>
                      <a:lnTo>
                        <a:pt x="614" y="1525"/>
                      </a:lnTo>
                      <a:lnTo>
                        <a:pt x="592" y="1400"/>
                      </a:lnTo>
                      <a:lnTo>
                        <a:pt x="561" y="1275"/>
                      </a:lnTo>
                      <a:lnTo>
                        <a:pt x="540" y="1212"/>
                      </a:lnTo>
                      <a:lnTo>
                        <a:pt x="514" y="1150"/>
                      </a:lnTo>
                      <a:lnTo>
                        <a:pt x="462" y="1317"/>
                      </a:lnTo>
                      <a:lnTo>
                        <a:pt x="405" y="1494"/>
                      </a:lnTo>
                      <a:lnTo>
                        <a:pt x="332" y="1702"/>
                      </a:lnTo>
                      <a:lnTo>
                        <a:pt x="249" y="1926"/>
                      </a:lnTo>
                      <a:lnTo>
                        <a:pt x="160" y="2139"/>
                      </a:lnTo>
                      <a:lnTo>
                        <a:pt x="120" y="2233"/>
                      </a:lnTo>
                      <a:lnTo>
                        <a:pt x="78" y="2321"/>
                      </a:lnTo>
                      <a:lnTo>
                        <a:pt x="36" y="2394"/>
                      </a:lnTo>
                      <a:lnTo>
                        <a:pt x="0" y="2451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593" name="Freeform 1953"/>
                <p:cNvSpPr/>
                <p:nvPr/>
              </p:nvSpPr>
              <p:spPr>
                <a:xfrm>
                  <a:off x="3714" y="3365"/>
                  <a:ext cx="37" cy="26"/>
                </a:xfrm>
                <a:custGeom>
                  <a:avLst/>
                  <a:gdLst>
                    <a:gd name="txL" fmla="*/ 0 w 557"/>
                    <a:gd name="txT" fmla="*/ 0 h 380"/>
                    <a:gd name="txR" fmla="*/ 557 w 557"/>
                    <a:gd name="txB" fmla="*/ 380 h 38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57" h="380">
                      <a:moveTo>
                        <a:pt x="0" y="380"/>
                      </a:moveTo>
                      <a:lnTo>
                        <a:pt x="53" y="333"/>
                      </a:lnTo>
                      <a:lnTo>
                        <a:pt x="115" y="287"/>
                      </a:lnTo>
                      <a:lnTo>
                        <a:pt x="188" y="229"/>
                      </a:lnTo>
                      <a:lnTo>
                        <a:pt x="272" y="172"/>
                      </a:lnTo>
                      <a:lnTo>
                        <a:pt x="360" y="125"/>
                      </a:lnTo>
                      <a:lnTo>
                        <a:pt x="407" y="98"/>
                      </a:lnTo>
                      <a:lnTo>
                        <a:pt x="454" y="83"/>
                      </a:lnTo>
                      <a:lnTo>
                        <a:pt x="495" y="68"/>
                      </a:lnTo>
                      <a:lnTo>
                        <a:pt x="536" y="57"/>
                      </a:lnTo>
                      <a:lnTo>
                        <a:pt x="557" y="0"/>
                      </a:lnTo>
                      <a:lnTo>
                        <a:pt x="506" y="21"/>
                      </a:lnTo>
                      <a:lnTo>
                        <a:pt x="442" y="47"/>
                      </a:lnTo>
                      <a:lnTo>
                        <a:pt x="365" y="83"/>
                      </a:lnTo>
                      <a:lnTo>
                        <a:pt x="277" y="135"/>
                      </a:lnTo>
                      <a:lnTo>
                        <a:pt x="183" y="203"/>
                      </a:lnTo>
                      <a:lnTo>
                        <a:pt x="137" y="240"/>
                      </a:lnTo>
                      <a:lnTo>
                        <a:pt x="89" y="281"/>
                      </a:lnTo>
                      <a:lnTo>
                        <a:pt x="42" y="328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594" name="Freeform 1954"/>
                <p:cNvSpPr/>
                <p:nvPr/>
              </p:nvSpPr>
              <p:spPr>
                <a:xfrm>
                  <a:off x="3674" y="3391"/>
                  <a:ext cx="18" cy="42"/>
                </a:xfrm>
                <a:custGeom>
                  <a:avLst/>
                  <a:gdLst>
                    <a:gd name="txL" fmla="*/ 0 w 265"/>
                    <a:gd name="txT" fmla="*/ 0 h 635"/>
                    <a:gd name="txR" fmla="*/ 265 w 265"/>
                    <a:gd name="txB" fmla="*/ 635 h 63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65" h="635">
                      <a:moveTo>
                        <a:pt x="0" y="635"/>
                      </a:moveTo>
                      <a:lnTo>
                        <a:pt x="41" y="577"/>
                      </a:lnTo>
                      <a:lnTo>
                        <a:pt x="83" y="521"/>
                      </a:lnTo>
                      <a:lnTo>
                        <a:pt x="125" y="447"/>
                      </a:lnTo>
                      <a:lnTo>
                        <a:pt x="166" y="359"/>
                      </a:lnTo>
                      <a:lnTo>
                        <a:pt x="187" y="312"/>
                      </a:lnTo>
                      <a:lnTo>
                        <a:pt x="198" y="260"/>
                      </a:lnTo>
                      <a:lnTo>
                        <a:pt x="208" y="214"/>
                      </a:lnTo>
                      <a:lnTo>
                        <a:pt x="218" y="162"/>
                      </a:lnTo>
                      <a:lnTo>
                        <a:pt x="218" y="115"/>
                      </a:lnTo>
                      <a:lnTo>
                        <a:pt x="208" y="68"/>
                      </a:lnTo>
                      <a:lnTo>
                        <a:pt x="260" y="0"/>
                      </a:lnTo>
                      <a:lnTo>
                        <a:pt x="265" y="57"/>
                      </a:lnTo>
                      <a:lnTo>
                        <a:pt x="260" y="120"/>
                      </a:lnTo>
                      <a:lnTo>
                        <a:pt x="250" y="203"/>
                      </a:lnTo>
                      <a:lnTo>
                        <a:pt x="233" y="255"/>
                      </a:lnTo>
                      <a:lnTo>
                        <a:pt x="218" y="302"/>
                      </a:lnTo>
                      <a:lnTo>
                        <a:pt x="198" y="354"/>
                      </a:lnTo>
                      <a:lnTo>
                        <a:pt x="171" y="412"/>
                      </a:lnTo>
                      <a:lnTo>
                        <a:pt x="140" y="464"/>
                      </a:lnTo>
                      <a:lnTo>
                        <a:pt x="98" y="521"/>
                      </a:lnTo>
                      <a:lnTo>
                        <a:pt x="51" y="577"/>
                      </a:lnTo>
                      <a:lnTo>
                        <a:pt x="0" y="635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595" name="Freeform 1955"/>
                <p:cNvSpPr/>
                <p:nvPr/>
              </p:nvSpPr>
              <p:spPr>
                <a:xfrm>
                  <a:off x="3635" y="3330"/>
                  <a:ext cx="39" cy="9"/>
                </a:xfrm>
                <a:custGeom>
                  <a:avLst/>
                  <a:gdLst>
                    <a:gd name="txL" fmla="*/ 0 w 583"/>
                    <a:gd name="txT" fmla="*/ 0 h 130"/>
                    <a:gd name="txR" fmla="*/ 583 w 583"/>
                    <a:gd name="txB" fmla="*/ 130 h 13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583" h="130">
                      <a:moveTo>
                        <a:pt x="0" y="104"/>
                      </a:moveTo>
                      <a:lnTo>
                        <a:pt x="62" y="114"/>
                      </a:lnTo>
                      <a:lnTo>
                        <a:pt x="125" y="114"/>
                      </a:lnTo>
                      <a:lnTo>
                        <a:pt x="209" y="114"/>
                      </a:lnTo>
                      <a:lnTo>
                        <a:pt x="297" y="104"/>
                      </a:lnTo>
                      <a:lnTo>
                        <a:pt x="339" y="94"/>
                      </a:lnTo>
                      <a:lnTo>
                        <a:pt x="385" y="84"/>
                      </a:lnTo>
                      <a:lnTo>
                        <a:pt x="427" y="67"/>
                      </a:lnTo>
                      <a:lnTo>
                        <a:pt x="469" y="52"/>
                      </a:lnTo>
                      <a:lnTo>
                        <a:pt x="504" y="26"/>
                      </a:lnTo>
                      <a:lnTo>
                        <a:pt x="536" y="0"/>
                      </a:lnTo>
                      <a:lnTo>
                        <a:pt x="583" y="16"/>
                      </a:lnTo>
                      <a:lnTo>
                        <a:pt x="546" y="42"/>
                      </a:lnTo>
                      <a:lnTo>
                        <a:pt x="499" y="67"/>
                      </a:lnTo>
                      <a:lnTo>
                        <a:pt x="437" y="94"/>
                      </a:lnTo>
                      <a:lnTo>
                        <a:pt x="354" y="114"/>
                      </a:lnTo>
                      <a:lnTo>
                        <a:pt x="307" y="125"/>
                      </a:lnTo>
                      <a:lnTo>
                        <a:pt x="255" y="130"/>
                      </a:lnTo>
                      <a:lnTo>
                        <a:pt x="197" y="130"/>
                      </a:lnTo>
                      <a:lnTo>
                        <a:pt x="135" y="125"/>
                      </a:lnTo>
                      <a:lnTo>
                        <a:pt x="68" y="12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596" name="Freeform 1956"/>
                <p:cNvSpPr/>
                <p:nvPr/>
              </p:nvSpPr>
              <p:spPr>
                <a:xfrm>
                  <a:off x="3631" y="3311"/>
                  <a:ext cx="24" cy="16"/>
                </a:xfrm>
                <a:custGeom>
                  <a:avLst/>
                  <a:gdLst>
                    <a:gd name="txL" fmla="*/ 0 w 359"/>
                    <a:gd name="txT" fmla="*/ 0 h 240"/>
                    <a:gd name="txR" fmla="*/ 359 w 359"/>
                    <a:gd name="txB" fmla="*/ 240 h 2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59" h="240">
                      <a:moveTo>
                        <a:pt x="0" y="0"/>
                      </a:moveTo>
                      <a:lnTo>
                        <a:pt x="36" y="21"/>
                      </a:lnTo>
                      <a:lnTo>
                        <a:pt x="124" y="73"/>
                      </a:lnTo>
                      <a:lnTo>
                        <a:pt x="177" y="105"/>
                      </a:lnTo>
                      <a:lnTo>
                        <a:pt x="229" y="146"/>
                      </a:lnTo>
                      <a:lnTo>
                        <a:pt x="276" y="188"/>
                      </a:lnTo>
                      <a:lnTo>
                        <a:pt x="312" y="235"/>
                      </a:lnTo>
                      <a:lnTo>
                        <a:pt x="359" y="240"/>
                      </a:lnTo>
                      <a:lnTo>
                        <a:pt x="338" y="213"/>
                      </a:lnTo>
                      <a:lnTo>
                        <a:pt x="312" y="188"/>
                      </a:lnTo>
                      <a:lnTo>
                        <a:pt x="276" y="151"/>
                      </a:lnTo>
                      <a:lnTo>
                        <a:pt x="224" y="115"/>
                      </a:lnTo>
                      <a:lnTo>
                        <a:pt x="166" y="73"/>
                      </a:lnTo>
                      <a:lnTo>
                        <a:pt x="89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A721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597" name="Freeform 1957"/>
                <p:cNvSpPr/>
                <p:nvPr/>
              </p:nvSpPr>
              <p:spPr>
                <a:xfrm>
                  <a:off x="3708" y="3396"/>
                  <a:ext cx="8" cy="10"/>
                </a:xfrm>
                <a:custGeom>
                  <a:avLst/>
                  <a:gdLst>
                    <a:gd name="txL" fmla="*/ 0 w 124"/>
                    <a:gd name="txT" fmla="*/ 0 h 146"/>
                    <a:gd name="txR" fmla="*/ 124 w 124"/>
                    <a:gd name="txB" fmla="*/ 146 h 146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24" h="146">
                      <a:moveTo>
                        <a:pt x="47" y="146"/>
                      </a:moveTo>
                      <a:lnTo>
                        <a:pt x="57" y="146"/>
                      </a:lnTo>
                      <a:lnTo>
                        <a:pt x="93" y="141"/>
                      </a:lnTo>
                      <a:lnTo>
                        <a:pt x="109" y="130"/>
                      </a:lnTo>
                      <a:lnTo>
                        <a:pt x="119" y="120"/>
                      </a:lnTo>
                      <a:lnTo>
                        <a:pt x="124" y="104"/>
                      </a:lnTo>
                      <a:lnTo>
                        <a:pt x="124" y="84"/>
                      </a:lnTo>
                      <a:lnTo>
                        <a:pt x="114" y="57"/>
                      </a:lnTo>
                      <a:lnTo>
                        <a:pt x="104" y="37"/>
                      </a:lnTo>
                      <a:lnTo>
                        <a:pt x="87" y="21"/>
                      </a:lnTo>
                      <a:lnTo>
                        <a:pt x="72" y="5"/>
                      </a:lnTo>
                      <a:lnTo>
                        <a:pt x="57" y="0"/>
                      </a:lnTo>
                      <a:lnTo>
                        <a:pt x="41" y="0"/>
                      </a:lnTo>
                      <a:lnTo>
                        <a:pt x="25" y="11"/>
                      </a:lnTo>
                      <a:lnTo>
                        <a:pt x="10" y="32"/>
                      </a:lnTo>
                      <a:lnTo>
                        <a:pt x="0" y="57"/>
                      </a:lnTo>
                      <a:lnTo>
                        <a:pt x="0" y="79"/>
                      </a:lnTo>
                      <a:lnTo>
                        <a:pt x="5" y="99"/>
                      </a:lnTo>
                      <a:lnTo>
                        <a:pt x="15" y="115"/>
                      </a:lnTo>
                      <a:lnTo>
                        <a:pt x="36" y="141"/>
                      </a:lnTo>
                      <a:lnTo>
                        <a:pt x="47" y="146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598" name="Freeform 1958"/>
                <p:cNvSpPr/>
                <p:nvPr/>
              </p:nvSpPr>
              <p:spPr>
                <a:xfrm>
                  <a:off x="3661" y="3298"/>
                  <a:ext cx="7" cy="6"/>
                </a:xfrm>
                <a:custGeom>
                  <a:avLst/>
                  <a:gdLst>
                    <a:gd name="txL" fmla="*/ 0 w 98"/>
                    <a:gd name="txT" fmla="*/ 0 h 78"/>
                    <a:gd name="txR" fmla="*/ 98 w 98"/>
                    <a:gd name="txB" fmla="*/ 78 h 78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8" h="78">
                      <a:moveTo>
                        <a:pt x="0" y="57"/>
                      </a:moveTo>
                      <a:lnTo>
                        <a:pt x="15" y="62"/>
                      </a:lnTo>
                      <a:lnTo>
                        <a:pt x="46" y="73"/>
                      </a:lnTo>
                      <a:lnTo>
                        <a:pt x="62" y="78"/>
                      </a:lnTo>
                      <a:lnTo>
                        <a:pt x="78" y="78"/>
                      </a:lnTo>
                      <a:lnTo>
                        <a:pt x="93" y="67"/>
                      </a:lnTo>
                      <a:lnTo>
                        <a:pt x="98" y="57"/>
                      </a:lnTo>
                      <a:lnTo>
                        <a:pt x="98" y="41"/>
                      </a:lnTo>
                      <a:lnTo>
                        <a:pt x="88" y="25"/>
                      </a:lnTo>
                      <a:lnTo>
                        <a:pt x="73" y="20"/>
                      </a:lnTo>
                      <a:lnTo>
                        <a:pt x="56" y="10"/>
                      </a:lnTo>
                      <a:lnTo>
                        <a:pt x="15" y="5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599" name="Freeform 1959"/>
                <p:cNvSpPr/>
                <p:nvPr/>
              </p:nvSpPr>
              <p:spPr>
                <a:xfrm>
                  <a:off x="3687" y="3263"/>
                  <a:ext cx="8" cy="8"/>
                </a:xfrm>
                <a:custGeom>
                  <a:avLst/>
                  <a:gdLst>
                    <a:gd name="txL" fmla="*/ 0 w 119"/>
                    <a:gd name="txT" fmla="*/ 0 h 125"/>
                    <a:gd name="txR" fmla="*/ 119 w 119"/>
                    <a:gd name="txB" fmla="*/ 125 h 125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19" h="125">
                      <a:moveTo>
                        <a:pt x="0" y="58"/>
                      </a:moveTo>
                      <a:lnTo>
                        <a:pt x="5" y="73"/>
                      </a:lnTo>
                      <a:lnTo>
                        <a:pt x="25" y="105"/>
                      </a:lnTo>
                      <a:lnTo>
                        <a:pt x="42" y="115"/>
                      </a:lnTo>
                      <a:lnTo>
                        <a:pt x="57" y="125"/>
                      </a:lnTo>
                      <a:lnTo>
                        <a:pt x="77" y="125"/>
                      </a:lnTo>
                      <a:lnTo>
                        <a:pt x="98" y="115"/>
                      </a:lnTo>
                      <a:lnTo>
                        <a:pt x="114" y="94"/>
                      </a:lnTo>
                      <a:lnTo>
                        <a:pt x="119" y="78"/>
                      </a:lnTo>
                      <a:lnTo>
                        <a:pt x="119" y="58"/>
                      </a:lnTo>
                      <a:lnTo>
                        <a:pt x="114" y="42"/>
                      </a:lnTo>
                      <a:lnTo>
                        <a:pt x="98" y="26"/>
                      </a:lnTo>
                      <a:lnTo>
                        <a:pt x="82" y="11"/>
                      </a:lnTo>
                      <a:lnTo>
                        <a:pt x="67" y="5"/>
                      </a:lnTo>
                      <a:lnTo>
                        <a:pt x="52" y="0"/>
                      </a:lnTo>
                      <a:lnTo>
                        <a:pt x="35" y="0"/>
                      </a:lnTo>
                      <a:lnTo>
                        <a:pt x="25" y="11"/>
                      </a:lnTo>
                      <a:lnTo>
                        <a:pt x="10" y="31"/>
                      </a:lnTo>
                      <a:lnTo>
                        <a:pt x="0" y="47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600" name="Freeform 1960"/>
                <p:cNvSpPr/>
                <p:nvPr/>
              </p:nvSpPr>
              <p:spPr>
                <a:xfrm>
                  <a:off x="3609" y="3341"/>
                  <a:ext cx="6" cy="4"/>
                </a:xfrm>
                <a:custGeom>
                  <a:avLst/>
                  <a:gdLst>
                    <a:gd name="txL" fmla="*/ 0 w 94"/>
                    <a:gd name="txT" fmla="*/ 0 h 57"/>
                    <a:gd name="txR" fmla="*/ 94 w 94"/>
                    <a:gd name="txB" fmla="*/ 57 h 5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4" h="57">
                      <a:moveTo>
                        <a:pt x="21" y="57"/>
                      </a:moveTo>
                      <a:lnTo>
                        <a:pt x="42" y="57"/>
                      </a:lnTo>
                      <a:lnTo>
                        <a:pt x="73" y="52"/>
                      </a:lnTo>
                      <a:lnTo>
                        <a:pt x="83" y="47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78" y="15"/>
                      </a:lnTo>
                      <a:lnTo>
                        <a:pt x="58" y="5"/>
                      </a:lnTo>
                      <a:lnTo>
                        <a:pt x="42" y="0"/>
                      </a:lnTo>
                      <a:lnTo>
                        <a:pt x="26" y="0"/>
                      </a:lnTo>
                      <a:lnTo>
                        <a:pt x="11" y="5"/>
                      </a:lnTo>
                      <a:lnTo>
                        <a:pt x="6" y="15"/>
                      </a:lnTo>
                      <a:lnTo>
                        <a:pt x="0" y="32"/>
                      </a:lnTo>
                      <a:lnTo>
                        <a:pt x="11" y="47"/>
                      </a:lnTo>
                      <a:lnTo>
                        <a:pt x="21" y="57"/>
                      </a:lnTo>
                      <a:close/>
                    </a:path>
                  </a:pathLst>
                </a:custGeom>
                <a:solidFill>
                  <a:srgbClr val="D59D30">
                    <a:alpha val="100000"/>
                  </a:srgbClr>
                </a:solidFill>
                <a:ln w="9525" cap="flat" cmpd="sng">
                  <a:solidFill>
                    <a:srgbClr val="0099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7576" name="Group 1961"/>
              <p:cNvGrpSpPr/>
              <p:nvPr/>
            </p:nvGrpSpPr>
            <p:grpSpPr>
              <a:xfrm>
                <a:off x="4071" y="3273"/>
                <a:ext cx="23" cy="28"/>
                <a:chOff x="4057" y="3261"/>
                <a:chExt cx="23" cy="28"/>
              </a:xfrm>
            </p:grpSpPr>
            <p:sp>
              <p:nvSpPr>
                <p:cNvPr id="17577" name="Freeform 1962"/>
                <p:cNvSpPr/>
                <p:nvPr/>
              </p:nvSpPr>
              <p:spPr>
                <a:xfrm>
                  <a:off x="4057" y="3261"/>
                  <a:ext cx="23" cy="28"/>
                </a:xfrm>
                <a:custGeom>
                  <a:avLst/>
                  <a:gdLst>
                    <a:gd name="txL" fmla="*/ 0 w 333"/>
                    <a:gd name="txT" fmla="*/ 0 h 417"/>
                    <a:gd name="txR" fmla="*/ 333 w 333"/>
                    <a:gd name="txB" fmla="*/ 417 h 417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333" h="417">
                      <a:moveTo>
                        <a:pt x="323" y="417"/>
                      </a:moveTo>
                      <a:lnTo>
                        <a:pt x="281" y="407"/>
                      </a:lnTo>
                      <a:lnTo>
                        <a:pt x="239" y="391"/>
                      </a:lnTo>
                      <a:lnTo>
                        <a:pt x="193" y="375"/>
                      </a:lnTo>
                      <a:lnTo>
                        <a:pt x="146" y="350"/>
                      </a:lnTo>
                      <a:lnTo>
                        <a:pt x="99" y="318"/>
                      </a:lnTo>
                      <a:lnTo>
                        <a:pt x="83" y="302"/>
                      </a:lnTo>
                      <a:lnTo>
                        <a:pt x="68" y="282"/>
                      </a:lnTo>
                      <a:lnTo>
                        <a:pt x="57" y="261"/>
                      </a:lnTo>
                      <a:lnTo>
                        <a:pt x="47" y="240"/>
                      </a:lnTo>
                      <a:lnTo>
                        <a:pt x="26" y="147"/>
                      </a:lnTo>
                      <a:lnTo>
                        <a:pt x="6" y="68"/>
                      </a:lnTo>
                      <a:lnTo>
                        <a:pt x="0" y="37"/>
                      </a:lnTo>
                      <a:lnTo>
                        <a:pt x="0" y="16"/>
                      </a:lnTo>
                      <a:lnTo>
                        <a:pt x="6" y="6"/>
                      </a:lnTo>
                      <a:lnTo>
                        <a:pt x="11" y="6"/>
                      </a:lnTo>
                      <a:lnTo>
                        <a:pt x="21" y="0"/>
                      </a:lnTo>
                      <a:lnTo>
                        <a:pt x="31" y="6"/>
                      </a:lnTo>
                      <a:lnTo>
                        <a:pt x="57" y="11"/>
                      </a:lnTo>
                      <a:lnTo>
                        <a:pt x="83" y="27"/>
                      </a:lnTo>
                      <a:lnTo>
                        <a:pt x="146" y="73"/>
                      </a:lnTo>
                      <a:lnTo>
                        <a:pt x="208" y="125"/>
                      </a:lnTo>
                      <a:lnTo>
                        <a:pt x="271" y="193"/>
                      </a:lnTo>
                      <a:lnTo>
                        <a:pt x="296" y="230"/>
                      </a:lnTo>
                      <a:lnTo>
                        <a:pt x="313" y="261"/>
                      </a:lnTo>
                      <a:lnTo>
                        <a:pt x="323" y="292"/>
                      </a:lnTo>
                      <a:lnTo>
                        <a:pt x="333" y="323"/>
                      </a:lnTo>
                      <a:lnTo>
                        <a:pt x="333" y="350"/>
                      </a:lnTo>
                      <a:lnTo>
                        <a:pt x="333" y="375"/>
                      </a:lnTo>
                      <a:lnTo>
                        <a:pt x="323" y="417"/>
                      </a:lnTo>
                      <a:close/>
                    </a:path>
                  </a:pathLst>
                </a:custGeom>
                <a:solidFill>
                  <a:srgbClr val="0099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578" name="Freeform 1963"/>
                <p:cNvSpPr/>
                <p:nvPr/>
              </p:nvSpPr>
              <p:spPr>
                <a:xfrm rot="-3646317">
                  <a:off x="4057" y="3269"/>
                  <a:ext cx="14" cy="14"/>
                </a:xfrm>
                <a:custGeom>
                  <a:avLst/>
                  <a:gdLst>
                    <a:gd name="txL" fmla="*/ 0 w 213"/>
                    <a:gd name="txT" fmla="*/ 0 h 214"/>
                    <a:gd name="txR" fmla="*/ 213 w 213"/>
                    <a:gd name="txB" fmla="*/ 214 h 21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13" h="214">
                      <a:moveTo>
                        <a:pt x="0" y="151"/>
                      </a:moveTo>
                      <a:lnTo>
                        <a:pt x="36" y="120"/>
                      </a:lnTo>
                      <a:lnTo>
                        <a:pt x="115" y="57"/>
                      </a:lnTo>
                      <a:lnTo>
                        <a:pt x="156" y="32"/>
                      </a:lnTo>
                      <a:lnTo>
                        <a:pt x="187" y="6"/>
                      </a:lnTo>
                      <a:lnTo>
                        <a:pt x="208" y="0"/>
                      </a:lnTo>
                      <a:lnTo>
                        <a:pt x="213" y="0"/>
                      </a:lnTo>
                      <a:lnTo>
                        <a:pt x="213" y="11"/>
                      </a:lnTo>
                      <a:lnTo>
                        <a:pt x="193" y="69"/>
                      </a:lnTo>
                      <a:lnTo>
                        <a:pt x="162" y="136"/>
                      </a:lnTo>
                      <a:lnTo>
                        <a:pt x="140" y="167"/>
                      </a:lnTo>
                      <a:lnTo>
                        <a:pt x="120" y="187"/>
                      </a:lnTo>
                      <a:lnTo>
                        <a:pt x="98" y="209"/>
                      </a:lnTo>
                      <a:lnTo>
                        <a:pt x="73" y="214"/>
                      </a:lnTo>
                      <a:lnTo>
                        <a:pt x="47" y="209"/>
                      </a:lnTo>
                      <a:lnTo>
                        <a:pt x="31" y="204"/>
                      </a:lnTo>
                      <a:lnTo>
                        <a:pt x="21" y="193"/>
                      </a:lnTo>
                      <a:lnTo>
                        <a:pt x="10" y="182"/>
                      </a:lnTo>
                      <a:lnTo>
                        <a:pt x="0" y="162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CCFF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</p:grpSp>
      <p:sp>
        <p:nvSpPr>
          <p:cNvPr id="8" name="AutoShape 1982"/>
          <p:cNvSpPr/>
          <p:nvPr/>
        </p:nvSpPr>
        <p:spPr>
          <a:xfrm>
            <a:off x="4017963" y="-4992687"/>
            <a:ext cx="10191750" cy="9983787"/>
          </a:xfrm>
          <a:prstGeom prst="sun">
            <a:avLst>
              <a:gd name="adj" fmla="val 39074"/>
            </a:avLst>
          </a:prstGeom>
          <a:gradFill rotWithShape="1">
            <a:gsLst>
              <a:gs pos="0">
                <a:schemeClr val="bg1">
                  <a:alpha val="64998"/>
                </a:schemeClr>
              </a:gs>
              <a:gs pos="100000">
                <a:srgbClr val="FFFFFF">
                  <a:alpha val="67000"/>
                </a:srgbClr>
              </a:gs>
            </a:gsLst>
            <a:path path="rect">
              <a:fillToRect l="50000" t="50000" r="50000" b="50000"/>
            </a:path>
            <a:tileRect/>
          </a:gradFill>
          <a:ln w="9525">
            <a:noFill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pic>
        <p:nvPicPr>
          <p:cNvPr id="17472" name="Picture 1981" descr="MCj04460980000[1]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073665">
            <a:off x="7673975" y="-487362"/>
            <a:ext cx="1406525" cy="238283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0752" name="Group 1985"/>
          <p:cNvGrpSpPr/>
          <p:nvPr/>
        </p:nvGrpSpPr>
        <p:grpSpPr>
          <a:xfrm rot="-375577">
            <a:off x="4902200" y="5243513"/>
            <a:ext cx="368300" cy="1225550"/>
            <a:chOff x="1610" y="0"/>
            <a:chExt cx="227" cy="951"/>
          </a:xfrm>
        </p:grpSpPr>
        <p:pic>
          <p:nvPicPr>
            <p:cNvPr id="17565" name="Picture 1967" descr="MCj04456520000[1]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10" y="0"/>
              <a:ext cx="226" cy="46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566" name="Rectangle 1984"/>
            <p:cNvSpPr/>
            <p:nvPr/>
          </p:nvSpPr>
          <p:spPr>
            <a:xfrm>
              <a:off x="1610" y="482"/>
              <a:ext cx="227" cy="46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753" name="Group 1986"/>
          <p:cNvGrpSpPr/>
          <p:nvPr/>
        </p:nvGrpSpPr>
        <p:grpSpPr>
          <a:xfrm rot="-375577">
            <a:off x="7272338" y="4879975"/>
            <a:ext cx="369887" cy="1298575"/>
            <a:chOff x="1610" y="0"/>
            <a:chExt cx="227" cy="951"/>
          </a:xfrm>
        </p:grpSpPr>
        <p:pic>
          <p:nvPicPr>
            <p:cNvPr id="17563" name="Picture 1987" descr="MCj04456520000[1]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10" y="0"/>
              <a:ext cx="226" cy="46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564" name="Rectangle 1988"/>
            <p:cNvSpPr/>
            <p:nvPr/>
          </p:nvSpPr>
          <p:spPr>
            <a:xfrm>
              <a:off x="1610" y="482"/>
              <a:ext cx="227" cy="46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758" name="Group 1989"/>
          <p:cNvGrpSpPr/>
          <p:nvPr/>
        </p:nvGrpSpPr>
        <p:grpSpPr>
          <a:xfrm rot="-375577">
            <a:off x="558800" y="4954588"/>
            <a:ext cx="369888" cy="1368425"/>
            <a:chOff x="1610" y="0"/>
            <a:chExt cx="227" cy="951"/>
          </a:xfrm>
        </p:grpSpPr>
        <p:pic>
          <p:nvPicPr>
            <p:cNvPr id="17561" name="Picture 1990" descr="MCj04456520000[1]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10" y="0"/>
              <a:ext cx="226" cy="46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562" name="Rectangle 1991"/>
            <p:cNvSpPr/>
            <p:nvPr/>
          </p:nvSpPr>
          <p:spPr>
            <a:xfrm>
              <a:off x="1610" y="482"/>
              <a:ext cx="227" cy="46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76" name="Group 208"/>
          <p:cNvGrpSpPr/>
          <p:nvPr/>
        </p:nvGrpSpPr>
        <p:grpSpPr>
          <a:xfrm>
            <a:off x="7259638" y="5316538"/>
            <a:ext cx="373062" cy="363537"/>
            <a:chOff x="4193" y="2725"/>
            <a:chExt cx="456" cy="456"/>
          </a:xfrm>
        </p:grpSpPr>
        <p:grpSp>
          <p:nvGrpSpPr>
            <p:cNvPr id="17546" name="Group 209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7555" name="Group 210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7559" name="Oval 21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7560" name="Oval 21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7556" name="Group 213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7557" name="Oval 214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7558" name="Oval 215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7547" name="Group 216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7549" name="Group 217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7553" name="Oval 21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7554" name="Oval 21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7550" name="Group 220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7551" name="Oval 221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7552" name="Oval 222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7548" name="Oval 223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477" name="Group 512"/>
          <p:cNvGrpSpPr/>
          <p:nvPr/>
        </p:nvGrpSpPr>
        <p:grpSpPr>
          <a:xfrm>
            <a:off x="552450" y="5314950"/>
            <a:ext cx="373063" cy="365125"/>
            <a:chOff x="4193" y="2725"/>
            <a:chExt cx="456" cy="456"/>
          </a:xfrm>
        </p:grpSpPr>
        <p:grpSp>
          <p:nvGrpSpPr>
            <p:cNvPr id="17531" name="Group 513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7540" name="Group 514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7544" name="Oval 51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7545" name="Oval 51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7541" name="Group 517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7542" name="Oval 51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7543" name="Oval 51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7532" name="Group 520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7534" name="Group 521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7538" name="Oval 52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7539" name="Oval 52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7535" name="Group 524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7536" name="Oval 52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7537" name="Oval 52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7533" name="Oval 527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792" name="Group 1992"/>
          <p:cNvGrpSpPr/>
          <p:nvPr/>
        </p:nvGrpSpPr>
        <p:grpSpPr>
          <a:xfrm>
            <a:off x="6154738" y="766763"/>
            <a:ext cx="865187" cy="847725"/>
            <a:chOff x="2892" y="2084"/>
            <a:chExt cx="1224" cy="1224"/>
          </a:xfrm>
        </p:grpSpPr>
        <p:sp>
          <p:nvSpPr>
            <p:cNvPr id="6089" name="AutoShape 1993"/>
            <p:cNvSpPr>
              <a:spLocks noChangeArrowheads="1"/>
            </p:cNvSpPr>
            <p:nvPr/>
          </p:nvSpPr>
          <p:spPr bwMode="auto">
            <a:xfrm>
              <a:off x="2892" y="2084"/>
              <a:ext cx="1224" cy="1224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29" name="AutoShape 1994"/>
            <p:cNvSpPr>
              <a:spLocks noChangeAspect="1"/>
            </p:cNvSpPr>
            <p:nvPr/>
          </p:nvSpPr>
          <p:spPr>
            <a:xfrm rot="2700000">
              <a:off x="3137" y="2329"/>
              <a:ext cx="736" cy="734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767676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rot="10800000" vert="eaVert"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6091" name="Oval 1995"/>
            <p:cNvSpPr>
              <a:spLocks noChangeArrowheads="1"/>
            </p:cNvSpPr>
            <p:nvPr/>
          </p:nvSpPr>
          <p:spPr bwMode="auto">
            <a:xfrm>
              <a:off x="3321" y="2515"/>
              <a:ext cx="366" cy="36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19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0797" name="Group 1996"/>
          <p:cNvGrpSpPr/>
          <p:nvPr/>
        </p:nvGrpSpPr>
        <p:grpSpPr>
          <a:xfrm>
            <a:off x="4681538" y="1633538"/>
            <a:ext cx="863600" cy="846137"/>
            <a:chOff x="2892" y="2084"/>
            <a:chExt cx="1224" cy="1224"/>
          </a:xfrm>
        </p:grpSpPr>
        <p:sp>
          <p:nvSpPr>
            <p:cNvPr id="6093" name="AutoShape 1997"/>
            <p:cNvSpPr>
              <a:spLocks noChangeArrowheads="1"/>
            </p:cNvSpPr>
            <p:nvPr/>
          </p:nvSpPr>
          <p:spPr bwMode="auto">
            <a:xfrm>
              <a:off x="2892" y="2084"/>
              <a:ext cx="1224" cy="1224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26" name="AutoShape 1998"/>
            <p:cNvSpPr>
              <a:spLocks noChangeAspect="1"/>
            </p:cNvSpPr>
            <p:nvPr/>
          </p:nvSpPr>
          <p:spPr>
            <a:xfrm rot="2700000">
              <a:off x="3137" y="2329"/>
              <a:ext cx="736" cy="734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767676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rot="10800000" vert="eaVert"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6095" name="Oval 1999"/>
            <p:cNvSpPr>
              <a:spLocks noChangeArrowheads="1"/>
            </p:cNvSpPr>
            <p:nvPr/>
          </p:nvSpPr>
          <p:spPr bwMode="auto">
            <a:xfrm>
              <a:off x="3322" y="2513"/>
              <a:ext cx="365" cy="365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19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0798" name="Group 2000"/>
          <p:cNvGrpSpPr/>
          <p:nvPr/>
        </p:nvGrpSpPr>
        <p:grpSpPr>
          <a:xfrm>
            <a:off x="2986088" y="623888"/>
            <a:ext cx="863600" cy="844550"/>
            <a:chOff x="2892" y="2084"/>
            <a:chExt cx="1224" cy="1224"/>
          </a:xfrm>
        </p:grpSpPr>
        <p:sp>
          <p:nvSpPr>
            <p:cNvPr id="6097" name="AutoShape 2001"/>
            <p:cNvSpPr>
              <a:spLocks noChangeArrowheads="1"/>
            </p:cNvSpPr>
            <p:nvPr/>
          </p:nvSpPr>
          <p:spPr bwMode="auto">
            <a:xfrm>
              <a:off x="2892" y="2084"/>
              <a:ext cx="1224" cy="1224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23" name="AutoShape 2002"/>
            <p:cNvSpPr>
              <a:spLocks noChangeAspect="1"/>
            </p:cNvSpPr>
            <p:nvPr/>
          </p:nvSpPr>
          <p:spPr>
            <a:xfrm rot="2700000">
              <a:off x="3137" y="2329"/>
              <a:ext cx="736" cy="734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767676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rot="10800000" vert="eaVert"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6099" name="Oval 2003"/>
            <p:cNvSpPr>
              <a:spLocks noChangeArrowheads="1"/>
            </p:cNvSpPr>
            <p:nvPr/>
          </p:nvSpPr>
          <p:spPr bwMode="auto">
            <a:xfrm>
              <a:off x="3322" y="2514"/>
              <a:ext cx="365" cy="36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19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0803" name="Group 2004"/>
          <p:cNvGrpSpPr/>
          <p:nvPr/>
        </p:nvGrpSpPr>
        <p:grpSpPr>
          <a:xfrm>
            <a:off x="2027238" y="1200150"/>
            <a:ext cx="588962" cy="577850"/>
            <a:chOff x="2892" y="2084"/>
            <a:chExt cx="1224" cy="1224"/>
          </a:xfrm>
        </p:grpSpPr>
        <p:sp>
          <p:nvSpPr>
            <p:cNvPr id="6101" name="AutoShape 2005"/>
            <p:cNvSpPr>
              <a:spLocks noChangeArrowheads="1"/>
            </p:cNvSpPr>
            <p:nvPr/>
          </p:nvSpPr>
          <p:spPr bwMode="auto">
            <a:xfrm>
              <a:off x="2892" y="2084"/>
              <a:ext cx="1224" cy="1224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20" name="AutoShape 2006"/>
            <p:cNvSpPr>
              <a:spLocks noChangeAspect="1"/>
            </p:cNvSpPr>
            <p:nvPr/>
          </p:nvSpPr>
          <p:spPr>
            <a:xfrm rot="2700000">
              <a:off x="3138" y="2330"/>
              <a:ext cx="735" cy="735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767676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rot="10800000" vert="eaVert"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6103" name="Oval 2007"/>
            <p:cNvSpPr>
              <a:spLocks noChangeArrowheads="1"/>
            </p:cNvSpPr>
            <p:nvPr/>
          </p:nvSpPr>
          <p:spPr bwMode="auto">
            <a:xfrm>
              <a:off x="3324" y="2514"/>
              <a:ext cx="360" cy="3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19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0804" name="Group 2008"/>
          <p:cNvGrpSpPr/>
          <p:nvPr/>
        </p:nvGrpSpPr>
        <p:grpSpPr>
          <a:xfrm>
            <a:off x="4248150" y="550863"/>
            <a:ext cx="727075" cy="712787"/>
            <a:chOff x="2892" y="2084"/>
            <a:chExt cx="1224" cy="1224"/>
          </a:xfrm>
        </p:grpSpPr>
        <p:sp>
          <p:nvSpPr>
            <p:cNvPr id="6105" name="AutoShape 2009"/>
            <p:cNvSpPr>
              <a:spLocks noChangeArrowheads="1"/>
            </p:cNvSpPr>
            <p:nvPr/>
          </p:nvSpPr>
          <p:spPr bwMode="auto">
            <a:xfrm>
              <a:off x="2892" y="2084"/>
              <a:ext cx="1224" cy="1224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7" name="AutoShape 2010"/>
            <p:cNvSpPr>
              <a:spLocks noChangeAspect="1"/>
            </p:cNvSpPr>
            <p:nvPr/>
          </p:nvSpPr>
          <p:spPr>
            <a:xfrm rot="2700000">
              <a:off x="3137" y="2328"/>
              <a:ext cx="737" cy="734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767676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rot="10800000" vert="eaVert"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6107" name="Oval 2011"/>
            <p:cNvSpPr>
              <a:spLocks noChangeArrowheads="1"/>
            </p:cNvSpPr>
            <p:nvPr/>
          </p:nvSpPr>
          <p:spPr bwMode="auto">
            <a:xfrm>
              <a:off x="3322" y="2515"/>
              <a:ext cx="363" cy="3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19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0806" name="Group 2012"/>
          <p:cNvGrpSpPr/>
          <p:nvPr/>
        </p:nvGrpSpPr>
        <p:grpSpPr>
          <a:xfrm>
            <a:off x="1436688" y="2427288"/>
            <a:ext cx="590550" cy="577850"/>
            <a:chOff x="2892" y="2084"/>
            <a:chExt cx="1224" cy="1224"/>
          </a:xfrm>
        </p:grpSpPr>
        <p:sp>
          <p:nvSpPr>
            <p:cNvPr id="6109" name="AutoShape 2013"/>
            <p:cNvSpPr>
              <a:spLocks noChangeArrowheads="1"/>
            </p:cNvSpPr>
            <p:nvPr/>
          </p:nvSpPr>
          <p:spPr bwMode="auto">
            <a:xfrm>
              <a:off x="2892" y="2084"/>
              <a:ext cx="1224" cy="1224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4" name="AutoShape 2014"/>
            <p:cNvSpPr>
              <a:spLocks noChangeAspect="1"/>
            </p:cNvSpPr>
            <p:nvPr/>
          </p:nvSpPr>
          <p:spPr>
            <a:xfrm rot="2700000">
              <a:off x="3138" y="2330"/>
              <a:ext cx="735" cy="735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767676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rot="10800000" vert="eaVert"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6111" name="Oval 2015"/>
            <p:cNvSpPr>
              <a:spLocks noChangeArrowheads="1"/>
            </p:cNvSpPr>
            <p:nvPr/>
          </p:nvSpPr>
          <p:spPr bwMode="auto">
            <a:xfrm>
              <a:off x="3323" y="2514"/>
              <a:ext cx="362" cy="3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19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0807" name="Group 2016"/>
          <p:cNvGrpSpPr/>
          <p:nvPr/>
        </p:nvGrpSpPr>
        <p:grpSpPr>
          <a:xfrm>
            <a:off x="1804988" y="3944938"/>
            <a:ext cx="590550" cy="577850"/>
            <a:chOff x="2892" y="2084"/>
            <a:chExt cx="1224" cy="1224"/>
          </a:xfrm>
        </p:grpSpPr>
        <p:sp>
          <p:nvSpPr>
            <p:cNvPr id="6113" name="AutoShape 2017"/>
            <p:cNvSpPr>
              <a:spLocks noChangeArrowheads="1"/>
            </p:cNvSpPr>
            <p:nvPr/>
          </p:nvSpPr>
          <p:spPr bwMode="auto">
            <a:xfrm>
              <a:off x="2892" y="2084"/>
              <a:ext cx="1224" cy="1224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1" name="AutoShape 2018"/>
            <p:cNvSpPr>
              <a:spLocks noChangeAspect="1"/>
            </p:cNvSpPr>
            <p:nvPr/>
          </p:nvSpPr>
          <p:spPr>
            <a:xfrm rot="2700000">
              <a:off x="3138" y="2330"/>
              <a:ext cx="735" cy="735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767676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rot="10800000" vert="eaVert"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6115" name="Oval 2019"/>
            <p:cNvSpPr>
              <a:spLocks noChangeArrowheads="1"/>
            </p:cNvSpPr>
            <p:nvPr/>
          </p:nvSpPr>
          <p:spPr bwMode="auto">
            <a:xfrm>
              <a:off x="3323" y="2514"/>
              <a:ext cx="362" cy="3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19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0812" name="Group 2020"/>
          <p:cNvGrpSpPr/>
          <p:nvPr/>
        </p:nvGrpSpPr>
        <p:grpSpPr>
          <a:xfrm>
            <a:off x="5934075" y="3438525"/>
            <a:ext cx="588963" cy="577850"/>
            <a:chOff x="2892" y="2084"/>
            <a:chExt cx="1224" cy="1224"/>
          </a:xfrm>
        </p:grpSpPr>
        <p:sp>
          <p:nvSpPr>
            <p:cNvPr id="6117" name="AutoShape 2021"/>
            <p:cNvSpPr>
              <a:spLocks noChangeArrowheads="1"/>
            </p:cNvSpPr>
            <p:nvPr/>
          </p:nvSpPr>
          <p:spPr bwMode="auto">
            <a:xfrm>
              <a:off x="2892" y="2084"/>
              <a:ext cx="1224" cy="1224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08" name="AutoShape 2022"/>
            <p:cNvSpPr>
              <a:spLocks noChangeAspect="1"/>
            </p:cNvSpPr>
            <p:nvPr/>
          </p:nvSpPr>
          <p:spPr>
            <a:xfrm rot="2700000">
              <a:off x="3138" y="2330"/>
              <a:ext cx="735" cy="735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767676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rot="10800000" vert="eaVert"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6119" name="Oval 2023"/>
            <p:cNvSpPr>
              <a:spLocks noChangeArrowheads="1"/>
            </p:cNvSpPr>
            <p:nvPr/>
          </p:nvSpPr>
          <p:spPr bwMode="auto">
            <a:xfrm>
              <a:off x="3324" y="2514"/>
              <a:ext cx="360" cy="3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19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0813" name="Group 2024"/>
          <p:cNvGrpSpPr/>
          <p:nvPr/>
        </p:nvGrpSpPr>
        <p:grpSpPr>
          <a:xfrm>
            <a:off x="7040563" y="3149600"/>
            <a:ext cx="590550" cy="576263"/>
            <a:chOff x="2892" y="2084"/>
            <a:chExt cx="1224" cy="1224"/>
          </a:xfrm>
        </p:grpSpPr>
        <p:sp>
          <p:nvSpPr>
            <p:cNvPr id="6121" name="AutoShape 2025"/>
            <p:cNvSpPr>
              <a:spLocks noChangeArrowheads="1"/>
            </p:cNvSpPr>
            <p:nvPr/>
          </p:nvSpPr>
          <p:spPr bwMode="auto">
            <a:xfrm>
              <a:off x="2892" y="2084"/>
              <a:ext cx="1224" cy="1224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05" name="AutoShape 2026"/>
            <p:cNvSpPr>
              <a:spLocks noChangeAspect="1"/>
            </p:cNvSpPr>
            <p:nvPr/>
          </p:nvSpPr>
          <p:spPr>
            <a:xfrm rot="2700000">
              <a:off x="3138" y="2330"/>
              <a:ext cx="735" cy="735"/>
            </a:xfrm>
            <a:prstGeom prst="star4">
              <a:avLst>
                <a:gd name="adj" fmla="val 1250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767676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rot="10800000" vert="eaVert"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6123" name="Oval 2027"/>
            <p:cNvSpPr>
              <a:spLocks noChangeArrowheads="1"/>
            </p:cNvSpPr>
            <p:nvPr/>
          </p:nvSpPr>
          <p:spPr bwMode="auto">
            <a:xfrm>
              <a:off x="3323" y="2516"/>
              <a:ext cx="362" cy="361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19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7487" name="Group 272"/>
          <p:cNvGrpSpPr/>
          <p:nvPr/>
        </p:nvGrpSpPr>
        <p:grpSpPr>
          <a:xfrm>
            <a:off x="4935538" y="5676900"/>
            <a:ext cx="373062" cy="365125"/>
            <a:chOff x="4193" y="2725"/>
            <a:chExt cx="456" cy="456"/>
          </a:xfrm>
        </p:grpSpPr>
        <p:grpSp>
          <p:nvGrpSpPr>
            <p:cNvPr id="17489" name="Group 273"/>
            <p:cNvGrpSpPr/>
            <p:nvPr/>
          </p:nvGrpSpPr>
          <p:grpSpPr>
            <a:xfrm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7498" name="Group 274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7502" name="Oval 27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7503" name="Oval 27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7499" name="Group 277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7500" name="Oval 278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7501" name="Oval 279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7490" name="Group 280"/>
            <p:cNvGrpSpPr/>
            <p:nvPr/>
          </p:nvGrpSpPr>
          <p:grpSpPr>
            <a:xfrm rot="1320000">
              <a:off x="4193" y="2725"/>
              <a:ext cx="456" cy="456"/>
              <a:chOff x="4058" y="2590"/>
              <a:chExt cx="999" cy="999"/>
            </a:xfrm>
          </p:grpSpPr>
          <p:grpSp>
            <p:nvGrpSpPr>
              <p:cNvPr id="17492" name="Group 281"/>
              <p:cNvGrpSpPr/>
              <p:nvPr/>
            </p:nvGrpSpPr>
            <p:grpSpPr>
              <a:xfrm>
                <a:off x="4058" y="2590"/>
                <a:ext cx="998" cy="998"/>
                <a:chOff x="3923" y="2455"/>
                <a:chExt cx="998" cy="998"/>
              </a:xfrm>
            </p:grpSpPr>
            <p:sp>
              <p:nvSpPr>
                <p:cNvPr id="17496" name="Oval 282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7497" name="Oval 283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7493" name="Group 284"/>
              <p:cNvGrpSpPr/>
              <p:nvPr/>
            </p:nvGrpSpPr>
            <p:grpSpPr>
              <a:xfrm rot="2700000">
                <a:off x="4059" y="2591"/>
                <a:ext cx="998" cy="998"/>
                <a:chOff x="3923" y="2455"/>
                <a:chExt cx="998" cy="998"/>
              </a:xfrm>
            </p:grpSpPr>
            <p:sp>
              <p:nvSpPr>
                <p:cNvPr id="17494" name="Oval 285"/>
                <p:cNvSpPr/>
                <p:nvPr/>
              </p:nvSpPr>
              <p:spPr>
                <a:xfrm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vert="eaVert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7495" name="Oval 286"/>
                <p:cNvSpPr/>
                <p:nvPr/>
              </p:nvSpPr>
              <p:spPr>
                <a:xfrm rot="5400000">
                  <a:off x="3923" y="2840"/>
                  <a:ext cx="998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rot="10800000" wrap="none" anchor="ctr"/>
                <a:p>
                  <a:endParaRPr lang="zh-CN" alt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7491" name="Oval 287" descr="球体"/>
            <p:cNvSpPr/>
            <p:nvPr/>
          </p:nvSpPr>
          <p:spPr>
            <a:xfrm>
              <a:off x="4346" y="2886"/>
              <a:ext cx="149" cy="133"/>
            </a:xfrm>
            <a:prstGeom prst="ellipse">
              <a:avLst/>
            </a:prstGeom>
            <a:pattFill prst="sphere">
              <a:fgClr>
                <a:srgbClr val="FF9900"/>
              </a:fgClr>
              <a:bgClr>
                <a:srgbClr val="FFFF00"/>
              </a:bgClr>
            </a:patt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sp>
        <p:nvSpPr>
          <p:cNvPr id="9" name="Text Box 2028"/>
          <p:cNvSpPr txBox="1">
            <a:spLocks noChangeArrowheads="1"/>
          </p:cNvSpPr>
          <p:nvPr/>
        </p:nvSpPr>
        <p:spPr bwMode="auto">
          <a:xfrm>
            <a:off x="438150" y="1128713"/>
            <a:ext cx="8264525" cy="1754188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35921" dir="2700000" algn="ctr" rotWithShape="0">
              <a:srgbClr val="008000"/>
            </a:outerShdw>
          </a:effectLst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zh-CN" altLang="en-US" sz="5400" b="1" kern="1200" cap="none" spc="0" normalizeH="0" baseline="0" noProof="0" dirty="0">
                <a:solidFill>
                  <a:srgbClr val="2006BA"/>
                </a:solidFill>
                <a:latin typeface="Arial" panose="020B0604020202020204" pitchFamily="34" charset="0"/>
                <a:ea typeface="叶根友行书繁"/>
                <a:cs typeface="叶根友行书繁"/>
              </a:rPr>
              <a:t>谢   谢</a:t>
            </a:r>
            <a:endParaRPr kumimoji="0" lang="en-US" altLang="zh-CN" sz="5400" b="1" kern="1200" cap="none" spc="0" normalizeH="0" baseline="0" noProof="0" dirty="0">
              <a:solidFill>
                <a:srgbClr val="2006BA"/>
              </a:solidFill>
              <a:latin typeface="Arial" panose="020B0604020202020204" pitchFamily="34" charset="0"/>
              <a:ea typeface="叶根友行书繁"/>
              <a:cs typeface="叶根友行书繁"/>
            </a:endParaRPr>
          </a:p>
          <a:p>
            <a:pPr marR="0" algn="ctr" defTabSz="914400">
              <a:buClrTx/>
              <a:buSzTx/>
              <a:buFontTx/>
              <a:defRPr/>
            </a:pPr>
            <a:r>
              <a:rPr kumimoji="0" lang="zh-CN" altLang="en-US" sz="5400" b="1" kern="1200" cap="none" spc="0" normalizeH="0" baseline="0" noProof="0" dirty="0">
                <a:solidFill>
                  <a:srgbClr val="2006BA"/>
                </a:solidFill>
                <a:latin typeface="Arial" panose="020B0604020202020204" pitchFamily="34" charset="0"/>
                <a:ea typeface="叶根友行书繁"/>
                <a:cs typeface="叶根友行书繁"/>
              </a:rPr>
              <a:t>各位老师的指导</a:t>
            </a:r>
            <a:endParaRPr kumimoji="0" lang="zh-CN" altLang="en-US" sz="5400" b="1" kern="1200" cap="none" spc="0" normalizeH="0" baseline="0" noProof="0" dirty="0">
              <a:solidFill>
                <a:srgbClr val="2006BA"/>
              </a:solidFill>
              <a:latin typeface="Arial" panose="020B0604020202020204" pitchFamily="34" charset="0"/>
              <a:ea typeface="叶根友行书繁"/>
              <a:cs typeface="叶根友行书繁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3" dur="3000" fill="hold"/>
                                        <p:tgtEl>
                                          <p:spTgt spid="207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0">
                                      <p:cBhvr>
                                        <p:cTn id="15" dur="2000" fill="hold"/>
                                        <p:tgtEl>
                                          <p:spTgt spid="207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0">
                                      <p:cBhvr>
                                        <p:cTn id="17" dur="3000" fill="hold"/>
                                        <p:tgtEl>
                                          <p:spTgt spid="207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9167 -0.04763 -0.18316 -0.09503 -0.25903 -0.09618 C -0.3349 -0.09734 -0.36233 -0.02243 -0.45573 -0.00647 C -0.54914 0.00948 -0.71389 0.01595 -0.81962 0 C -0.92535 -0.01595 -1.00782 -0.05942 -1.09011 -0.10266 " pathEditMode="relative" ptsTypes="aaaaA">
                                      <p:cBhvr>
                                        <p:cTn id="19" dur="2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927 0.15379 C 0.42761 0.10615 0.33611 0.05874 0.26025 0.05759 C 0.18438 0.05643 0.15695 0.13136 0.06355 0.14732 C -0.02986 0.16327 -0.19461 0.16975 -0.30034 0.15379 C -0.40625 0.13784 -0.48854 0.09436 -0.57083 0.05111 " pathEditMode="relative" rAng="0" ptsTypes="aaaaA">
                                      <p:cBhvr>
                                        <p:cTn id="21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0000" y="-43000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9167 -0.04763 -0.18316 -0.09503 -0.25903 -0.09618 C -0.3349 -0.09734 -0.36233 -0.02243 -0.45573 -0.00647 C -0.54914 0.00948 -0.71389 0.01595 -0.81962 0 C -0.92535 -0.01595 -1.00782 -0.05942 -1.09011 -0.10266 " pathEditMode="relative" ptsTypes="aaaaA">
                                      <p:cBhvr>
                                        <p:cTn id="23" dur="2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0" tmFilter="0, 0; .2, .5; .8, .5; 1, 0"/>
                                        <p:tgtEl>
                                          <p:spTgt spid="207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0" autoRev="1" fill="hold"/>
                                        <p:tgtEl>
                                          <p:spTgt spid="207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5000" fill="hold"/>
                                        <p:tgtEl>
                                          <p:spTgt spid="207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5000" fill="hold"/>
                                        <p:tgtEl>
                                          <p:spTgt spid="207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0" tmFilter="0, 0; .2, .5; .8, .5; 1, 0"/>
                                        <p:tgtEl>
                                          <p:spTgt spid="207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0" autoRev="1" fill="hold"/>
                                        <p:tgtEl>
                                          <p:spTgt spid="207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5000" fill="hold"/>
                                        <p:tgtEl>
                                          <p:spTgt spid="207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5000" fill="hold"/>
                                        <p:tgtEl>
                                          <p:spTgt spid="207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0" tmFilter="0, 0; .2, .5; .8, .5; 1, 0"/>
                                        <p:tgtEl>
                                          <p:spTgt spid="207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0" autoRev="1" fill="hold"/>
                                        <p:tgtEl>
                                          <p:spTgt spid="207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5000" fill="hold"/>
                                        <p:tgtEl>
                                          <p:spTgt spid="207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5000" fill="hold"/>
                                        <p:tgtEl>
                                          <p:spTgt spid="207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0" tmFilter="0, 0; .2, .5; .8, .5; 1, 0"/>
                                        <p:tgtEl>
                                          <p:spTgt spid="208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0" autoRev="1" fill="hold"/>
                                        <p:tgtEl>
                                          <p:spTgt spid="208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5000" fill="hold"/>
                                        <p:tgtEl>
                                          <p:spTgt spid="208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5000" fill="hold"/>
                                        <p:tgtEl>
                                          <p:spTgt spid="208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0" tmFilter="0, 0; .2, .5; .8, .5; 1, 0"/>
                                        <p:tgtEl>
                                          <p:spTgt spid="208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0" autoRev="1" fill="hold"/>
                                        <p:tgtEl>
                                          <p:spTgt spid="208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5000" fill="hold"/>
                                        <p:tgtEl>
                                          <p:spTgt spid="2080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5000" fill="hold"/>
                                        <p:tgtEl>
                                          <p:spTgt spid="208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0" tmFilter="0, 0; .2, .5; .8, .5; 1, 0"/>
                                        <p:tgtEl>
                                          <p:spTgt spid="208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0" autoRev="1" fill="hold"/>
                                        <p:tgtEl>
                                          <p:spTgt spid="208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5000" fill="hold"/>
                                        <p:tgtEl>
                                          <p:spTgt spid="2080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5000" fill="hold"/>
                                        <p:tgtEl>
                                          <p:spTgt spid="208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0" tmFilter="0, 0; .2, .5; .8, .5; 1, 0"/>
                                        <p:tgtEl>
                                          <p:spTgt spid="208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0" autoRev="1" fill="hold"/>
                                        <p:tgtEl>
                                          <p:spTgt spid="208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5000" fill="hold"/>
                                        <p:tgtEl>
                                          <p:spTgt spid="2080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5000" fill="hold"/>
                                        <p:tgtEl>
                                          <p:spTgt spid="208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0" tmFilter="0, 0; .2, .5; .8, .5; 1, 0"/>
                                        <p:tgtEl>
                                          <p:spTgt spid="208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0" autoRev="1" fill="hold"/>
                                        <p:tgtEl>
                                          <p:spTgt spid="208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5000" fill="hold"/>
                                        <p:tgtEl>
                                          <p:spTgt spid="208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9" dur="5000" fill="hold"/>
                                        <p:tgtEl>
                                          <p:spTgt spid="208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0" tmFilter="0, 0; .2, .5; .8, .5; 1, 0"/>
                                        <p:tgtEl>
                                          <p:spTgt spid="208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0" autoRev="1" fill="hold"/>
                                        <p:tgtEl>
                                          <p:spTgt spid="208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4" dur="5000" fill="hold"/>
                                        <p:tgtEl>
                                          <p:spTgt spid="208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6" dur="5000" fill="hold"/>
                                        <p:tgtEl>
                                          <p:spTgt spid="208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3" presetClass="emph" presetSubtype="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458" name="Picture 2" descr="H:\背景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00087" y="0"/>
            <a:ext cx="10061575" cy="73326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82" name="Picture 2" descr="H:\背景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620250" cy="6877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506" name="Picture 2" descr="H:\背景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7475"/>
            <a:ext cx="9767888" cy="6759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530" name="Picture 2" descr="H:\背景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92100" y="188913"/>
            <a:ext cx="9653588" cy="7334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58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0</TotalTime>
  <Words>2627</Words>
  <Application>WPS 演示</Application>
  <PresentationFormat>自定义</PresentationFormat>
  <Paragraphs>283</Paragraphs>
  <Slides>19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4" baseType="lpstr">
      <vt:lpstr>Arial</vt:lpstr>
      <vt:lpstr>宋体</vt:lpstr>
      <vt:lpstr>Wingdings</vt:lpstr>
      <vt:lpstr>Calibri</vt:lpstr>
      <vt:lpstr>NEU-BZ</vt:lpstr>
      <vt:lpstr>Segoe Print</vt:lpstr>
      <vt:lpstr>黑体</vt:lpstr>
      <vt:lpstr>Times New Roman</vt:lpstr>
      <vt:lpstr>隶书</vt:lpstr>
      <vt:lpstr>微软雅黑</vt:lpstr>
      <vt:lpstr>楷体_GB2312</vt:lpstr>
      <vt:lpstr>新宋体</vt:lpstr>
      <vt:lpstr>叶根友行书繁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Lenovo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第三章    金属及其化合物</dc:title>
  <dc:creator>kmxxl</dc:creator>
  <cp:lastModifiedBy>yangx</cp:lastModifiedBy>
  <cp:revision>124</cp:revision>
  <dcterms:created xsi:type="dcterms:W3CDTF">2013-11-13T13:42:34Z</dcterms:created>
  <dcterms:modified xsi:type="dcterms:W3CDTF">2019-09-16T09:29:48Z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