
<file path=[Content_Types].xml><?xml version="1.0" encoding="utf-8"?>
<Types xmlns="http://schemas.openxmlformats.org/package/2006/content-types">
  <Default Extension="jpeg" ContentType="image/jpeg"/>
  <Default Extension="vml" ContentType="application/vnd.openxmlformats-officedocument.vmlDrawing"/>
  <Default Extension="bin" ContentType="application/vnd.openxmlformats-officedocument.oleObject"/>
  <Default Extension="wmf" ContentType="image/x-wmf"/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"/>
  </p:notesMasterIdLst>
  <p:sldIdLst>
    <p:sldId id="257" r:id="rId3"/>
    <p:sldId id="258" r:id="rId4"/>
    <p:sldId id="260" r:id="rId6"/>
    <p:sldId id="261" r:id="rId7"/>
    <p:sldId id="262" r:id="rId8"/>
    <p:sldId id="263" r:id="rId9"/>
    <p:sldId id="264" r:id="rId10"/>
    <p:sldId id="309" r:id="rId11"/>
    <p:sldId id="310" r:id="rId12"/>
    <p:sldId id="266" r:id="rId13"/>
    <p:sldId id="267" r:id="rId14"/>
    <p:sldId id="311" r:id="rId15"/>
    <p:sldId id="312" r:id="rId16"/>
    <p:sldId id="313" r:id="rId17"/>
    <p:sldId id="320" r:id="rId18"/>
    <p:sldId id="321" r:id="rId19"/>
    <p:sldId id="270" r:id="rId20"/>
    <p:sldId id="271" r:id="rId21"/>
    <p:sldId id="272" r:id="rId22"/>
    <p:sldId id="273" r:id="rId23"/>
    <p:sldId id="275" r:id="rId24"/>
    <p:sldId id="314" r:id="rId25"/>
    <p:sldId id="31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04" r:id="rId55"/>
    <p:sldId id="305" r:id="rId56"/>
    <p:sldId id="306" r:id="rId57"/>
    <p:sldId id="307" r:id="rId58"/>
    <p:sldId id="308" r:id="rId59"/>
    <p:sldId id="319" r:id="rId60"/>
    <p:sldId id="316" r:id="rId61"/>
    <p:sldId id="318" r:id="rId62"/>
    <p:sldId id="317" r:id="rId63"/>
  </p:sldIdLst>
  <p:sldSz cx="9144000" cy="6858000" type="screen4x3"/>
  <p:notesSz cx="6858000" cy="9144000"/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howGuides="1">
      <p:cViewPr varScale="1">
        <p:scale>
          <a:sx n="108" d="100"/>
          <a:sy n="108" d="100"/>
        </p:scale>
        <p:origin x="-1710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6" Type="http://schemas.openxmlformats.org/officeDocument/2006/relationships/tableStyles" Target="tableStyles.xml"/><Relationship Id="rId65" Type="http://schemas.openxmlformats.org/officeDocument/2006/relationships/viewProps" Target="viewProps.xml"/><Relationship Id="rId64" Type="http://schemas.openxmlformats.org/officeDocument/2006/relationships/presProps" Target="presProps.xml"/><Relationship Id="rId63" Type="http://schemas.openxmlformats.org/officeDocument/2006/relationships/slide" Target="slides/slide60.xml"/><Relationship Id="rId62" Type="http://schemas.openxmlformats.org/officeDocument/2006/relationships/slide" Target="slides/slide59.xml"/><Relationship Id="rId61" Type="http://schemas.openxmlformats.org/officeDocument/2006/relationships/slide" Target="slides/slide58.xml"/><Relationship Id="rId60" Type="http://schemas.openxmlformats.org/officeDocument/2006/relationships/slide" Target="slides/slide57.xml"/><Relationship Id="rId6" Type="http://schemas.openxmlformats.org/officeDocument/2006/relationships/slide" Target="slides/slide3.xml"/><Relationship Id="rId59" Type="http://schemas.openxmlformats.org/officeDocument/2006/relationships/slide" Target="slides/slide56.xml"/><Relationship Id="rId58" Type="http://schemas.openxmlformats.org/officeDocument/2006/relationships/slide" Target="slides/slide55.xml"/><Relationship Id="rId57" Type="http://schemas.openxmlformats.org/officeDocument/2006/relationships/slide" Target="slides/slide54.xml"/><Relationship Id="rId56" Type="http://schemas.openxmlformats.org/officeDocument/2006/relationships/slide" Target="slides/slide53.xml"/><Relationship Id="rId55" Type="http://schemas.openxmlformats.org/officeDocument/2006/relationships/slide" Target="slides/slide52.xml"/><Relationship Id="rId54" Type="http://schemas.openxmlformats.org/officeDocument/2006/relationships/slide" Target="slides/slide51.xml"/><Relationship Id="rId53" Type="http://schemas.openxmlformats.org/officeDocument/2006/relationships/slide" Target="slides/slide50.xml"/><Relationship Id="rId52" Type="http://schemas.openxmlformats.org/officeDocument/2006/relationships/slide" Target="slides/slide49.xml"/><Relationship Id="rId51" Type="http://schemas.openxmlformats.org/officeDocument/2006/relationships/slide" Target="slides/slide48.xml"/><Relationship Id="rId50" Type="http://schemas.openxmlformats.org/officeDocument/2006/relationships/slide" Target="slides/slide47.xml"/><Relationship Id="rId5" Type="http://schemas.openxmlformats.org/officeDocument/2006/relationships/notesMaster" Target="notesMasters/notesMaster1.xml"/><Relationship Id="rId49" Type="http://schemas.openxmlformats.org/officeDocument/2006/relationships/slide" Target="slides/slide46.xml"/><Relationship Id="rId48" Type="http://schemas.openxmlformats.org/officeDocument/2006/relationships/slide" Target="slides/slide45.xml"/><Relationship Id="rId47" Type="http://schemas.openxmlformats.org/officeDocument/2006/relationships/slide" Target="slides/slide44.xml"/><Relationship Id="rId46" Type="http://schemas.openxmlformats.org/officeDocument/2006/relationships/slide" Target="slides/slide43.xml"/><Relationship Id="rId45" Type="http://schemas.openxmlformats.org/officeDocument/2006/relationships/slide" Target="slides/slide42.xml"/><Relationship Id="rId44" Type="http://schemas.openxmlformats.org/officeDocument/2006/relationships/slide" Target="slides/slide41.xml"/><Relationship Id="rId43" Type="http://schemas.openxmlformats.org/officeDocument/2006/relationships/slide" Target="slides/slide40.xml"/><Relationship Id="rId42" Type="http://schemas.openxmlformats.org/officeDocument/2006/relationships/slide" Target="slides/slide39.xml"/><Relationship Id="rId41" Type="http://schemas.openxmlformats.org/officeDocument/2006/relationships/slide" Target="slides/slide38.xml"/><Relationship Id="rId40" Type="http://schemas.openxmlformats.org/officeDocument/2006/relationships/slide" Target="slides/slide37.xml"/><Relationship Id="rId4" Type="http://schemas.openxmlformats.org/officeDocument/2006/relationships/slide" Target="slides/slide2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image" Target="../media/image16.wmf"/><Relationship Id="rId1" Type="http://schemas.openxmlformats.org/officeDocument/2006/relationships/image" Target="../media/image15.wmf"/></Relationships>
</file>

<file path=ppt/drawings/_rels/vmlDrawing4.vml.rels><?xml version="1.0" encoding="UTF-8" standalone="yes"?>
<Relationships xmlns="http://schemas.openxmlformats.org/package/2006/relationships"><Relationship Id="rId4" Type="http://schemas.openxmlformats.org/officeDocument/2006/relationships/image" Target="../media/image25.wmf"/><Relationship Id="rId3" Type="http://schemas.openxmlformats.org/officeDocument/2006/relationships/image" Target="../media/image24.wmf"/><Relationship Id="rId2" Type="http://schemas.openxmlformats.org/officeDocument/2006/relationships/image" Target="../media/image23.wmf"/><Relationship Id="rId1" Type="http://schemas.openxmlformats.org/officeDocument/2006/relationships/image" Target="../media/image22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40.wmf"/></Relationships>
</file>

<file path=ppt/drawings/_rels/vmlDrawing6.vml.rels><?xml version="1.0" encoding="UTF-8" standalone="yes"?>
<Relationships xmlns="http://schemas.openxmlformats.org/package/2006/relationships"><Relationship Id="rId4" Type="http://schemas.openxmlformats.org/officeDocument/2006/relationships/image" Target="../media/image46.wmf"/><Relationship Id="rId3" Type="http://schemas.openxmlformats.org/officeDocument/2006/relationships/image" Target="../media/image45.wmf"/><Relationship Id="rId2" Type="http://schemas.openxmlformats.org/officeDocument/2006/relationships/image" Target="../media/image44.wmf"/><Relationship Id="rId1" Type="http://schemas.openxmlformats.org/officeDocument/2006/relationships/image" Target="../media/image43.wmf"/></Relationships>
</file>

<file path=ppt/drawings/_rels/vmlDrawing7.vml.rels><?xml version="1.0" encoding="UTF-8" standalone="yes"?>
<Relationships xmlns="http://schemas.openxmlformats.org/package/2006/relationships"><Relationship Id="rId4" Type="http://schemas.openxmlformats.org/officeDocument/2006/relationships/image" Target="../media/image54.wmf"/><Relationship Id="rId3" Type="http://schemas.openxmlformats.org/officeDocument/2006/relationships/image" Target="../media/image53.wmf"/><Relationship Id="rId2" Type="http://schemas.openxmlformats.org/officeDocument/2006/relationships/image" Target="../media/image52.wmf"/><Relationship Id="rId1" Type="http://schemas.openxmlformats.org/officeDocument/2006/relationships/image" Target="../media/image51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63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72.wmf"/><Relationship Id="rId2" Type="http://schemas.openxmlformats.org/officeDocument/2006/relationships/image" Target="../media/image71.wmf"/><Relationship Id="rId1" Type="http://schemas.openxmlformats.org/officeDocument/2006/relationships/image" Target="../media/image70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72.wmf"/><Relationship Id="rId2" Type="http://schemas.openxmlformats.org/officeDocument/2006/relationships/image" Target="../media/image71.wmf"/><Relationship Id="rId1" Type="http://schemas.openxmlformats.org/officeDocument/2006/relationships/image" Target="../media/image70.w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72.wmf"/><Relationship Id="rId2" Type="http://schemas.openxmlformats.org/officeDocument/2006/relationships/image" Target="../media/image71.wmf"/><Relationship Id="rId1" Type="http://schemas.openxmlformats.org/officeDocument/2006/relationships/image" Target="../media/image70.w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72.wmf"/><Relationship Id="rId2" Type="http://schemas.openxmlformats.org/officeDocument/2006/relationships/image" Target="../media/image71.wmf"/><Relationship Id="rId1" Type="http://schemas.openxmlformats.org/officeDocument/2006/relationships/image" Target="../media/image70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77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79.wmf"/></Relationships>
</file>

<file path=ppt/drawings/_rels/vmlDrawing15.vml.rels><?xml version="1.0" encoding="UTF-8" standalone="yes"?>
<Relationships xmlns="http://schemas.openxmlformats.org/package/2006/relationships"><Relationship Id="rId2" Type="http://schemas.openxmlformats.org/officeDocument/2006/relationships/image" Target="../media/image80.wmf"/><Relationship Id="rId1" Type="http://schemas.openxmlformats.org/officeDocument/2006/relationships/image" Target="../media/image79.wmf"/></Relationships>
</file>

<file path=ppt/drawings/_rels/vmlDrawing16.vml.rels><?xml version="1.0" encoding="UTF-8" standalone="yes"?>
<Relationships xmlns="http://schemas.openxmlformats.org/package/2006/relationships"><Relationship Id="rId2" Type="http://schemas.openxmlformats.org/officeDocument/2006/relationships/image" Target="../media/image80.wmf"/><Relationship Id="rId1" Type="http://schemas.openxmlformats.org/officeDocument/2006/relationships/image" Target="../media/image79.wmf"/></Relationships>
</file>

<file path=ppt/drawings/_rels/vmlDrawing17.vml.rels><?xml version="1.0" encoding="UTF-8" standalone="yes"?>
<Relationships xmlns="http://schemas.openxmlformats.org/package/2006/relationships"><Relationship Id="rId2" Type="http://schemas.openxmlformats.org/officeDocument/2006/relationships/image" Target="../media/image80.wmf"/><Relationship Id="rId1" Type="http://schemas.openxmlformats.org/officeDocument/2006/relationships/image" Target="../media/image79.wmf"/></Relationships>
</file>

<file path=ppt/drawings/_rels/vmlDrawing18.vml.rels><?xml version="1.0" encoding="UTF-8" standalone="yes"?>
<Relationships xmlns="http://schemas.openxmlformats.org/package/2006/relationships"><Relationship Id="rId2" Type="http://schemas.openxmlformats.org/officeDocument/2006/relationships/image" Target="../media/image80.wmf"/><Relationship Id="rId1" Type="http://schemas.openxmlformats.org/officeDocument/2006/relationships/image" Target="../media/image79.wmf"/></Relationships>
</file>

<file path=ppt/drawings/_rels/vmlDrawing19.vml.rels><?xml version="1.0" encoding="UTF-8" standalone="yes"?>
<Relationships xmlns="http://schemas.openxmlformats.org/package/2006/relationships"><Relationship Id="rId2" Type="http://schemas.openxmlformats.org/officeDocument/2006/relationships/image" Target="../media/image80.wmf"/><Relationship Id="rId1" Type="http://schemas.openxmlformats.org/officeDocument/2006/relationships/image" Target="../media/image79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7170" name="页眉占位符 7169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endParaRPr lang="zh-CN" altLang="en-US" sz="1200" dirty="0"/>
          </a:p>
        </p:txBody>
      </p:sp>
      <p:sp>
        <p:nvSpPr>
          <p:cNvPr id="7171" name="日期占位符 7170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 algn="r"/>
            <a:endParaRPr lang="zh-CN" altLang="en-US" sz="1200" dirty="0"/>
          </a:p>
        </p:txBody>
      </p:sp>
      <p:sp>
        <p:nvSpPr>
          <p:cNvPr id="7172" name="幻灯片图像占位符 7171"/>
          <p:cNvSpPr>
            <a:spLocks noRot="1" noTextEdi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7173" name="文本占位符 7172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7174" name="页脚占位符 7173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p>
            <a:pPr lvl="0"/>
            <a:endParaRPr lang="zh-CN" altLang="en-US" sz="1200" dirty="0"/>
          </a:p>
        </p:txBody>
      </p:sp>
      <p:sp>
        <p:nvSpPr>
          <p:cNvPr id="7175" name="灯片编号占位符 7174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p>
            <a:pPr lvl="0" algn="r"/>
            <a:fld id="{9A0DB2DC-4C9A-4742-B13C-FB6460FD3503}" type="slidenum">
              <a:rPr lang="zh-CN" altLang="en-US" sz="1200" dirty="0"/>
            </a:fld>
            <a:endParaRPr lang="zh-CN" altLang="en-US" sz="12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lvl="0" indent="0" algn="l" defTabSz="914400" rtl="0" eaLnBrk="1" fontAlgn="base" latinLnBrk="0" hangingPunct="1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8194" name="幻灯片图像占位符 8193"/>
          <p:cNvSpPr>
            <a:spLocks noGrp="1" noRot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8195" name="文本占位符 8194"/>
          <p:cNvSpPr>
            <a:spLocks noGrp="1" noRot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ln/>
        </p:spPr>
        <p:txBody>
          <a:bodyPr/>
          <a:p>
            <a:pPr lvl="0"/>
            <a:r>
              <a:rPr lang="en-US" altLang="zh-CN" dirty="0"/>
              <a:t>●</a:t>
            </a:r>
            <a:r>
              <a:rPr lang="zh-CN" altLang="en-US" dirty="0"/>
              <a:t>一讲就懂，一做就错，一点就通</a:t>
            </a:r>
            <a:r>
              <a:rPr lang="en-US" altLang="zh-CN" dirty="0">
                <a:latin typeface="Arial" panose="020B0604020202020204" pitchFamily="34" charset="0"/>
              </a:rPr>
              <a:t>—</a:t>
            </a:r>
            <a:r>
              <a:rPr lang="en-US" altLang="zh-CN" dirty="0">
                <a:latin typeface="Arial" panose="020B0604020202020204" pitchFamily="34" charset="0"/>
              </a:rPr>
              <a:t>—</a:t>
            </a:r>
            <a:r>
              <a:rPr lang="zh-CN" altLang="en-US" b="1" dirty="0">
                <a:solidFill>
                  <a:srgbClr val="FF0000"/>
                </a:solidFill>
              </a:rPr>
              <a:t>程序性知识问题；审题问题。</a:t>
            </a:r>
            <a:endParaRPr lang="zh-CN" altLang="en-US" b="1" dirty="0">
              <a:solidFill>
                <a:srgbClr val="FF0000"/>
              </a:solidFill>
            </a:endParaRPr>
          </a:p>
          <a:p>
            <a:pPr lvl="0"/>
            <a:r>
              <a:rPr lang="zh-CN" altLang="en-US" dirty="0"/>
              <a:t>●难题会做容易题不会做</a:t>
            </a:r>
            <a:r>
              <a:rPr lang="en-US" altLang="zh-CN" dirty="0">
                <a:latin typeface="Arial" panose="020B0604020202020204" pitchFamily="34" charset="0"/>
              </a:rPr>
              <a:t>—</a:t>
            </a:r>
            <a:r>
              <a:rPr lang="en-US" altLang="zh-CN" dirty="0">
                <a:latin typeface="Arial" panose="020B0604020202020204" pitchFamily="34" charset="0"/>
              </a:rPr>
              <a:t>—</a:t>
            </a:r>
            <a:r>
              <a:rPr lang="zh-CN" altLang="en-US" b="1" dirty="0">
                <a:solidFill>
                  <a:srgbClr val="FF0000"/>
                </a:solidFill>
              </a:rPr>
              <a:t>靠做题积累经验。</a:t>
            </a:r>
            <a:endParaRPr lang="zh-CN" altLang="en-US" b="1" dirty="0">
              <a:solidFill>
                <a:srgbClr val="FF0000"/>
              </a:solidFill>
            </a:endParaRPr>
          </a:p>
          <a:p>
            <a:pPr lvl="0"/>
            <a:r>
              <a:rPr lang="zh-CN" altLang="en-US" dirty="0"/>
              <a:t>●平时会做题考分上不去</a:t>
            </a:r>
            <a:r>
              <a:rPr lang="en-US" altLang="zh-CN" dirty="0">
                <a:latin typeface="Arial" panose="020B0604020202020204" pitchFamily="34" charset="0"/>
              </a:rPr>
              <a:t>—</a:t>
            </a:r>
            <a:r>
              <a:rPr lang="en-US" altLang="zh-CN" dirty="0">
                <a:latin typeface="Arial" panose="020B0604020202020204" pitchFamily="34" charset="0"/>
              </a:rPr>
              <a:t>—</a:t>
            </a:r>
            <a:r>
              <a:rPr lang="zh-CN" altLang="en-US" b="1" dirty="0">
                <a:solidFill>
                  <a:srgbClr val="FF0000"/>
                </a:solidFill>
              </a:rPr>
              <a:t>严谨态度；审题（粗心）；表达。</a:t>
            </a:r>
            <a:endParaRPr lang="zh-CN" altLang="en-US" b="1" dirty="0">
              <a:solidFill>
                <a:srgbClr val="FF0000"/>
              </a:solidFill>
            </a:endParaRPr>
          </a:p>
          <a:p>
            <a:pPr lvl="0"/>
            <a:r>
              <a:rPr lang="zh-CN" altLang="en-US" dirty="0"/>
              <a:t>●张冠李戴</a:t>
            </a:r>
            <a:r>
              <a:rPr lang="en-US" altLang="zh-CN" dirty="0">
                <a:latin typeface="Arial" panose="020B0604020202020204" pitchFamily="34" charset="0"/>
              </a:rPr>
              <a:t>—</a:t>
            </a:r>
            <a:r>
              <a:rPr lang="en-US" altLang="zh-CN" dirty="0">
                <a:latin typeface="Arial" panose="020B0604020202020204" pitchFamily="34" charset="0"/>
              </a:rPr>
              <a:t>—</a:t>
            </a:r>
            <a:r>
              <a:rPr lang="zh-CN" altLang="en-US" b="1" dirty="0">
                <a:solidFill>
                  <a:srgbClr val="FF0000"/>
                </a:solidFill>
              </a:rPr>
              <a:t>知识不系统。</a:t>
            </a:r>
            <a:endParaRPr lang="zh-CN" altLang="en-US" b="1" dirty="0">
              <a:solidFill>
                <a:srgbClr val="FF0000"/>
              </a:solidFill>
            </a:endParaRPr>
          </a:p>
          <a:p>
            <a:pPr lvl="0"/>
            <a:endParaRPr lang="zh-CN" altLang="en-US" b="1" dirty="0">
              <a:solidFill>
                <a:srgbClr val="FF0000"/>
              </a:solidFill>
            </a:endParaRPr>
          </a:p>
          <a:p>
            <a:pPr lvl="0"/>
            <a:endParaRPr lang="zh-CN" altLang="en-US" b="1" dirty="0">
              <a:solidFill>
                <a:srgbClr val="FF0000"/>
              </a:solidFill>
            </a:endParaRPr>
          </a:p>
          <a:p>
            <a:pPr lvl="0"/>
            <a:endParaRPr lang="zh-CN" altLang="en-US" b="1" dirty="0">
              <a:solidFill>
                <a:srgbClr val="FF0000"/>
              </a:solidFill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灯片编号占位符 1"/>
          <p:cNvSpPr/>
          <p:nvPr>
            <p:ph type="sldNum" sz="quarter" idx="2"/>
          </p:nvPr>
        </p:nvSpPr>
        <p:spPr/>
        <p:txBody>
          <a:bodyPr/>
          <a:p>
            <a:pPr lvl="0" algn="r"/>
            <a:fld id="{9A0DB2DC-4C9A-4742-B13C-FB6460FD3503}" type="slidenum">
              <a:rPr lang="zh-CN" altLang="en-US" sz="1200" dirty="0"/>
            </a:fld>
            <a:endParaRPr lang="zh-CN" altLang="en-US" sz="1200" dirty="0"/>
          </a:p>
        </p:txBody>
      </p:sp>
      <p:sp>
        <p:nvSpPr>
          <p:cNvPr id="61442" name="幻灯片图像占位符 61441"/>
          <p:cNvSpPr>
            <a:spLocks noRot="1" noTextEdit="1"/>
          </p:cNvSpPr>
          <p:nvPr>
            <p:ph type="sldImg"/>
          </p:nvPr>
        </p:nvSpPr>
        <p:spPr>
          <a:ln/>
        </p:spPr>
      </p:sp>
      <p:sp>
        <p:nvSpPr>
          <p:cNvPr id="61443" name="文本占位符 61442"/>
          <p:cNvSpPr>
            <a:spLocks noGrp="1"/>
          </p:cNvSpPr>
          <p:nvPr>
            <p:ph type="body" idx="1"/>
          </p:nvPr>
        </p:nvSpPr>
        <p:spPr>
          <a:ln/>
        </p:spPr>
        <p:txBody>
          <a:bodyPr/>
          <a:p>
            <a:pPr lvl="0"/>
            <a:r>
              <a:rPr lang="en-US" altLang="zh-CN" dirty="0"/>
              <a:t> </a:t>
            </a:r>
            <a:endParaRPr lang="en-US" altLang="zh-CN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灯片编号占位符 1"/>
          <p:cNvSpPr/>
          <p:nvPr>
            <p:ph type="sldNum" sz="quarter" idx="2"/>
          </p:nvPr>
        </p:nvSpPr>
        <p:spPr/>
        <p:txBody>
          <a:bodyPr/>
          <a:p>
            <a:pPr lvl="0" algn="r"/>
            <a:fld id="{9A0DB2DC-4C9A-4742-B13C-FB6460FD3503}" type="slidenum">
              <a:rPr lang="zh-CN" altLang="en-US" sz="1200" dirty="0"/>
            </a:fld>
            <a:endParaRPr lang="zh-CN" altLang="en-US" sz="1200" dirty="0"/>
          </a:p>
        </p:txBody>
      </p:sp>
      <p:sp>
        <p:nvSpPr>
          <p:cNvPr id="63490" name="幻灯片图像占位符 63489"/>
          <p:cNvSpPr>
            <a:spLocks noRot="1" noTextEdit="1"/>
          </p:cNvSpPr>
          <p:nvPr>
            <p:ph type="sldImg"/>
          </p:nvPr>
        </p:nvSpPr>
        <p:spPr>
          <a:ln/>
        </p:spPr>
      </p:sp>
      <p:sp>
        <p:nvSpPr>
          <p:cNvPr id="63491" name="文本占位符 63490"/>
          <p:cNvSpPr>
            <a:spLocks noGrp="1"/>
          </p:cNvSpPr>
          <p:nvPr>
            <p:ph type="body" idx="1"/>
          </p:nvPr>
        </p:nvSpPr>
        <p:spPr>
          <a:ln/>
        </p:spPr>
        <p:txBody>
          <a:bodyPr/>
          <a:p>
            <a:pPr lvl="0"/>
            <a:r>
              <a:rPr lang="en-US" altLang="zh-CN" dirty="0"/>
              <a:t> </a:t>
            </a:r>
            <a:endParaRPr lang="en-US" altLang="zh-CN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灯片编号占位符 1"/>
          <p:cNvSpPr/>
          <p:nvPr>
            <p:ph type="sldNum" sz="quarter" idx="2"/>
          </p:nvPr>
        </p:nvSpPr>
        <p:spPr/>
        <p:txBody>
          <a:bodyPr/>
          <a:p>
            <a:pPr lvl="0" algn="r"/>
            <a:fld id="{9A0DB2DC-4C9A-4742-B13C-FB6460FD3503}" type="slidenum">
              <a:rPr lang="zh-CN" altLang="en-US" sz="1200" dirty="0"/>
            </a:fld>
            <a:endParaRPr lang="zh-CN" altLang="en-US" sz="1200" dirty="0"/>
          </a:p>
        </p:txBody>
      </p:sp>
      <p:sp>
        <p:nvSpPr>
          <p:cNvPr id="65538" name="幻灯片图像占位符 65537"/>
          <p:cNvSpPr>
            <a:spLocks noRot="1" noTextEdit="1"/>
          </p:cNvSpPr>
          <p:nvPr>
            <p:ph type="sldImg"/>
          </p:nvPr>
        </p:nvSpPr>
        <p:spPr>
          <a:ln/>
        </p:spPr>
      </p:sp>
      <p:sp>
        <p:nvSpPr>
          <p:cNvPr id="65539" name="文本占位符 65538"/>
          <p:cNvSpPr>
            <a:spLocks noGrp="1"/>
          </p:cNvSpPr>
          <p:nvPr>
            <p:ph type="body" idx="1"/>
          </p:nvPr>
        </p:nvSpPr>
        <p:spPr>
          <a:ln/>
        </p:spPr>
        <p:txBody>
          <a:bodyPr/>
          <a:p>
            <a:pPr lvl="0"/>
            <a:r>
              <a:rPr lang="en-US" altLang="zh-CN" dirty="0"/>
              <a:t> </a:t>
            </a:r>
            <a:endParaRPr lang="en-US" altLang="zh-CN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灯片编号占位符 1"/>
          <p:cNvSpPr/>
          <p:nvPr>
            <p:ph type="sldNum" sz="quarter" idx="2"/>
          </p:nvPr>
        </p:nvSpPr>
        <p:spPr/>
        <p:txBody>
          <a:bodyPr/>
          <a:p>
            <a:pPr lvl="0" algn="r"/>
            <a:fld id="{9A0DB2DC-4C9A-4742-B13C-FB6460FD3503}" type="slidenum">
              <a:rPr lang="zh-CN" altLang="en-US" sz="1200" dirty="0"/>
            </a:fld>
            <a:endParaRPr lang="zh-CN" altLang="en-US" sz="1200" dirty="0"/>
          </a:p>
        </p:txBody>
      </p:sp>
      <p:sp>
        <p:nvSpPr>
          <p:cNvPr id="67586" name="幻灯片图像占位符 67585"/>
          <p:cNvSpPr>
            <a:spLocks noRot="1" noTextEdit="1"/>
          </p:cNvSpPr>
          <p:nvPr>
            <p:ph type="sldImg"/>
          </p:nvPr>
        </p:nvSpPr>
        <p:spPr>
          <a:ln/>
        </p:spPr>
      </p:sp>
      <p:sp>
        <p:nvSpPr>
          <p:cNvPr id="67587" name="文本占位符 67586"/>
          <p:cNvSpPr>
            <a:spLocks noGrp="1"/>
          </p:cNvSpPr>
          <p:nvPr>
            <p:ph type="body" idx="1"/>
          </p:nvPr>
        </p:nvSpPr>
        <p:spPr>
          <a:ln/>
        </p:spPr>
        <p:txBody>
          <a:bodyPr/>
          <a:p>
            <a:pPr lvl="0"/>
            <a:r>
              <a:rPr lang="en-US" altLang="zh-CN" dirty="0"/>
              <a:t> </a:t>
            </a:r>
            <a:endParaRPr lang="en-US" altLang="zh-CN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灯片编号占位符 1"/>
          <p:cNvSpPr/>
          <p:nvPr>
            <p:ph type="sldNum" sz="quarter" idx="2"/>
          </p:nvPr>
        </p:nvSpPr>
        <p:spPr/>
        <p:txBody>
          <a:bodyPr/>
          <a:p>
            <a:pPr lvl="0" algn="r"/>
            <a:fld id="{9A0DB2DC-4C9A-4742-B13C-FB6460FD3503}" type="slidenum">
              <a:rPr lang="zh-CN" altLang="en-US" sz="1200" dirty="0"/>
            </a:fld>
            <a:endParaRPr lang="zh-CN" altLang="en-US" sz="1200" dirty="0"/>
          </a:p>
        </p:txBody>
      </p:sp>
      <p:sp>
        <p:nvSpPr>
          <p:cNvPr id="69634" name="幻灯片图像占位符 69633"/>
          <p:cNvSpPr>
            <a:spLocks noRot="1" noTextEdit="1"/>
          </p:cNvSpPr>
          <p:nvPr>
            <p:ph type="sldImg"/>
          </p:nvPr>
        </p:nvSpPr>
        <p:spPr>
          <a:ln/>
        </p:spPr>
      </p:sp>
      <p:sp>
        <p:nvSpPr>
          <p:cNvPr id="69635" name="文本占位符 69634"/>
          <p:cNvSpPr>
            <a:spLocks noGrp="1"/>
          </p:cNvSpPr>
          <p:nvPr>
            <p:ph type="body" idx="1"/>
          </p:nvPr>
        </p:nvSpPr>
        <p:spPr>
          <a:ln/>
        </p:spPr>
        <p:txBody>
          <a:bodyPr/>
          <a:p>
            <a:pPr lvl="0"/>
            <a:r>
              <a:rPr lang="en-US" altLang="zh-CN" dirty="0"/>
              <a:t> </a:t>
            </a:r>
            <a:endParaRPr lang="en-US" altLang="zh-CN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灯片编号占位符 1"/>
          <p:cNvSpPr/>
          <p:nvPr>
            <p:ph type="sldNum" sz="quarter" idx="2"/>
          </p:nvPr>
        </p:nvSpPr>
        <p:spPr/>
        <p:txBody>
          <a:bodyPr/>
          <a:p>
            <a:pPr lvl="0" algn="r"/>
            <a:fld id="{9A0DB2DC-4C9A-4742-B13C-FB6460FD3503}" type="slidenum">
              <a:rPr lang="zh-CN" altLang="en-US" sz="1200" dirty="0"/>
            </a:fld>
            <a:endParaRPr lang="zh-CN" altLang="en-US" sz="1200" dirty="0"/>
          </a:p>
        </p:txBody>
      </p:sp>
      <p:sp>
        <p:nvSpPr>
          <p:cNvPr id="71682" name="幻灯片图像占位符 71681"/>
          <p:cNvSpPr>
            <a:spLocks noRot="1" noTextEdit="1"/>
          </p:cNvSpPr>
          <p:nvPr>
            <p:ph type="sldImg"/>
          </p:nvPr>
        </p:nvSpPr>
        <p:spPr>
          <a:ln/>
        </p:spPr>
      </p:sp>
      <p:sp>
        <p:nvSpPr>
          <p:cNvPr id="71683" name="文本占位符 71682"/>
          <p:cNvSpPr>
            <a:spLocks noGrp="1"/>
          </p:cNvSpPr>
          <p:nvPr>
            <p:ph type="body" idx="1"/>
          </p:nvPr>
        </p:nvSpPr>
        <p:spPr>
          <a:ln/>
        </p:spPr>
        <p:txBody>
          <a:bodyPr/>
          <a:p>
            <a:pPr lvl="0"/>
            <a:r>
              <a:rPr lang="en-US" altLang="zh-CN" dirty="0"/>
              <a:t> </a:t>
            </a:r>
            <a:endParaRPr lang="en-US" altLang="zh-CN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灯片编号占位符 1"/>
          <p:cNvSpPr/>
          <p:nvPr>
            <p:ph type="sldNum" sz="quarter" idx="2"/>
          </p:nvPr>
        </p:nvSpPr>
        <p:spPr/>
        <p:txBody>
          <a:bodyPr/>
          <a:p>
            <a:pPr lvl="0" algn="r"/>
            <a:fld id="{9A0DB2DC-4C9A-4742-B13C-FB6460FD3503}" type="slidenum">
              <a:rPr lang="zh-CN" altLang="en-US" sz="1200" dirty="0"/>
            </a:fld>
            <a:endParaRPr lang="zh-CN" altLang="en-US" sz="1200" dirty="0"/>
          </a:p>
        </p:txBody>
      </p:sp>
      <p:sp>
        <p:nvSpPr>
          <p:cNvPr id="73730" name="幻灯片图像占位符 73729"/>
          <p:cNvSpPr>
            <a:spLocks noRot="1" noTextEdit="1"/>
          </p:cNvSpPr>
          <p:nvPr>
            <p:ph type="sldImg"/>
          </p:nvPr>
        </p:nvSpPr>
        <p:spPr>
          <a:ln/>
        </p:spPr>
      </p:sp>
      <p:sp>
        <p:nvSpPr>
          <p:cNvPr id="73731" name="文本占位符 73730"/>
          <p:cNvSpPr>
            <a:spLocks noGrp="1"/>
          </p:cNvSpPr>
          <p:nvPr>
            <p:ph type="body" idx="1"/>
          </p:nvPr>
        </p:nvSpPr>
        <p:spPr>
          <a:ln/>
        </p:spPr>
        <p:txBody>
          <a:bodyPr/>
          <a:p>
            <a:pPr lvl="0"/>
            <a:r>
              <a:rPr lang="en-US" altLang="zh-CN" dirty="0"/>
              <a:t> </a:t>
            </a:r>
            <a:endParaRPr lang="en-US" altLang="zh-CN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2504" cy="45259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54296" y="1600200"/>
            <a:ext cx="4032504" cy="45259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90081" y="1778438"/>
            <a:ext cx="3655181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90081" y="2665379"/>
            <a:ext cx="3655181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92704" y="1778438"/>
            <a:ext cx="3673182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92704" y="2665379"/>
            <a:ext cx="3673182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BB962C8B-B14F-4D97-AF65-F5344CB8AC3E}" type="datetime1">
              <a:rPr lang="zh-CN" altLang="en-US" dirty="0">
                <a:latin typeface="Arial" panose="020B0604020202020204" pitchFamily="34" charset="0"/>
              </a:rPr>
            </a:fld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3124012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457201"/>
            <a:ext cx="4629150" cy="540385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3124012" cy="3811588"/>
          </a:xfr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5293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026" name="标题 1025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1027" name="文本占位符 1026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1028" name="日期占位符 1027"/>
          <p:cNvSpPr>
            <a:spLocks noGrp="1"/>
          </p:cNvSpPr>
          <p:nvPr>
            <p:ph type="dt" sz="half" idx="2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>
              <a:defRPr sz="1400"/>
            </a:lvl1pPr>
          </a:lstStyle>
          <a:p>
            <a:pPr lvl="0"/>
            <a:fld id="{BB962C8B-B14F-4D97-AF65-F5344CB8AC3E}" type="datetime1">
              <a:rPr lang="zh-CN" altLang="en-US" dirty="0">
                <a:latin typeface="Arial" panose="020B0604020202020204" pitchFamily="34" charset="0"/>
              </a:rPr>
            </a:fld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1029" name="页脚占位符 1028"/>
          <p:cNvSpPr>
            <a:spLocks noGrp="1"/>
          </p:cNvSpPr>
          <p:nvPr>
            <p:ph type="ftr" sz="quarter" idx="3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ctr">
              <a:defRPr sz="1400"/>
            </a:lvl1pPr>
          </a:lstStyle>
          <a:p>
            <a:pPr lvl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1030" name="灯片编号占位符 1029"/>
          <p:cNvSpPr>
            <a:spLocks noGrp="1"/>
          </p:cNvSpPr>
          <p:nvPr>
            <p:ph type="sldNum" sz="quarter" idx="4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r">
              <a:defRPr sz="1400"/>
            </a:lvl1pPr>
          </a:lstStyle>
          <a:p>
            <a:pPr lvl="0"/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marL="0" lvl="0" indent="0" algn="ctr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.xml"/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6.wmf"/><Relationship Id="rId4" Type="http://schemas.openxmlformats.org/officeDocument/2006/relationships/image" Target="../media/image5.wmf"/><Relationship Id="rId3" Type="http://schemas.openxmlformats.org/officeDocument/2006/relationships/image" Target="../media/image4.wmf"/><Relationship Id="rId2" Type="http://schemas.openxmlformats.org/officeDocument/2006/relationships/image" Target="../media/image3.wmf"/><Relationship Id="rId1" Type="http://schemas.openxmlformats.org/officeDocument/2006/relationships/image" Target="../media/image2.wmf"/></Relationships>
</file>

<file path=ppt/slides/_rels/slide3.xml.rels><?xml version="1.0" encoding="UTF-8" standalone="yes"?>
<Relationships xmlns="http://schemas.openxmlformats.org/package/2006/relationships"><Relationship Id="rId7" Type="http://schemas.openxmlformats.org/officeDocument/2006/relationships/vmlDrawing" Target="../drawings/vmlDrawing1.vml"/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9.wmf"/><Relationship Id="rId4" Type="http://schemas.openxmlformats.org/officeDocument/2006/relationships/image" Target="../media/image8.png"/><Relationship Id="rId3" Type="http://schemas.openxmlformats.org/officeDocument/2006/relationships/oleObject" Target="../embeddings/oleObject2.bin"/><Relationship Id="rId2" Type="http://schemas.openxmlformats.org/officeDocument/2006/relationships/image" Target="../media/image7.png"/><Relationship Id="rId1" Type="http://schemas.openxmlformats.org/officeDocument/2006/relationships/oleObject" Target="../embeddings/oleObject1.bin"/></Relationships>
</file>

<file path=ppt/slides/_rels/slide4.xml.rels><?xml version="1.0" encoding="UTF-8" standalone="yes"?>
<Relationships xmlns="http://schemas.openxmlformats.org/package/2006/relationships"><Relationship Id="rId7" Type="http://schemas.openxmlformats.org/officeDocument/2006/relationships/vmlDrawing" Target="../drawings/vmlDrawing2.vml"/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oleObject" Target="../embeddings/oleObject4.bin"/><Relationship Id="rId3" Type="http://schemas.openxmlformats.org/officeDocument/2006/relationships/image" Target="../media/image11.png"/><Relationship Id="rId2" Type="http://schemas.openxmlformats.org/officeDocument/2006/relationships/oleObject" Target="../embeddings/oleObject3.bin"/><Relationship Id="rId1" Type="http://schemas.openxmlformats.org/officeDocument/2006/relationships/image" Target="../media/image10.w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4.wmf"/><Relationship Id="rId1" Type="http://schemas.openxmlformats.org/officeDocument/2006/relationships/image" Target="../media/image13.wmf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image" Target="../media/image20.wmf"/><Relationship Id="rId8" Type="http://schemas.openxmlformats.org/officeDocument/2006/relationships/image" Target="../media/image19.wmf"/><Relationship Id="rId7" Type="http://schemas.openxmlformats.org/officeDocument/2006/relationships/image" Target="../media/image18.wmf"/><Relationship Id="rId6" Type="http://schemas.openxmlformats.org/officeDocument/2006/relationships/image" Target="../media/image17.wmf"/><Relationship Id="rId5" Type="http://schemas.openxmlformats.org/officeDocument/2006/relationships/oleObject" Target="../embeddings/oleObject7.bin"/><Relationship Id="rId4" Type="http://schemas.openxmlformats.org/officeDocument/2006/relationships/image" Target="../media/image16.wmf"/><Relationship Id="rId3" Type="http://schemas.openxmlformats.org/officeDocument/2006/relationships/oleObject" Target="../embeddings/oleObject6.bin"/><Relationship Id="rId2" Type="http://schemas.openxmlformats.org/officeDocument/2006/relationships/image" Target="../media/image15.wmf"/><Relationship Id="rId12" Type="http://schemas.openxmlformats.org/officeDocument/2006/relationships/vmlDrawing" Target="../drawings/vmlDrawing3.vml"/><Relationship Id="rId11" Type="http://schemas.openxmlformats.org/officeDocument/2006/relationships/slideLayout" Target="../slideLayouts/slideLayout7.xml"/><Relationship Id="rId10" Type="http://schemas.openxmlformats.org/officeDocument/2006/relationships/image" Target="../media/image21.wmf"/><Relationship Id="rId1" Type="http://schemas.openxmlformats.org/officeDocument/2006/relationships/oleObject" Target="../embeddings/oleObject5.bin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image" Target="../media/image26.wmf"/><Relationship Id="rId8" Type="http://schemas.openxmlformats.org/officeDocument/2006/relationships/image" Target="../media/image25.wmf"/><Relationship Id="rId7" Type="http://schemas.openxmlformats.org/officeDocument/2006/relationships/oleObject" Target="../embeddings/oleObject11.bin"/><Relationship Id="rId6" Type="http://schemas.openxmlformats.org/officeDocument/2006/relationships/image" Target="../media/image24.wmf"/><Relationship Id="rId5" Type="http://schemas.openxmlformats.org/officeDocument/2006/relationships/oleObject" Target="../embeddings/oleObject10.bin"/><Relationship Id="rId4" Type="http://schemas.openxmlformats.org/officeDocument/2006/relationships/image" Target="../media/image23.wmf"/><Relationship Id="rId3" Type="http://schemas.openxmlformats.org/officeDocument/2006/relationships/oleObject" Target="../embeddings/oleObject9.bin"/><Relationship Id="rId2" Type="http://schemas.openxmlformats.org/officeDocument/2006/relationships/image" Target="../media/image22.wmf"/><Relationship Id="rId13" Type="http://schemas.openxmlformats.org/officeDocument/2006/relationships/vmlDrawing" Target="../drawings/vmlDrawing4.vml"/><Relationship Id="rId12" Type="http://schemas.openxmlformats.org/officeDocument/2006/relationships/slideLayout" Target="../slideLayouts/slideLayout7.xml"/><Relationship Id="rId11" Type="http://schemas.openxmlformats.org/officeDocument/2006/relationships/image" Target="../media/image28.wmf"/><Relationship Id="rId10" Type="http://schemas.openxmlformats.org/officeDocument/2006/relationships/image" Target="../media/image27.wmf"/><Relationship Id="rId1" Type="http://schemas.openxmlformats.org/officeDocument/2006/relationships/oleObject" Target="../embeddings/oleObject8.bin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9.emf"/><Relationship Id="rId1" Type="http://schemas.openxmlformats.org/officeDocument/2006/relationships/hyperlink" Target="www.zzstep.com" TargetMode="External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0.emf"/><Relationship Id="rId1" Type="http://schemas.openxmlformats.org/officeDocument/2006/relationships/hyperlink" Target="www.zzstep.com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1.w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2.wmf"/><Relationship Id="rId1" Type="http://schemas.openxmlformats.org/officeDocument/2006/relationships/image" Target="../media/image31.wmf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3.emf"/><Relationship Id="rId1" Type="http://schemas.openxmlformats.org/officeDocument/2006/relationships/hyperlink" Target="www.zzstep.com" TargetMode="External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4.emf"/><Relationship Id="rId1" Type="http://schemas.openxmlformats.org/officeDocument/2006/relationships/hyperlink" Target="www.zzstep.com" TargetMode="External"/></Relationships>
</file>

<file path=ppt/slides/_rels/slide1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6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image" Target="../media/image35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8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9.wmf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5.v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40.wmf"/><Relationship Id="rId1" Type="http://schemas.openxmlformats.org/officeDocument/2006/relationships/oleObject" Target="../embeddings/oleObject12.bin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42.wmf"/><Relationship Id="rId1" Type="http://schemas.openxmlformats.org/officeDocument/2006/relationships/image" Target="../media/image41.wmf"/></Relationships>
</file>

<file path=ppt/slides/_rels/slide19.xml.rels><?xml version="1.0" encoding="UTF-8" standalone="yes"?>
<Relationships xmlns="http://schemas.openxmlformats.org/package/2006/relationships"><Relationship Id="rId9" Type="http://schemas.openxmlformats.org/officeDocument/2006/relationships/image" Target="../media/image47.wmf"/><Relationship Id="rId8" Type="http://schemas.openxmlformats.org/officeDocument/2006/relationships/image" Target="../media/image46.wmf"/><Relationship Id="rId7" Type="http://schemas.openxmlformats.org/officeDocument/2006/relationships/oleObject" Target="../embeddings/oleObject16.bin"/><Relationship Id="rId6" Type="http://schemas.openxmlformats.org/officeDocument/2006/relationships/image" Target="../media/image45.wmf"/><Relationship Id="rId5" Type="http://schemas.openxmlformats.org/officeDocument/2006/relationships/oleObject" Target="../embeddings/oleObject15.bin"/><Relationship Id="rId4" Type="http://schemas.openxmlformats.org/officeDocument/2006/relationships/image" Target="../media/image44.wmf"/><Relationship Id="rId3" Type="http://schemas.openxmlformats.org/officeDocument/2006/relationships/oleObject" Target="../embeddings/oleObject14.bin"/><Relationship Id="rId2" Type="http://schemas.openxmlformats.org/officeDocument/2006/relationships/image" Target="../media/image43.wmf"/><Relationship Id="rId13" Type="http://schemas.openxmlformats.org/officeDocument/2006/relationships/vmlDrawing" Target="../drawings/vmlDrawing6.vml"/><Relationship Id="rId12" Type="http://schemas.openxmlformats.org/officeDocument/2006/relationships/slideLayout" Target="../slideLayouts/slideLayout7.xml"/><Relationship Id="rId11" Type="http://schemas.openxmlformats.org/officeDocument/2006/relationships/image" Target="../media/image49.wmf"/><Relationship Id="rId10" Type="http://schemas.openxmlformats.org/officeDocument/2006/relationships/image" Target="../media/image48.wmf"/><Relationship Id="rId1" Type="http://schemas.openxmlformats.org/officeDocument/2006/relationships/oleObject" Target="../embeddings/oleObject13.bin"/></Relationships>
</file>

<file path=ppt/slides/_rels/slide20.xml.rels><?xml version="1.0" encoding="UTF-8" standalone="yes"?>
<Relationships xmlns="http://schemas.openxmlformats.org/package/2006/relationships"><Relationship Id="rId9" Type="http://schemas.openxmlformats.org/officeDocument/2006/relationships/image" Target="../media/image54.wmf"/><Relationship Id="rId8" Type="http://schemas.openxmlformats.org/officeDocument/2006/relationships/oleObject" Target="../embeddings/oleObject20.bin"/><Relationship Id="rId7" Type="http://schemas.openxmlformats.org/officeDocument/2006/relationships/image" Target="../media/image53.wmf"/><Relationship Id="rId6" Type="http://schemas.openxmlformats.org/officeDocument/2006/relationships/oleObject" Target="../embeddings/oleObject19.bin"/><Relationship Id="rId5" Type="http://schemas.openxmlformats.org/officeDocument/2006/relationships/image" Target="../media/image52.wmf"/><Relationship Id="rId4" Type="http://schemas.openxmlformats.org/officeDocument/2006/relationships/oleObject" Target="../embeddings/oleObject18.bin"/><Relationship Id="rId3" Type="http://schemas.openxmlformats.org/officeDocument/2006/relationships/image" Target="../media/image51.wmf"/><Relationship Id="rId2" Type="http://schemas.openxmlformats.org/officeDocument/2006/relationships/oleObject" Target="../embeddings/oleObject17.bin"/><Relationship Id="rId14" Type="http://schemas.openxmlformats.org/officeDocument/2006/relationships/vmlDrawing" Target="../drawings/vmlDrawing7.vml"/><Relationship Id="rId13" Type="http://schemas.openxmlformats.org/officeDocument/2006/relationships/slideLayout" Target="../slideLayouts/slideLayout7.xml"/><Relationship Id="rId12" Type="http://schemas.openxmlformats.org/officeDocument/2006/relationships/image" Target="../media/image57.wmf"/><Relationship Id="rId11" Type="http://schemas.openxmlformats.org/officeDocument/2006/relationships/image" Target="../media/image56.wmf"/><Relationship Id="rId10" Type="http://schemas.openxmlformats.org/officeDocument/2006/relationships/image" Target="../media/image55.wmf"/><Relationship Id="rId1" Type="http://schemas.openxmlformats.org/officeDocument/2006/relationships/image" Target="../media/image50.wmf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8.wmf"/></Relationships>
</file>

<file path=ppt/slides/_rels/slide2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7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60.png"/><Relationship Id="rId2" Type="http://schemas.openxmlformats.org/officeDocument/2006/relationships/image" Target="../media/image59.emf"/><Relationship Id="rId1" Type="http://schemas.openxmlformats.org/officeDocument/2006/relationships/hyperlink" Target="www.zzstep.com" TargetMode="External"/></Relationships>
</file>

<file path=ppt/slides/_rels/slide2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8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61.emf"/><Relationship Id="rId1" Type="http://schemas.openxmlformats.org/officeDocument/2006/relationships/hyperlink" Target="www.zzstep.com" TargetMode="Externa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2.wmf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2.wmf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2.wmf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2.wmf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2.wmf"/></Relationships>
</file>

<file path=ppt/slides/_rels/slide29.xml.rels><?xml version="1.0" encoding="UTF-8" standalone="yes"?>
<Relationships xmlns="http://schemas.openxmlformats.org/package/2006/relationships"><Relationship Id="rId5" Type="http://schemas.openxmlformats.org/officeDocument/2006/relationships/vmlDrawing" Target="../drawings/vmlDrawing8.v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63.wmf"/><Relationship Id="rId2" Type="http://schemas.openxmlformats.org/officeDocument/2006/relationships/oleObject" Target="../embeddings/oleObject21.bin"/><Relationship Id="rId1" Type="http://schemas.openxmlformats.org/officeDocument/2006/relationships/image" Target="../media/image62.wm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65.wmf"/><Relationship Id="rId1" Type="http://schemas.openxmlformats.org/officeDocument/2006/relationships/image" Target="../media/image64.wm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65.wmf"/><Relationship Id="rId1" Type="http://schemas.openxmlformats.org/officeDocument/2006/relationships/image" Target="../media/image64.wmf"/></Relationships>
</file>

<file path=ppt/slides/_rels/slide3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66.wmf"/><Relationship Id="rId2" Type="http://schemas.openxmlformats.org/officeDocument/2006/relationships/image" Target="../media/image65.wmf"/><Relationship Id="rId1" Type="http://schemas.openxmlformats.org/officeDocument/2006/relationships/image" Target="../media/image64.wmf"/></Relationships>
</file>

<file path=ppt/slides/_rels/slide3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67.wmf"/><Relationship Id="rId3" Type="http://schemas.openxmlformats.org/officeDocument/2006/relationships/image" Target="../media/image66.wmf"/><Relationship Id="rId2" Type="http://schemas.openxmlformats.org/officeDocument/2006/relationships/image" Target="../media/image65.wmf"/><Relationship Id="rId1" Type="http://schemas.openxmlformats.org/officeDocument/2006/relationships/image" Target="../media/image64.wmf"/></Relationships>
</file>

<file path=ppt/slides/_rels/slide3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68.wmf"/><Relationship Id="rId4" Type="http://schemas.openxmlformats.org/officeDocument/2006/relationships/image" Target="../media/image67.wmf"/><Relationship Id="rId3" Type="http://schemas.openxmlformats.org/officeDocument/2006/relationships/image" Target="../media/image66.wmf"/><Relationship Id="rId2" Type="http://schemas.openxmlformats.org/officeDocument/2006/relationships/image" Target="../media/image65.wmf"/><Relationship Id="rId1" Type="http://schemas.openxmlformats.org/officeDocument/2006/relationships/image" Target="../media/image64.wmf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9.wmf"/></Relationships>
</file>

<file path=ppt/slides/_rels/slide36.xml.rels><?xml version="1.0" encoding="UTF-8" standalone="yes"?>
<Relationships xmlns="http://schemas.openxmlformats.org/package/2006/relationships"><Relationship Id="rId9" Type="http://schemas.openxmlformats.org/officeDocument/2006/relationships/vmlDrawing" Target="../drawings/vmlDrawing9.vml"/><Relationship Id="rId8" Type="http://schemas.openxmlformats.org/officeDocument/2006/relationships/slideLayout" Target="../slideLayouts/slideLayout7.xml"/><Relationship Id="rId7" Type="http://schemas.openxmlformats.org/officeDocument/2006/relationships/image" Target="../media/image69.wmf"/><Relationship Id="rId6" Type="http://schemas.openxmlformats.org/officeDocument/2006/relationships/image" Target="../media/image72.wmf"/><Relationship Id="rId5" Type="http://schemas.openxmlformats.org/officeDocument/2006/relationships/oleObject" Target="../embeddings/oleObject24.bin"/><Relationship Id="rId4" Type="http://schemas.openxmlformats.org/officeDocument/2006/relationships/image" Target="../media/image71.wmf"/><Relationship Id="rId3" Type="http://schemas.openxmlformats.org/officeDocument/2006/relationships/oleObject" Target="../embeddings/oleObject23.bin"/><Relationship Id="rId2" Type="http://schemas.openxmlformats.org/officeDocument/2006/relationships/image" Target="../media/image70.wmf"/><Relationship Id="rId1" Type="http://schemas.openxmlformats.org/officeDocument/2006/relationships/oleObject" Target="../embeddings/oleObject22.bin"/></Relationships>
</file>

<file path=ppt/slides/_rels/slide37.xml.rels><?xml version="1.0" encoding="UTF-8" standalone="yes"?>
<Relationships xmlns="http://schemas.openxmlformats.org/package/2006/relationships"><Relationship Id="rId9" Type="http://schemas.openxmlformats.org/officeDocument/2006/relationships/vmlDrawing" Target="../drawings/vmlDrawing10.vml"/><Relationship Id="rId8" Type="http://schemas.openxmlformats.org/officeDocument/2006/relationships/slideLayout" Target="../slideLayouts/slideLayout7.xml"/><Relationship Id="rId7" Type="http://schemas.openxmlformats.org/officeDocument/2006/relationships/image" Target="../media/image69.wmf"/><Relationship Id="rId6" Type="http://schemas.openxmlformats.org/officeDocument/2006/relationships/image" Target="../media/image72.wmf"/><Relationship Id="rId5" Type="http://schemas.openxmlformats.org/officeDocument/2006/relationships/oleObject" Target="../embeddings/oleObject27.bin"/><Relationship Id="rId4" Type="http://schemas.openxmlformats.org/officeDocument/2006/relationships/image" Target="../media/image71.wmf"/><Relationship Id="rId3" Type="http://schemas.openxmlformats.org/officeDocument/2006/relationships/oleObject" Target="../embeddings/oleObject26.bin"/><Relationship Id="rId2" Type="http://schemas.openxmlformats.org/officeDocument/2006/relationships/image" Target="../media/image70.wmf"/><Relationship Id="rId1" Type="http://schemas.openxmlformats.org/officeDocument/2006/relationships/oleObject" Target="../embeddings/oleObject25.bin"/></Relationships>
</file>

<file path=ppt/slides/_rels/slide38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.xml"/><Relationship Id="rId8" Type="http://schemas.openxmlformats.org/officeDocument/2006/relationships/image" Target="../media/image73.wmf"/><Relationship Id="rId7" Type="http://schemas.openxmlformats.org/officeDocument/2006/relationships/image" Target="../media/image69.wmf"/><Relationship Id="rId6" Type="http://schemas.openxmlformats.org/officeDocument/2006/relationships/image" Target="../media/image72.wmf"/><Relationship Id="rId5" Type="http://schemas.openxmlformats.org/officeDocument/2006/relationships/oleObject" Target="../embeddings/oleObject30.bin"/><Relationship Id="rId4" Type="http://schemas.openxmlformats.org/officeDocument/2006/relationships/image" Target="../media/image71.wmf"/><Relationship Id="rId3" Type="http://schemas.openxmlformats.org/officeDocument/2006/relationships/oleObject" Target="../embeddings/oleObject29.bin"/><Relationship Id="rId2" Type="http://schemas.openxmlformats.org/officeDocument/2006/relationships/image" Target="../media/image70.wmf"/><Relationship Id="rId10" Type="http://schemas.openxmlformats.org/officeDocument/2006/relationships/vmlDrawing" Target="../drawings/vmlDrawing11.vml"/><Relationship Id="rId1" Type="http://schemas.openxmlformats.org/officeDocument/2006/relationships/oleObject" Target="../embeddings/oleObject28.bin"/></Relationships>
</file>

<file path=ppt/slides/_rels/slide39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.xml"/><Relationship Id="rId8" Type="http://schemas.openxmlformats.org/officeDocument/2006/relationships/image" Target="../media/image73.wmf"/><Relationship Id="rId7" Type="http://schemas.openxmlformats.org/officeDocument/2006/relationships/image" Target="../media/image69.wmf"/><Relationship Id="rId6" Type="http://schemas.openxmlformats.org/officeDocument/2006/relationships/image" Target="../media/image72.wmf"/><Relationship Id="rId5" Type="http://schemas.openxmlformats.org/officeDocument/2006/relationships/oleObject" Target="../embeddings/oleObject33.bin"/><Relationship Id="rId4" Type="http://schemas.openxmlformats.org/officeDocument/2006/relationships/image" Target="../media/image71.wmf"/><Relationship Id="rId3" Type="http://schemas.openxmlformats.org/officeDocument/2006/relationships/oleObject" Target="../embeddings/oleObject32.bin"/><Relationship Id="rId2" Type="http://schemas.openxmlformats.org/officeDocument/2006/relationships/image" Target="../media/image70.wmf"/><Relationship Id="rId10" Type="http://schemas.openxmlformats.org/officeDocument/2006/relationships/vmlDrawing" Target="../drawings/vmlDrawing12.vml"/><Relationship Id="rId1" Type="http://schemas.openxmlformats.org/officeDocument/2006/relationships/oleObject" Target="../embeddings/oleObject31.bin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74.wmf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74.wmf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75.wmf"/><Relationship Id="rId1" Type="http://schemas.openxmlformats.org/officeDocument/2006/relationships/image" Target="../media/image74.wmf"/></Relationships>
</file>

<file path=ppt/slides/_rels/slide4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76.wmf"/><Relationship Id="rId2" Type="http://schemas.openxmlformats.org/officeDocument/2006/relationships/image" Target="../media/image75.wmf"/><Relationship Id="rId1" Type="http://schemas.openxmlformats.org/officeDocument/2006/relationships/image" Target="../media/image74.wmf"/></Relationships>
</file>

<file path=ppt/slides/_rels/slide4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76.wmf"/><Relationship Id="rId2" Type="http://schemas.openxmlformats.org/officeDocument/2006/relationships/image" Target="../media/image75.wmf"/><Relationship Id="rId1" Type="http://schemas.openxmlformats.org/officeDocument/2006/relationships/image" Target="../media/image74.wmf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13.v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77.emf"/><Relationship Id="rId1" Type="http://schemas.openxmlformats.org/officeDocument/2006/relationships/oleObject" Target="../embeddings/oleObject34.bin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9.wmf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9.wmf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9.wmf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78.wmf"/><Relationship Id="rId1" Type="http://schemas.openxmlformats.org/officeDocument/2006/relationships/image" Target="../media/image39.wmf"/></Relationships>
</file>

<file path=ppt/slides/_rels/slide51.xml.rels><?xml version="1.0" encoding="UTF-8" standalone="yes"?>
<Relationships xmlns="http://schemas.openxmlformats.org/package/2006/relationships"><Relationship Id="rId6" Type="http://schemas.openxmlformats.org/officeDocument/2006/relationships/vmlDrawing" Target="../drawings/vmlDrawing14.vml"/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78.wmf"/><Relationship Id="rId3" Type="http://schemas.openxmlformats.org/officeDocument/2006/relationships/image" Target="../media/image39.wmf"/><Relationship Id="rId2" Type="http://schemas.openxmlformats.org/officeDocument/2006/relationships/image" Target="../media/image79.wmf"/><Relationship Id="rId1" Type="http://schemas.openxmlformats.org/officeDocument/2006/relationships/oleObject" Target="../embeddings/oleObject35.bin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vmlDrawing" Target="../drawings/vmlDrawing15.vml"/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78.wmf"/><Relationship Id="rId5" Type="http://schemas.openxmlformats.org/officeDocument/2006/relationships/image" Target="../media/image39.wmf"/><Relationship Id="rId4" Type="http://schemas.openxmlformats.org/officeDocument/2006/relationships/image" Target="../media/image80.wmf"/><Relationship Id="rId3" Type="http://schemas.openxmlformats.org/officeDocument/2006/relationships/oleObject" Target="../embeddings/oleObject37.bin"/><Relationship Id="rId2" Type="http://schemas.openxmlformats.org/officeDocument/2006/relationships/image" Target="../media/image79.wmf"/><Relationship Id="rId1" Type="http://schemas.openxmlformats.org/officeDocument/2006/relationships/oleObject" Target="../embeddings/oleObject36.bin"/></Relationships>
</file>

<file path=ppt/slides/_rels/slide53.xml.rels><?xml version="1.0" encoding="UTF-8" standalone="yes"?>
<Relationships xmlns="http://schemas.openxmlformats.org/package/2006/relationships"><Relationship Id="rId9" Type="http://schemas.openxmlformats.org/officeDocument/2006/relationships/vmlDrawing" Target="../drawings/vmlDrawing16.vml"/><Relationship Id="rId8" Type="http://schemas.openxmlformats.org/officeDocument/2006/relationships/slideLayout" Target="../slideLayouts/slideLayout7.xml"/><Relationship Id="rId7" Type="http://schemas.openxmlformats.org/officeDocument/2006/relationships/image" Target="../media/image81.wmf"/><Relationship Id="rId6" Type="http://schemas.openxmlformats.org/officeDocument/2006/relationships/image" Target="../media/image78.wmf"/><Relationship Id="rId5" Type="http://schemas.openxmlformats.org/officeDocument/2006/relationships/image" Target="../media/image39.wmf"/><Relationship Id="rId4" Type="http://schemas.openxmlformats.org/officeDocument/2006/relationships/image" Target="../media/image80.wmf"/><Relationship Id="rId3" Type="http://schemas.openxmlformats.org/officeDocument/2006/relationships/oleObject" Target="../embeddings/oleObject39.bin"/><Relationship Id="rId2" Type="http://schemas.openxmlformats.org/officeDocument/2006/relationships/image" Target="../media/image79.wmf"/><Relationship Id="rId1" Type="http://schemas.openxmlformats.org/officeDocument/2006/relationships/oleObject" Target="../embeddings/oleObject38.bin"/></Relationships>
</file>

<file path=ppt/slides/_rels/slide54.xml.rels><?xml version="1.0" encoding="UTF-8" standalone="yes"?>
<Relationships xmlns="http://schemas.openxmlformats.org/package/2006/relationships"><Relationship Id="rId9" Type="http://schemas.openxmlformats.org/officeDocument/2006/relationships/vmlDrawing" Target="../drawings/vmlDrawing17.vml"/><Relationship Id="rId8" Type="http://schemas.openxmlformats.org/officeDocument/2006/relationships/slideLayout" Target="../slideLayouts/slideLayout7.xml"/><Relationship Id="rId7" Type="http://schemas.openxmlformats.org/officeDocument/2006/relationships/image" Target="../media/image81.wmf"/><Relationship Id="rId6" Type="http://schemas.openxmlformats.org/officeDocument/2006/relationships/image" Target="../media/image78.wmf"/><Relationship Id="rId5" Type="http://schemas.openxmlformats.org/officeDocument/2006/relationships/image" Target="../media/image39.wmf"/><Relationship Id="rId4" Type="http://schemas.openxmlformats.org/officeDocument/2006/relationships/image" Target="../media/image80.wmf"/><Relationship Id="rId3" Type="http://schemas.openxmlformats.org/officeDocument/2006/relationships/oleObject" Target="../embeddings/oleObject41.bin"/><Relationship Id="rId2" Type="http://schemas.openxmlformats.org/officeDocument/2006/relationships/image" Target="../media/image79.wmf"/><Relationship Id="rId1" Type="http://schemas.openxmlformats.org/officeDocument/2006/relationships/oleObject" Target="../embeddings/oleObject40.bin"/></Relationships>
</file>

<file path=ppt/slides/_rels/slide55.xml.rels><?xml version="1.0" encoding="UTF-8" standalone="yes"?>
<Relationships xmlns="http://schemas.openxmlformats.org/package/2006/relationships"><Relationship Id="rId9" Type="http://schemas.openxmlformats.org/officeDocument/2006/relationships/vmlDrawing" Target="../drawings/vmlDrawing18.vml"/><Relationship Id="rId8" Type="http://schemas.openxmlformats.org/officeDocument/2006/relationships/slideLayout" Target="../slideLayouts/slideLayout7.xml"/><Relationship Id="rId7" Type="http://schemas.openxmlformats.org/officeDocument/2006/relationships/image" Target="../media/image81.wmf"/><Relationship Id="rId6" Type="http://schemas.openxmlformats.org/officeDocument/2006/relationships/image" Target="../media/image78.wmf"/><Relationship Id="rId5" Type="http://schemas.openxmlformats.org/officeDocument/2006/relationships/image" Target="../media/image39.wmf"/><Relationship Id="rId4" Type="http://schemas.openxmlformats.org/officeDocument/2006/relationships/image" Target="../media/image80.wmf"/><Relationship Id="rId3" Type="http://schemas.openxmlformats.org/officeDocument/2006/relationships/oleObject" Target="../embeddings/oleObject43.bin"/><Relationship Id="rId2" Type="http://schemas.openxmlformats.org/officeDocument/2006/relationships/image" Target="../media/image79.wmf"/><Relationship Id="rId1" Type="http://schemas.openxmlformats.org/officeDocument/2006/relationships/oleObject" Target="../embeddings/oleObject42.bin"/></Relationships>
</file>

<file path=ppt/slides/_rels/slide56.xml.rels><?xml version="1.0" encoding="UTF-8" standalone="yes"?>
<Relationships xmlns="http://schemas.openxmlformats.org/package/2006/relationships"><Relationship Id="rId9" Type="http://schemas.openxmlformats.org/officeDocument/2006/relationships/vmlDrawing" Target="../drawings/vmlDrawing19.vml"/><Relationship Id="rId8" Type="http://schemas.openxmlformats.org/officeDocument/2006/relationships/slideLayout" Target="../slideLayouts/slideLayout7.xml"/><Relationship Id="rId7" Type="http://schemas.openxmlformats.org/officeDocument/2006/relationships/image" Target="../media/image81.wmf"/><Relationship Id="rId6" Type="http://schemas.openxmlformats.org/officeDocument/2006/relationships/image" Target="../media/image78.wmf"/><Relationship Id="rId5" Type="http://schemas.openxmlformats.org/officeDocument/2006/relationships/image" Target="../media/image39.wmf"/><Relationship Id="rId4" Type="http://schemas.openxmlformats.org/officeDocument/2006/relationships/image" Target="../media/image80.wmf"/><Relationship Id="rId3" Type="http://schemas.openxmlformats.org/officeDocument/2006/relationships/oleObject" Target="../embeddings/oleObject45.bin"/><Relationship Id="rId2" Type="http://schemas.openxmlformats.org/officeDocument/2006/relationships/image" Target="../media/image79.wmf"/><Relationship Id="rId1" Type="http://schemas.openxmlformats.org/officeDocument/2006/relationships/oleObject" Target="../embeddings/oleObject44.bin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2.png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3.png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122" name="矩形 5121"/>
          <p:cNvSpPr/>
          <p:nvPr/>
        </p:nvSpPr>
        <p:spPr>
          <a:xfrm>
            <a:off x="0" y="2460625"/>
            <a:ext cx="9144000" cy="8239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/>
            <a:r>
              <a:rPr lang="en-US" altLang="zh-CN" sz="4800">
                <a:latin typeface="华文彩云" pitchFamily="2" charset="-122"/>
                <a:ea typeface="华文彩云" pitchFamily="2" charset="-122"/>
              </a:rPr>
              <a:t>  </a:t>
            </a:r>
            <a:r>
              <a:rPr lang="zh-CN" altLang="en-US" sz="4800" dirty="0">
                <a:latin typeface="华文彩云" pitchFamily="2" charset="-122"/>
                <a:ea typeface="华文彩云" pitchFamily="2" charset="-122"/>
              </a:rPr>
              <a:t>电势差与电场强度的关系</a:t>
            </a:r>
            <a:endParaRPr lang="zh-CN" altLang="en-US" sz="4800" dirty="0">
              <a:latin typeface="华文彩云" pitchFamily="2" charset="-122"/>
              <a:ea typeface="华文彩云" pitchFamily="2" charset="-122"/>
            </a:endParaRPr>
          </a:p>
        </p:txBody>
      </p:sp>
      <p:pic>
        <p:nvPicPr>
          <p:cNvPr id="5124" name="图片 5123" descr="9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765175"/>
            <a:ext cx="7239000" cy="14097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146" name="文本框 6145"/>
          <p:cNvSpPr txBox="1"/>
          <p:nvPr/>
        </p:nvSpPr>
        <p:spPr>
          <a:xfrm>
            <a:off x="3892550" y="5229225"/>
            <a:ext cx="1471613" cy="463550"/>
          </a:xfrm>
          <a:prstGeom prst="rect">
            <a:avLst/>
          </a:prstGeom>
          <a:solidFill>
            <a:srgbClr val="FF0000"/>
          </a:solidFill>
          <a:ln w="635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>
            <a:spAutoFit/>
          </a:bodyPr>
          <a:p>
            <a:pPr marL="271780" indent="-271780" algn="ctr"/>
            <a:r>
              <a:rPr lang="zh-CN" altLang="en-US" sz="3000" b="1" dirty="0">
                <a:effectLst>
                  <a:outerShdw blurRad="38100" dist="38100" dir="2700000">
                    <a:srgbClr val="FFFFFF"/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</a:rPr>
              <a:t>电场力</a:t>
            </a:r>
            <a:endParaRPr lang="zh-CN" altLang="en-US" sz="3000" b="1" dirty="0">
              <a:effectLst>
                <a:outerShdw blurRad="38100" dist="38100" dir="2700000">
                  <a:srgbClr val="FFFFFF"/>
                </a:outerShdw>
              </a:effectLst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6147" name="文本框 6146"/>
          <p:cNvSpPr txBox="1"/>
          <p:nvPr/>
        </p:nvSpPr>
        <p:spPr>
          <a:xfrm>
            <a:off x="5578475" y="4110038"/>
            <a:ext cx="2089150" cy="463550"/>
          </a:xfrm>
          <a:prstGeom prst="rect">
            <a:avLst/>
          </a:prstGeom>
          <a:solidFill>
            <a:srgbClr val="FF0000"/>
          </a:solidFill>
          <a:ln w="635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>
            <a:spAutoFit/>
          </a:bodyPr>
          <a:p>
            <a:pPr marL="271780" indent="-271780" algn="ctr"/>
            <a:r>
              <a:rPr lang="zh-CN" altLang="en-US" sz="3000" b="1" dirty="0">
                <a:effectLst>
                  <a:outerShdw blurRad="38100" dist="38100" dir="2700000">
                    <a:srgbClr val="FFFFFF"/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</a:rPr>
              <a:t>电场强度</a:t>
            </a:r>
            <a:endParaRPr lang="zh-CN" altLang="en-US" sz="3000" b="1" dirty="0">
              <a:effectLst>
                <a:outerShdw blurRad="38100" dist="38100" dir="2700000">
                  <a:srgbClr val="FFFFFF"/>
                </a:outerShdw>
              </a:effectLst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6148" name="文本框 6147"/>
          <p:cNvSpPr txBox="1"/>
          <p:nvPr/>
        </p:nvSpPr>
        <p:spPr>
          <a:xfrm>
            <a:off x="5681663" y="2322513"/>
            <a:ext cx="1770062" cy="463550"/>
          </a:xfrm>
          <a:prstGeom prst="rect">
            <a:avLst/>
          </a:prstGeom>
          <a:solidFill>
            <a:srgbClr val="FF0000"/>
          </a:solidFill>
          <a:ln w="635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>
            <a:spAutoFit/>
          </a:bodyPr>
          <a:p>
            <a:pPr marL="271780" indent="-271780" algn="ctr"/>
            <a:r>
              <a:rPr lang="zh-CN" altLang="en-US" sz="3000" b="1" dirty="0">
                <a:effectLst>
                  <a:outerShdw blurRad="38100" dist="38100" dir="2700000">
                    <a:srgbClr val="FFFFFF"/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</a:rPr>
              <a:t>电 势 差</a:t>
            </a:r>
            <a:endParaRPr lang="zh-CN" altLang="en-US" sz="3000" b="1" dirty="0">
              <a:effectLst>
                <a:outerShdw blurRad="38100" dist="38100" dir="2700000">
                  <a:srgbClr val="FFFFFF"/>
                </a:outerShdw>
              </a:effectLst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6149" name="文本框 6148"/>
          <p:cNvSpPr txBox="1"/>
          <p:nvPr/>
        </p:nvSpPr>
        <p:spPr>
          <a:xfrm>
            <a:off x="3924300" y="1238250"/>
            <a:ext cx="1354138" cy="463550"/>
          </a:xfrm>
          <a:prstGeom prst="rect">
            <a:avLst/>
          </a:prstGeom>
          <a:solidFill>
            <a:srgbClr val="FF0000"/>
          </a:solidFill>
          <a:ln w="635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>
            <a:spAutoFit/>
          </a:bodyPr>
          <a:p>
            <a:pPr marL="271780" indent="-271780" algn="ctr"/>
            <a:r>
              <a:rPr lang="zh-CN" altLang="en-US" sz="3000" b="1" dirty="0">
                <a:effectLst>
                  <a:outerShdw blurRad="38100" dist="38100" dir="2700000">
                    <a:srgbClr val="FFFFFF"/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</a:rPr>
              <a:t>电 势</a:t>
            </a:r>
            <a:endParaRPr lang="zh-CN" altLang="en-US" sz="3000" b="1" dirty="0">
              <a:effectLst>
                <a:outerShdw blurRad="38100" dist="38100" dir="2700000">
                  <a:srgbClr val="FFFFFF"/>
                </a:outerShdw>
              </a:effectLst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6150" name="文本框 6149"/>
          <p:cNvSpPr txBox="1"/>
          <p:nvPr/>
        </p:nvSpPr>
        <p:spPr>
          <a:xfrm>
            <a:off x="1908175" y="2362200"/>
            <a:ext cx="1673225" cy="463550"/>
          </a:xfrm>
          <a:prstGeom prst="rect">
            <a:avLst/>
          </a:prstGeom>
          <a:solidFill>
            <a:srgbClr val="FF0000"/>
          </a:solidFill>
          <a:ln w="635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>
            <a:spAutoFit/>
          </a:bodyPr>
          <a:p>
            <a:pPr marL="271780" indent="-271780" algn="ctr"/>
            <a:r>
              <a:rPr lang="zh-CN" altLang="en-US" sz="3000" b="1" dirty="0">
                <a:effectLst>
                  <a:outerShdw blurRad="38100" dist="38100" dir="2700000">
                    <a:srgbClr val="FFFFFF"/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</a:rPr>
              <a:t>电 势 能</a:t>
            </a:r>
            <a:endParaRPr lang="zh-CN" altLang="en-US" sz="3000" b="1" dirty="0">
              <a:effectLst>
                <a:outerShdw blurRad="38100" dist="38100" dir="2700000">
                  <a:srgbClr val="FFFFFF"/>
                </a:outerShdw>
              </a:effectLst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6151" name="文本框 6150"/>
          <p:cNvSpPr txBox="1"/>
          <p:nvPr/>
        </p:nvSpPr>
        <p:spPr>
          <a:xfrm>
            <a:off x="1692275" y="4106863"/>
            <a:ext cx="2520950" cy="546100"/>
          </a:xfrm>
          <a:prstGeom prst="rect">
            <a:avLst/>
          </a:prstGeom>
          <a:solidFill>
            <a:srgbClr val="FF0000"/>
          </a:solidFill>
          <a:ln w="635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36000">
            <a:spAutoFit/>
          </a:bodyPr>
          <a:p>
            <a:pPr marL="271780" indent="-271780" algn="ctr">
              <a:lnSpc>
                <a:spcPct val="110000"/>
              </a:lnSpc>
            </a:pPr>
            <a:r>
              <a:rPr lang="zh-CN" altLang="en-US" sz="3000" b="1" dirty="0">
                <a:effectLst>
                  <a:outerShdw blurRad="38100" dist="38100" dir="2700000">
                    <a:srgbClr val="FFFFFF"/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</a:rPr>
              <a:t>电场力的功</a:t>
            </a:r>
            <a:endParaRPr lang="zh-CN" altLang="en-US" sz="3000" b="1" dirty="0">
              <a:effectLst>
                <a:outerShdw blurRad="38100" dist="38100" dir="2700000">
                  <a:srgbClr val="FFFFFF"/>
                </a:outerShdw>
              </a:effectLst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6152" name="任意多边形 6151"/>
          <p:cNvSpPr>
            <a:spLocks noChangeAspect="1"/>
          </p:cNvSpPr>
          <p:nvPr/>
        </p:nvSpPr>
        <p:spPr>
          <a:xfrm flipV="1">
            <a:off x="4611688" y="1435100"/>
            <a:ext cx="1722437" cy="1979613"/>
          </a:xfrm>
          <a:custGeom>
            <a:avLst/>
            <a:gdLst>
              <a:gd name="txL" fmla="*/ 0 w 17735"/>
              <a:gd name="txT" fmla="*/ 0 h 20402"/>
              <a:gd name="txR" fmla="*/ 17735 w 17735"/>
              <a:gd name="txB" fmla="*/ 20402 h 20402"/>
            </a:gdLst>
            <a:ahLst/>
            <a:cxnLst>
              <a:cxn ang="0">
                <a:pos x="17734" y="12330"/>
              </a:cxn>
              <a:cxn ang="90">
                <a:pos x="7094" y="20401"/>
              </a:cxn>
              <a:cxn ang="270">
                <a:pos x="0" y="0"/>
              </a:cxn>
            </a:cxnLst>
            <a:rect l="txL" t="txT" r="txR" b="txB"/>
            <a:pathLst>
              <a:path w="17735" h="20402" fill="none">
                <a:moveTo>
                  <a:pt x="17734" y="12330"/>
                </a:moveTo>
                <a:arcTo wR="21600" hR="21600" stAng="-19511405" swAng="2160966"/>
              </a:path>
              <a:path w="17735" h="20402" stroke="0">
                <a:moveTo>
                  <a:pt x="17734" y="12330"/>
                </a:moveTo>
                <a:arcTo wR="21600" hR="21600" stAng="-19511405" swAng="2160966"/>
                <a:lnTo>
                  <a:pt x="0" y="0"/>
                </a:lnTo>
                <a:close/>
              </a:path>
            </a:pathLst>
          </a:custGeom>
          <a:noFill/>
          <a:ln w="31750" cap="flat" cmpd="sng">
            <a:solidFill>
              <a:srgbClr val="FF0000"/>
            </a:solidFill>
            <a:prstDash val="solid"/>
            <a:headEnd type="triangle" w="lg" len="lg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6153" name="任意多边形 6152"/>
          <p:cNvSpPr>
            <a:spLocks noChangeAspect="1"/>
          </p:cNvSpPr>
          <p:nvPr/>
        </p:nvSpPr>
        <p:spPr>
          <a:xfrm flipV="1">
            <a:off x="4643438" y="3429000"/>
            <a:ext cx="1687512" cy="1947863"/>
          </a:xfrm>
          <a:custGeom>
            <a:avLst/>
            <a:gdLst>
              <a:gd name="txL" fmla="*/ 0 w 17389"/>
              <a:gd name="txT" fmla="*/ 0 h 20067"/>
              <a:gd name="txR" fmla="*/ 17389 w 17389"/>
              <a:gd name="txB" fmla="*/ 20067 h 20067"/>
            </a:gdLst>
            <a:ahLst/>
            <a:cxnLst>
              <a:cxn ang="270">
                <a:pos x="7991" y="0"/>
              </a:cxn>
              <a:cxn ang="0">
                <a:pos x="17388" y="7252"/>
              </a:cxn>
              <a:cxn ang="180">
                <a:pos x="0" y="20067"/>
              </a:cxn>
            </a:cxnLst>
            <a:rect l="txL" t="txT" r="txR" b="txB"/>
            <a:pathLst>
              <a:path w="17389" h="20067" fill="none">
                <a:moveTo>
                  <a:pt x="7991" y="0"/>
                </a:moveTo>
                <a:arcTo wR="21600" hR="21600" stAng="-4097206" swAng="1913787"/>
              </a:path>
              <a:path w="17389" h="20067" stroke="0">
                <a:moveTo>
                  <a:pt x="7991" y="0"/>
                </a:moveTo>
                <a:arcTo wR="21600" hR="21600" stAng="-4097206" swAng="1913787"/>
                <a:lnTo>
                  <a:pt x="0" y="20067"/>
                </a:lnTo>
                <a:close/>
              </a:path>
            </a:pathLst>
          </a:custGeom>
          <a:noFill/>
          <a:ln w="31750" cap="flat" cmpd="sng">
            <a:solidFill>
              <a:srgbClr val="FF0000"/>
            </a:solidFill>
            <a:prstDash val="solid"/>
            <a:headEnd type="none" w="med" len="med"/>
            <a:tailEnd type="triangle" w="lg" len="lg"/>
          </a:ln>
        </p:spPr>
        <p:txBody>
          <a:bodyPr/>
          <a:p>
            <a:endParaRPr lang="zh-CN" altLang="en-US"/>
          </a:p>
        </p:txBody>
      </p:sp>
      <p:sp>
        <p:nvSpPr>
          <p:cNvPr id="6154" name="任意多边形 6153"/>
          <p:cNvSpPr>
            <a:spLocks noChangeAspect="1"/>
          </p:cNvSpPr>
          <p:nvPr/>
        </p:nvSpPr>
        <p:spPr>
          <a:xfrm flipV="1">
            <a:off x="4597400" y="2844800"/>
            <a:ext cx="2095500" cy="1174750"/>
          </a:xfrm>
          <a:custGeom>
            <a:avLst/>
            <a:gdLst>
              <a:gd name="txL" fmla="*/ 0 w 21600"/>
              <a:gd name="txT" fmla="*/ 0 h 12079"/>
              <a:gd name="txR" fmla="*/ 21600 w 21600"/>
              <a:gd name="txB" fmla="*/ 12079 h 12079"/>
            </a:gdLst>
            <a:ahLst/>
            <a:cxnLst>
              <a:cxn ang="270">
                <a:pos x="20767" y="0"/>
              </a:cxn>
              <a:cxn ang="0">
                <a:pos x="20708" y="12079"/>
              </a:cxn>
              <a:cxn ang="180">
                <a:pos x="0" y="5937"/>
              </a:cxn>
            </a:cxnLst>
            <a:rect l="txL" t="txT" r="txR" b="txB"/>
            <a:pathLst>
              <a:path w="21600" h="12079" fill="none">
                <a:moveTo>
                  <a:pt x="20767" y="0"/>
                </a:moveTo>
                <a:arcTo wR="21600" hR="21600" stAng="-957270" swAng="1948493"/>
              </a:path>
              <a:path w="21600" h="12079" stroke="0">
                <a:moveTo>
                  <a:pt x="20767" y="0"/>
                </a:moveTo>
                <a:arcTo wR="21600" hR="21600" stAng="-957270" swAng="1948493"/>
                <a:lnTo>
                  <a:pt x="0" y="5937"/>
                </a:lnTo>
                <a:close/>
              </a:path>
            </a:pathLst>
          </a:custGeom>
          <a:noFill/>
          <a:ln w="31750" cap="flat" cmpd="sng">
            <a:solidFill>
              <a:srgbClr val="FF0000"/>
            </a:solidFill>
            <a:prstDash val="solid"/>
            <a:headEnd type="triangle" w="lg" len="lg"/>
            <a:tailEnd type="triangle" w="lg" len="lg"/>
          </a:ln>
        </p:spPr>
        <p:txBody>
          <a:bodyPr/>
          <a:p>
            <a:endParaRPr lang="zh-CN" altLang="en-US"/>
          </a:p>
        </p:txBody>
      </p:sp>
      <p:sp>
        <p:nvSpPr>
          <p:cNvPr id="6155" name="任意多边形 6154"/>
          <p:cNvSpPr>
            <a:spLocks noChangeAspect="1"/>
          </p:cNvSpPr>
          <p:nvPr/>
        </p:nvSpPr>
        <p:spPr>
          <a:xfrm flipV="1">
            <a:off x="2928938" y="3422650"/>
            <a:ext cx="1682750" cy="1947863"/>
          </a:xfrm>
          <a:custGeom>
            <a:avLst/>
            <a:gdLst>
              <a:gd name="txL" fmla="*/ 0 w 17316"/>
              <a:gd name="txT" fmla="*/ 0 h 20053"/>
              <a:gd name="txR" fmla="*/ 17316 w 17316"/>
              <a:gd name="txB" fmla="*/ 20053 h 20053"/>
            </a:gdLst>
            <a:ahLst/>
            <a:cxnLst>
              <a:cxn ang="180">
                <a:pos x="0" y="7141"/>
              </a:cxn>
              <a:cxn ang="270">
                <a:pos x="9289" y="0"/>
              </a:cxn>
              <a:cxn ang="90">
                <a:pos x="17316" y="20053"/>
              </a:cxn>
            </a:cxnLst>
            <a:rect l="txL" t="txT" r="txR" b="txB"/>
            <a:pathLst>
              <a:path w="17316" h="20053" fill="none">
                <a:moveTo>
                  <a:pt x="0" y="7141"/>
                </a:moveTo>
                <a:arcTo wR="21600" hR="21600" stAng="-8597355" swAng="1888414"/>
              </a:path>
              <a:path w="17316" h="20053" stroke="0">
                <a:moveTo>
                  <a:pt x="0" y="7141"/>
                </a:moveTo>
                <a:arcTo wR="21600" hR="21600" stAng="-8597355" swAng="1888414"/>
                <a:lnTo>
                  <a:pt x="17316" y="20053"/>
                </a:lnTo>
                <a:close/>
              </a:path>
            </a:pathLst>
          </a:custGeom>
          <a:noFill/>
          <a:ln w="31750" cap="flat" cmpd="sng">
            <a:solidFill>
              <a:srgbClr val="FF0000"/>
            </a:solidFill>
            <a:prstDash val="solid"/>
            <a:headEnd type="triangle" w="lg" len="lg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6156" name="任意多边形 6155"/>
          <p:cNvSpPr>
            <a:spLocks noChangeAspect="1"/>
          </p:cNvSpPr>
          <p:nvPr/>
        </p:nvSpPr>
        <p:spPr>
          <a:xfrm flipV="1">
            <a:off x="2497138" y="2841625"/>
            <a:ext cx="2097087" cy="1212850"/>
          </a:xfrm>
          <a:custGeom>
            <a:avLst/>
            <a:gdLst>
              <a:gd name="txL" fmla="*/ 0 w 21600"/>
              <a:gd name="txT" fmla="*/ 0 h 12488"/>
              <a:gd name="txR" fmla="*/ 21600 w 21600"/>
              <a:gd name="txB" fmla="*/ 12488 h 12488"/>
            </a:gdLst>
            <a:ahLst/>
            <a:cxnLst>
              <a:cxn ang="180">
                <a:pos x="844" y="12487"/>
              </a:cxn>
              <a:cxn ang="270">
                <a:pos x="1003" y="0"/>
              </a:cxn>
              <a:cxn ang="0">
                <a:pos x="21600" y="6507"/>
              </a:cxn>
            </a:cxnLst>
            <a:rect l="txL" t="txT" r="txR" b="txB"/>
            <a:pathLst>
              <a:path w="21600" h="12488" fill="none">
                <a:moveTo>
                  <a:pt x="844" y="12487"/>
                </a:moveTo>
                <a:arcTo wR="21600" hR="21600" stAng="-11764332" swAng="2016273"/>
              </a:path>
              <a:path w="21600" h="12488" stroke="0">
                <a:moveTo>
                  <a:pt x="844" y="12487"/>
                </a:moveTo>
                <a:arcTo wR="21600" hR="21600" stAng="-11764332" swAng="2016273"/>
                <a:lnTo>
                  <a:pt x="21600" y="6507"/>
                </a:lnTo>
                <a:close/>
              </a:path>
            </a:pathLst>
          </a:custGeom>
          <a:noFill/>
          <a:ln w="31750" cap="flat" cmpd="sng">
            <a:solidFill>
              <a:srgbClr val="FF0000"/>
            </a:solidFill>
            <a:prstDash val="solid"/>
            <a:headEnd type="triangle" w="lg" len="lg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6157" name="任意多边形 6156"/>
          <p:cNvSpPr>
            <a:spLocks noChangeAspect="1"/>
          </p:cNvSpPr>
          <p:nvPr/>
        </p:nvSpPr>
        <p:spPr>
          <a:xfrm flipV="1">
            <a:off x="2840038" y="1465263"/>
            <a:ext cx="1757362" cy="1952625"/>
          </a:xfrm>
          <a:custGeom>
            <a:avLst/>
            <a:gdLst>
              <a:gd name="txL" fmla="*/ 0 w 18106"/>
              <a:gd name="txT" fmla="*/ 0 h 20135"/>
              <a:gd name="txR" fmla="*/ 18106 w 18106"/>
              <a:gd name="txB" fmla="*/ 20135 h 20135"/>
            </a:gdLst>
            <a:ahLst/>
            <a:cxnLst>
              <a:cxn ang="90">
                <a:pos x="10286" y="20135"/>
              </a:cxn>
              <a:cxn ang="180">
                <a:pos x="0" y="11778"/>
              </a:cxn>
              <a:cxn ang="270">
                <a:pos x="18106" y="0"/>
              </a:cxn>
            </a:cxnLst>
            <a:rect l="txL" t="txT" r="txR" b="txB"/>
            <a:pathLst>
              <a:path w="18106" h="20135" fill="none">
                <a:moveTo>
                  <a:pt x="10286" y="20135"/>
                </a:moveTo>
                <a:arcTo wR="21600" hR="21600" stAng="-14926494" swAng="2143848"/>
              </a:path>
              <a:path w="18106" h="20135" stroke="0">
                <a:moveTo>
                  <a:pt x="10286" y="20135"/>
                </a:moveTo>
                <a:arcTo wR="21600" hR="21600" stAng="-14926494" swAng="2143848"/>
                <a:lnTo>
                  <a:pt x="18106" y="0"/>
                </a:lnTo>
                <a:close/>
              </a:path>
            </a:pathLst>
          </a:custGeom>
          <a:noFill/>
          <a:ln w="31750" cap="flat" cmpd="sng">
            <a:solidFill>
              <a:srgbClr val="FF0000"/>
            </a:solidFill>
            <a:prstDash val="solid"/>
            <a:headEnd type="triangle" w="lg" len="lg"/>
            <a:tailEnd type="none" w="med" len="med"/>
          </a:ln>
        </p:spPr>
        <p:txBody>
          <a:bodyPr/>
          <a:p>
            <a:endParaRPr lang="zh-CN" altLang="en-US"/>
          </a:p>
        </p:txBody>
      </p:sp>
      <p:pic>
        <p:nvPicPr>
          <p:cNvPr id="6158" name="图片 615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2400" y="152400"/>
            <a:ext cx="3095625" cy="21431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159" name="图片 615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4525" y="327025"/>
            <a:ext cx="3335338" cy="158908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160" name="图片 615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938" y="2760663"/>
            <a:ext cx="2251075" cy="13366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161" name="图片 616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4213" y="5084763"/>
            <a:ext cx="2701925" cy="12890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162" name="图片 616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95963" y="4581525"/>
            <a:ext cx="3276600" cy="2097088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1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1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1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1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1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1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1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61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61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61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61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61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61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61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61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61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61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61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61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61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61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61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61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 bldLvl="0" animBg="1"/>
      <p:bldP spid="6147" grpId="0" bldLvl="0" animBg="1"/>
      <p:bldP spid="6148" grpId="0" bldLvl="0" animBg="1"/>
      <p:bldP spid="6149" grpId="0" bldLvl="0" animBg="1"/>
      <p:bldP spid="6150" grpId="0" bldLvl="0" animBg="1"/>
      <p:bldP spid="6151" grpId="0" bldLvl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242" name="Text Box 3"/>
          <p:cNvSpPr txBox="1"/>
          <p:nvPr/>
        </p:nvSpPr>
        <p:spPr>
          <a:xfrm>
            <a:off x="250825" y="115888"/>
            <a:ext cx="5761038" cy="6096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3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一、电势与电场强度的关系</a:t>
            </a:r>
            <a:endParaRPr lang="zh-CN" altLang="en-US" sz="34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graphicFrame>
        <p:nvGraphicFramePr>
          <p:cNvPr id="10243" name="Object 5"/>
          <p:cNvGraphicFramePr>
            <a:graphicFrameLocks noChangeAspect="1"/>
          </p:cNvGraphicFramePr>
          <p:nvPr/>
        </p:nvGraphicFramePr>
        <p:xfrm>
          <a:off x="1042988" y="1773238"/>
          <a:ext cx="3048000" cy="2667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6" name="" r:id="rId1" imgW="1047750" imgH="1038225" progId="Paint.Picture">
                  <p:embed/>
                </p:oleObj>
              </mc:Choice>
              <mc:Fallback>
                <p:oleObj name="" r:id="rId1" imgW="1047750" imgH="1038225" progId="Paint.Picture">
                  <p:embed/>
                  <p:pic>
                    <p:nvPicPr>
                      <p:cNvPr id="0" name="图片 3075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042988" y="1773238"/>
                        <a:ext cx="3048000" cy="2667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44" name="Text Box 6"/>
          <p:cNvSpPr txBox="1"/>
          <p:nvPr/>
        </p:nvSpPr>
        <p:spPr>
          <a:xfrm>
            <a:off x="900113" y="4579938"/>
            <a:ext cx="3505200" cy="5794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>
              <a:spcBef>
                <a:spcPct val="50000"/>
              </a:spcBef>
            </a:pPr>
            <a:r>
              <a:rPr lang="en-US" altLang="zh-CN" sz="3200" b="1" i="1">
                <a:latin typeface="Times New Roman" panose="02020603050405020304" pitchFamily="18" charset="0"/>
                <a:ea typeface="黑体" panose="02010609060101010101" pitchFamily="49" charset="-122"/>
              </a:rPr>
              <a:t>E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大处</a:t>
            </a:r>
            <a:r>
              <a:rPr lang="en-US" altLang="zh-CN" sz="3200" b="1" i="1">
                <a:latin typeface="Times New Roman" panose="02020603050405020304" pitchFamily="18" charset="0"/>
                <a:ea typeface="黑体" panose="02010609060101010101" pitchFamily="49" charset="-122"/>
              </a:rPr>
              <a:t>φ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一定高 </a:t>
            </a:r>
            <a:endParaRPr lang="zh-CN" altLang="en-US" sz="32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graphicFrame>
        <p:nvGraphicFramePr>
          <p:cNvPr id="10245" name="Object 8"/>
          <p:cNvGraphicFramePr>
            <a:graphicFrameLocks noChangeAspect="1"/>
          </p:cNvGraphicFramePr>
          <p:nvPr/>
        </p:nvGraphicFramePr>
        <p:xfrm>
          <a:off x="5076825" y="1793875"/>
          <a:ext cx="2819400" cy="2643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7" name="" r:id="rId3" imgW="1104900" imgH="1095375" progId="Paint.Picture">
                  <p:embed/>
                </p:oleObj>
              </mc:Choice>
              <mc:Fallback>
                <p:oleObj name="" r:id="rId3" imgW="1104900" imgH="1095375" progId="Paint.Picture">
                  <p:embed/>
                  <p:pic>
                    <p:nvPicPr>
                      <p:cNvPr id="0" name="图片 3076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076825" y="1793875"/>
                        <a:ext cx="2819400" cy="264318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46" name="Text Box 9"/>
          <p:cNvSpPr txBox="1"/>
          <p:nvPr/>
        </p:nvSpPr>
        <p:spPr>
          <a:xfrm>
            <a:off x="5638800" y="5791200"/>
            <a:ext cx="2895600" cy="5794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endParaRPr sz="3200" b="1" dirty="0">
              <a:latin typeface="Times New Roman" panose="02020603050405020304" pitchFamily="18" charset="0"/>
            </a:endParaRPr>
          </a:p>
        </p:txBody>
      </p:sp>
      <p:sp>
        <p:nvSpPr>
          <p:cNvPr id="10247" name="Text Box 12"/>
          <p:cNvSpPr txBox="1"/>
          <p:nvPr/>
        </p:nvSpPr>
        <p:spPr>
          <a:xfrm>
            <a:off x="4787900" y="4581525"/>
            <a:ext cx="3527425" cy="5794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>
              <a:spcBef>
                <a:spcPct val="50000"/>
              </a:spcBef>
            </a:pPr>
            <a:r>
              <a:rPr lang="en-US" altLang="zh-CN" sz="3200" b="1" i="1">
                <a:latin typeface="Times New Roman" panose="02020603050405020304" pitchFamily="18" charset="0"/>
                <a:ea typeface="黑体" panose="02010609060101010101" pitchFamily="49" charset="-122"/>
              </a:rPr>
              <a:t>E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大处</a:t>
            </a:r>
            <a:r>
              <a:rPr lang="en-US" altLang="zh-CN" sz="3200" b="1" i="1">
                <a:latin typeface="Times New Roman" panose="02020603050405020304" pitchFamily="18" charset="0"/>
                <a:ea typeface="黑体" panose="02010609060101010101" pitchFamily="49" charset="-122"/>
              </a:rPr>
              <a:t>φ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一定低</a:t>
            </a:r>
            <a:endParaRPr lang="en-US" altLang="zh-CN" sz="32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0248" name="Text Box 15"/>
          <p:cNvSpPr txBox="1"/>
          <p:nvPr/>
        </p:nvSpPr>
        <p:spPr>
          <a:xfrm>
            <a:off x="142875" y="5300663"/>
            <a:ext cx="8893175" cy="528637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chemeClr val="accent2"/>
            </a:solidFill>
            <a:prstDash val="solid"/>
            <a:miter/>
            <a:headEnd type="none" w="med" len="med"/>
            <a:tailEnd type="none" w="med" len="med"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结论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1:</a:t>
            </a:r>
            <a:r>
              <a:rPr lang="en-US" altLang="zh-CN" sz="2800" b="1" i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E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大处</a:t>
            </a:r>
            <a:r>
              <a:rPr lang="en-US" altLang="zh-CN" sz="2800" b="1" i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φ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不一定高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(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低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)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；</a:t>
            </a:r>
            <a:r>
              <a:rPr lang="en-US" altLang="zh-CN" sz="2800" b="1" i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φ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高处</a:t>
            </a:r>
            <a:r>
              <a:rPr lang="en-US" altLang="zh-CN" sz="2800" b="1" i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E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不一定大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(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小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). </a:t>
            </a:r>
            <a:endParaRPr lang="en-US" altLang="zh-CN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pic>
        <p:nvPicPr>
          <p:cNvPr id="10250" name="图片 1024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8600" y="685800"/>
            <a:ext cx="8713788" cy="105251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251" name="Text Box 39"/>
          <p:cNvSpPr txBox="1"/>
          <p:nvPr/>
        </p:nvSpPr>
        <p:spPr>
          <a:xfrm>
            <a:off x="0" y="5943600"/>
            <a:ext cx="8891588" cy="669925"/>
          </a:xfrm>
          <a:prstGeom prst="rect">
            <a:avLst/>
          </a:prstGeom>
          <a:solidFill>
            <a:srgbClr val="FFFFFF"/>
          </a:solidFill>
          <a:ln w="28575" cap="flat" cmpd="sng">
            <a:solidFill>
              <a:schemeClr val="accent2"/>
            </a:solidFill>
            <a:prstDash val="solid"/>
            <a:miter/>
            <a:headEnd type="none" w="med" len="med"/>
            <a:tailEnd type="none" w="med" len="med"/>
          </a:ln>
        </p:spPr>
        <p:txBody>
          <a:bodyPr>
            <a:spAutoFit/>
          </a:bodyPr>
          <a:p>
            <a:pPr algn="ctr">
              <a:spcBef>
                <a:spcPct val="50000"/>
              </a:spcBef>
            </a:pPr>
            <a:r>
              <a:rPr lang="zh-CN" altLang="en-US" sz="3600" b="1" dirty="0">
                <a:solidFill>
                  <a:srgbClr val="FF0066"/>
                </a:solidFill>
                <a:latin typeface="华文琥珀" pitchFamily="2" charset="-122"/>
                <a:ea typeface="华文琥珀" pitchFamily="2" charset="-122"/>
              </a:rPr>
              <a:t>结论：电场强度</a:t>
            </a:r>
            <a:r>
              <a:rPr lang="en-US" altLang="zh-CN" sz="3600" b="1" i="1">
                <a:solidFill>
                  <a:srgbClr val="FF0066"/>
                </a:solidFill>
                <a:latin typeface="Times New Roman" panose="02020603050405020304" pitchFamily="18" charset="0"/>
                <a:ea typeface="华文琥珀" pitchFamily="2" charset="-122"/>
              </a:rPr>
              <a:t>E</a:t>
            </a:r>
            <a:r>
              <a:rPr lang="zh-CN" altLang="en-US" sz="3600" b="1" dirty="0">
                <a:solidFill>
                  <a:srgbClr val="FF0066"/>
                </a:solidFill>
                <a:latin typeface="华文琥珀" pitchFamily="2" charset="-122"/>
                <a:ea typeface="华文琥珀" pitchFamily="2" charset="-122"/>
              </a:rPr>
              <a:t>与电势</a:t>
            </a:r>
            <a:r>
              <a:rPr lang="el-GR" altLang="en-US" sz="3600" b="1" i="1" dirty="0">
                <a:solidFill>
                  <a:srgbClr val="FF0066"/>
                </a:solidFill>
                <a:latin typeface="Times New Roman" panose="02020603050405020304" pitchFamily="18" charset="0"/>
                <a:ea typeface="华文琥珀" pitchFamily="2" charset="-122"/>
              </a:rPr>
              <a:t>φ</a:t>
            </a:r>
            <a:r>
              <a:rPr lang="zh-CN" altLang="en-US" sz="3600" b="1" dirty="0">
                <a:solidFill>
                  <a:srgbClr val="FF0066"/>
                </a:solidFill>
                <a:latin typeface="华文琥珀" pitchFamily="2" charset="-122"/>
                <a:ea typeface="华文琥珀" pitchFamily="2" charset="-122"/>
              </a:rPr>
              <a:t>无直接关系。</a:t>
            </a:r>
            <a:endParaRPr lang="zh-CN" altLang="en-US" sz="3600" b="1" dirty="0">
              <a:solidFill>
                <a:srgbClr val="FF0066"/>
              </a:solidFill>
              <a:latin typeface="华文琥珀" pitchFamily="2" charset="-122"/>
              <a:ea typeface="华文琥珀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2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2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2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2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2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2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2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4" grpId="0" bldLvl="0"/>
      <p:bldP spid="10247" grpId="0" bldLvl="0"/>
      <p:bldP spid="10248" grpId="0" bldLvl="0" animBg="1"/>
      <p:bldP spid="10251" grpId="0" bldLvl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1266" name="图片 1126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2400" y="0"/>
            <a:ext cx="8713788" cy="10255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1267" name="Text Box 4"/>
          <p:cNvSpPr txBox="1"/>
          <p:nvPr/>
        </p:nvSpPr>
        <p:spPr>
          <a:xfrm>
            <a:off x="2195513" y="584200"/>
            <a:ext cx="4608512" cy="396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>
              <a:spcBef>
                <a:spcPct val="50000"/>
              </a:spcBef>
            </a:pPr>
            <a:r>
              <a:rPr lang="zh-CN" altLang="en-US" sz="20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（若规定无穷远处为零电势点 ）</a:t>
            </a:r>
            <a:endParaRPr lang="zh-CN" altLang="en-US" sz="20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aphicFrame>
        <p:nvGraphicFramePr>
          <p:cNvPr id="11268" name="Object 6"/>
          <p:cNvGraphicFramePr>
            <a:graphicFrameLocks noChangeAspect="1"/>
          </p:cNvGraphicFramePr>
          <p:nvPr/>
        </p:nvGraphicFramePr>
        <p:xfrm>
          <a:off x="250825" y="1268413"/>
          <a:ext cx="4114800" cy="2568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0" name="" r:id="rId2" imgW="1838325" imgH="1190625" progId="Paint.Picture">
                  <p:embed/>
                </p:oleObj>
              </mc:Choice>
              <mc:Fallback>
                <p:oleObj name="" r:id="rId2" imgW="1838325" imgH="1190625" progId="Paint.Picture">
                  <p:embed/>
                  <p:pic>
                    <p:nvPicPr>
                      <p:cNvPr id="0" name="图片 3079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250825" y="1268413"/>
                        <a:ext cx="4114800" cy="25685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1269" name="组合 11268"/>
          <p:cNvGrpSpPr/>
          <p:nvPr/>
        </p:nvGrpSpPr>
        <p:grpSpPr>
          <a:xfrm>
            <a:off x="1781175" y="1616075"/>
            <a:ext cx="1173163" cy="1189038"/>
            <a:chOff x="0" y="0"/>
            <a:chExt cx="739" cy="749"/>
          </a:xfrm>
        </p:grpSpPr>
        <p:sp>
          <p:nvSpPr>
            <p:cNvPr id="11270" name="Line 14"/>
            <p:cNvSpPr/>
            <p:nvPr/>
          </p:nvSpPr>
          <p:spPr>
            <a:xfrm>
              <a:off x="0" y="570"/>
              <a:ext cx="672" cy="0"/>
            </a:xfrm>
            <a:prstGeom prst="line">
              <a:avLst/>
            </a:prstGeom>
            <a:ln w="38100" cap="flat" cmpd="sng">
              <a:solidFill>
                <a:srgbClr val="FF0000"/>
              </a:solidFill>
              <a:prstDash val="sysDot"/>
              <a:headEnd type="none" w="med" len="med"/>
              <a:tailEnd type="none" w="med" len="med"/>
            </a:ln>
          </p:spPr>
        </p:sp>
        <p:sp>
          <p:nvSpPr>
            <p:cNvPr id="11271" name="Text Box 17"/>
            <p:cNvSpPr txBox="1"/>
            <p:nvPr/>
          </p:nvSpPr>
          <p:spPr>
            <a:xfrm>
              <a:off x="211" y="0"/>
              <a:ext cx="528" cy="749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>
                <a:spcBef>
                  <a:spcPct val="50000"/>
                </a:spcBef>
              </a:pPr>
              <a:r>
                <a:rPr lang="en-US" altLang="zh-CN" sz="7200">
                  <a:latin typeface="Times New Roman" panose="02020603050405020304" pitchFamily="18" charset="0"/>
                </a:rPr>
                <a:t>.</a:t>
              </a:r>
              <a:r>
                <a:rPr lang="en-US" altLang="zh-CN" sz="2400" b="1">
                  <a:solidFill>
                    <a:schemeClr val="accent2"/>
                  </a:solidFill>
                  <a:latin typeface="Times New Roman" panose="02020603050405020304" pitchFamily="18" charset="0"/>
                </a:rPr>
                <a:t>O</a:t>
              </a:r>
              <a:endParaRPr lang="en-US" altLang="zh-CN" sz="2400" b="1">
                <a:solidFill>
                  <a:schemeClr val="accent2"/>
                </a:solidFill>
                <a:latin typeface="Times New Roman" panose="02020603050405020304" pitchFamily="18" charset="0"/>
              </a:endParaRPr>
            </a:p>
          </p:txBody>
        </p:sp>
      </p:grpSp>
      <p:sp>
        <p:nvSpPr>
          <p:cNvPr id="11272" name="Text Box 23"/>
          <p:cNvSpPr txBox="1"/>
          <p:nvPr/>
        </p:nvSpPr>
        <p:spPr>
          <a:xfrm>
            <a:off x="179388" y="3917950"/>
            <a:ext cx="4249737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>
              <a:spcBef>
                <a:spcPct val="50000"/>
              </a:spcBef>
            </a:pP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对</a:t>
            </a:r>
            <a:r>
              <a:rPr lang="en-US" altLang="zh-CN" sz="2800" b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O</a:t>
            </a: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点：</a:t>
            </a:r>
            <a:r>
              <a:rPr lang="en-US" altLang="zh-CN" sz="2800" b="1" i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E</a:t>
            </a:r>
            <a:r>
              <a:rPr lang="en-US" altLang="zh-CN" sz="2800" b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=0，</a:t>
            </a:r>
            <a:r>
              <a:rPr lang="en-US" altLang="zh-CN" sz="2800" b="1" i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φ</a:t>
            </a:r>
            <a:r>
              <a:rPr lang="en-US" altLang="zh-CN" sz="2800" b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≠0 </a:t>
            </a:r>
            <a:endParaRPr lang="en-US" altLang="zh-CN" sz="2800" b="1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graphicFrame>
        <p:nvGraphicFramePr>
          <p:cNvPr id="11273" name="Object 25"/>
          <p:cNvGraphicFramePr>
            <a:graphicFrameLocks noChangeAspect="1"/>
          </p:cNvGraphicFramePr>
          <p:nvPr/>
        </p:nvGraphicFramePr>
        <p:xfrm>
          <a:off x="4430713" y="1284288"/>
          <a:ext cx="3886200" cy="2576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1" name="" r:id="rId4" imgW="1724025" imgH="1057275" progId="Paint.Picture">
                  <p:embed/>
                </p:oleObj>
              </mc:Choice>
              <mc:Fallback>
                <p:oleObj name="" r:id="rId4" imgW="1724025" imgH="1057275" progId="Paint.Picture">
                  <p:embed/>
                  <p:pic>
                    <p:nvPicPr>
                      <p:cNvPr id="0" name="图片 3080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430713" y="1284288"/>
                        <a:ext cx="3886200" cy="257651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274" name="Text Box 29"/>
          <p:cNvSpPr txBox="1"/>
          <p:nvPr/>
        </p:nvSpPr>
        <p:spPr>
          <a:xfrm>
            <a:off x="6199188" y="1674813"/>
            <a:ext cx="838200" cy="11890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en-US" altLang="zh-CN" sz="7200">
                <a:latin typeface="Times New Roman" panose="02020603050405020304" pitchFamily="18" charset="0"/>
              </a:rPr>
              <a:t>.</a:t>
            </a:r>
            <a:r>
              <a:rPr lang="en-US" altLang="zh-CN" sz="2400" b="1">
                <a:solidFill>
                  <a:schemeClr val="accent2"/>
                </a:solidFill>
                <a:latin typeface="Times New Roman" panose="02020603050405020304" pitchFamily="18" charset="0"/>
              </a:rPr>
              <a:t>O</a:t>
            </a:r>
            <a:endParaRPr lang="en-US" altLang="zh-CN" sz="2400" b="1">
              <a:solidFill>
                <a:schemeClr val="accent2"/>
              </a:solidFill>
              <a:latin typeface="Times New Roman" panose="02020603050405020304" pitchFamily="18" charset="0"/>
            </a:endParaRPr>
          </a:p>
        </p:txBody>
      </p:sp>
      <p:sp>
        <p:nvSpPr>
          <p:cNvPr id="11275" name="Line 30"/>
          <p:cNvSpPr/>
          <p:nvPr/>
        </p:nvSpPr>
        <p:spPr>
          <a:xfrm>
            <a:off x="6397625" y="1125538"/>
            <a:ext cx="0" cy="2743200"/>
          </a:xfrm>
          <a:prstGeom prst="line">
            <a:avLst/>
          </a:prstGeom>
          <a:ln w="38100" cap="flat" cmpd="sng">
            <a:solidFill>
              <a:srgbClr val="0000FF"/>
            </a:solidFill>
            <a:prstDash val="sysDot"/>
            <a:headEnd type="none" w="med" len="med"/>
            <a:tailEnd type="none" w="med" len="med"/>
          </a:ln>
        </p:spPr>
      </p:sp>
      <p:sp>
        <p:nvSpPr>
          <p:cNvPr id="11276" name="Text Box 31"/>
          <p:cNvSpPr txBox="1"/>
          <p:nvPr/>
        </p:nvSpPr>
        <p:spPr>
          <a:xfrm>
            <a:off x="4354513" y="3917950"/>
            <a:ext cx="43942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>
              <a:spcBef>
                <a:spcPct val="50000"/>
              </a:spcBef>
            </a:pP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对</a:t>
            </a:r>
            <a:r>
              <a:rPr lang="en-US" altLang="zh-CN" sz="2800" b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O</a:t>
            </a: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点：</a:t>
            </a:r>
            <a:r>
              <a:rPr lang="en-US" altLang="zh-CN" sz="2800" b="1" i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φ</a:t>
            </a:r>
            <a:r>
              <a:rPr lang="en-US" altLang="zh-CN" sz="2800" b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=0，</a:t>
            </a:r>
            <a:r>
              <a:rPr lang="en-US" altLang="zh-CN" sz="2800" b="1" i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E</a:t>
            </a:r>
            <a:r>
              <a:rPr lang="en-US" altLang="zh-CN" sz="2800" b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≠0 </a:t>
            </a:r>
            <a:endParaRPr lang="en-US" altLang="zh-CN" sz="2800" b="1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1277" name="Text Box 32"/>
          <p:cNvSpPr txBox="1"/>
          <p:nvPr/>
        </p:nvSpPr>
        <p:spPr>
          <a:xfrm>
            <a:off x="107950" y="4797425"/>
            <a:ext cx="8893175" cy="528638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chemeClr val="accent2"/>
            </a:solidFill>
            <a:prstDash val="solid"/>
            <a:miter/>
            <a:headEnd type="none" w="med" len="med"/>
            <a:tailEnd type="none" w="med" len="med"/>
          </a:ln>
        </p:spPr>
        <p:txBody>
          <a:bodyPr>
            <a:spAutoFit/>
          </a:bodyPr>
          <a:p>
            <a:pPr algn="ctr">
              <a:spcBef>
                <a:spcPct val="50000"/>
              </a:spcBef>
            </a:pP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结论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2:</a:t>
            </a:r>
            <a:r>
              <a:rPr lang="en-US" altLang="zh-CN" sz="2800" b="1" i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E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为零处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,</a:t>
            </a:r>
            <a:r>
              <a:rPr lang="en-US" altLang="zh-CN" sz="2800" b="1" i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φ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不一定为零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;</a:t>
            </a:r>
            <a:r>
              <a:rPr lang="en-US" altLang="zh-CN" sz="2800" b="1" i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φ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为零处</a:t>
            </a:r>
            <a:r>
              <a:rPr lang="en-US" altLang="zh-CN" sz="2800" b="1" i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E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不一定为零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. </a:t>
            </a:r>
            <a:endParaRPr lang="en-US" altLang="zh-CN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grpSp>
        <p:nvGrpSpPr>
          <p:cNvPr id="11278" name="组合 11277"/>
          <p:cNvGrpSpPr/>
          <p:nvPr/>
        </p:nvGrpSpPr>
        <p:grpSpPr>
          <a:xfrm>
            <a:off x="2233613" y="1196975"/>
            <a:ext cx="182562" cy="2586038"/>
            <a:chOff x="0" y="0"/>
            <a:chExt cx="115" cy="1629"/>
          </a:xfrm>
        </p:grpSpPr>
        <p:grpSp>
          <p:nvGrpSpPr>
            <p:cNvPr id="11279" name="组合 11278"/>
            <p:cNvGrpSpPr/>
            <p:nvPr/>
          </p:nvGrpSpPr>
          <p:grpSpPr>
            <a:xfrm>
              <a:off x="48" y="0"/>
              <a:ext cx="14" cy="1629"/>
              <a:chOff x="0" y="0"/>
              <a:chExt cx="14" cy="1629"/>
            </a:xfrm>
          </p:grpSpPr>
          <p:sp>
            <p:nvSpPr>
              <p:cNvPr id="11280" name="Line 19"/>
              <p:cNvSpPr/>
              <p:nvPr/>
            </p:nvSpPr>
            <p:spPr>
              <a:xfrm flipV="1">
                <a:off x="0" y="0"/>
                <a:ext cx="0" cy="768"/>
              </a:xfrm>
              <a:prstGeom prst="line">
                <a:avLst/>
              </a:prstGeom>
              <a:ln w="28575" cap="flat" cmpd="sng">
                <a:solidFill>
                  <a:srgbClr val="0000FF"/>
                </a:solidFill>
                <a:prstDash val="solid"/>
                <a:headEnd type="none" w="med" len="med"/>
                <a:tailEnd type="triangle" w="med" len="med"/>
              </a:ln>
            </p:spPr>
          </p:sp>
          <p:sp>
            <p:nvSpPr>
              <p:cNvPr id="11281" name="Line 20"/>
              <p:cNvSpPr/>
              <p:nvPr/>
            </p:nvSpPr>
            <p:spPr>
              <a:xfrm>
                <a:off x="14" y="861"/>
                <a:ext cx="0" cy="768"/>
              </a:xfrm>
              <a:prstGeom prst="line">
                <a:avLst/>
              </a:prstGeom>
              <a:ln w="28575" cap="flat" cmpd="sng">
                <a:solidFill>
                  <a:srgbClr val="0000FF"/>
                </a:solidFill>
                <a:prstDash val="solid"/>
                <a:headEnd type="none" w="med" len="med"/>
                <a:tailEnd type="triangle" w="med" len="med"/>
              </a:ln>
            </p:spPr>
          </p:sp>
        </p:grpSp>
        <p:sp>
          <p:nvSpPr>
            <p:cNvPr id="11282" name="Oval 35"/>
            <p:cNvSpPr/>
            <p:nvPr/>
          </p:nvSpPr>
          <p:spPr>
            <a:xfrm>
              <a:off x="0" y="766"/>
              <a:ext cx="115" cy="115"/>
            </a:xfrm>
            <a:prstGeom prst="ellipse">
              <a:avLst/>
            </a:prstGeom>
            <a:noFill/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/>
            <a:p>
              <a:endParaRPr sz="2400" b="1" dirty="0">
                <a:latin typeface="Times New Roman" panose="02020603050405020304" pitchFamily="18" charset="0"/>
              </a:endParaRPr>
            </a:p>
          </p:txBody>
        </p:sp>
      </p:grpSp>
      <p:sp>
        <p:nvSpPr>
          <p:cNvPr id="11283" name="Text Box 39"/>
          <p:cNvSpPr txBox="1"/>
          <p:nvPr/>
        </p:nvSpPr>
        <p:spPr>
          <a:xfrm>
            <a:off x="107950" y="5589588"/>
            <a:ext cx="8891588" cy="669925"/>
          </a:xfrm>
          <a:prstGeom prst="rect">
            <a:avLst/>
          </a:prstGeom>
          <a:solidFill>
            <a:srgbClr val="FFFFFF"/>
          </a:solidFill>
          <a:ln w="28575" cap="flat" cmpd="sng">
            <a:solidFill>
              <a:schemeClr val="accent2"/>
            </a:solidFill>
            <a:prstDash val="solid"/>
            <a:miter/>
            <a:headEnd type="none" w="med" len="med"/>
            <a:tailEnd type="none" w="med" len="med"/>
          </a:ln>
        </p:spPr>
        <p:txBody>
          <a:bodyPr>
            <a:spAutoFit/>
          </a:bodyPr>
          <a:p>
            <a:pPr algn="ctr">
              <a:spcBef>
                <a:spcPct val="50000"/>
              </a:spcBef>
            </a:pPr>
            <a:r>
              <a:rPr lang="zh-CN" altLang="en-US" sz="3600" b="1" dirty="0">
                <a:solidFill>
                  <a:srgbClr val="FF0066"/>
                </a:solidFill>
                <a:latin typeface="华文琥珀" pitchFamily="2" charset="-122"/>
                <a:ea typeface="华文琥珀" pitchFamily="2" charset="-122"/>
              </a:rPr>
              <a:t>结论：电场强度</a:t>
            </a:r>
            <a:r>
              <a:rPr lang="en-US" altLang="zh-CN" sz="3600" b="1" i="1">
                <a:solidFill>
                  <a:srgbClr val="FF0066"/>
                </a:solidFill>
                <a:latin typeface="Times New Roman" panose="02020603050405020304" pitchFamily="18" charset="0"/>
                <a:ea typeface="华文琥珀" pitchFamily="2" charset="-122"/>
              </a:rPr>
              <a:t>E</a:t>
            </a:r>
            <a:r>
              <a:rPr lang="zh-CN" altLang="en-US" sz="3600" b="1" dirty="0">
                <a:solidFill>
                  <a:srgbClr val="FF0066"/>
                </a:solidFill>
                <a:latin typeface="华文琥珀" pitchFamily="2" charset="-122"/>
                <a:ea typeface="华文琥珀" pitchFamily="2" charset="-122"/>
              </a:rPr>
              <a:t>与电势</a:t>
            </a:r>
            <a:r>
              <a:rPr lang="el-GR" altLang="en-US" sz="3600" b="1" i="1" dirty="0">
                <a:solidFill>
                  <a:srgbClr val="FF0066"/>
                </a:solidFill>
                <a:latin typeface="Times New Roman" panose="02020603050405020304" pitchFamily="18" charset="0"/>
                <a:ea typeface="华文琥珀" pitchFamily="2" charset="-122"/>
              </a:rPr>
              <a:t>φ</a:t>
            </a:r>
            <a:r>
              <a:rPr lang="zh-CN" altLang="en-US" sz="3600" b="1" dirty="0">
                <a:solidFill>
                  <a:srgbClr val="FF0066"/>
                </a:solidFill>
                <a:latin typeface="华文琥珀" pitchFamily="2" charset="-122"/>
                <a:ea typeface="华文琥珀" pitchFamily="2" charset="-122"/>
              </a:rPr>
              <a:t>无直接关系。</a:t>
            </a:r>
            <a:endParaRPr lang="zh-CN" altLang="en-US" sz="3600" b="1" dirty="0">
              <a:solidFill>
                <a:srgbClr val="FF0066"/>
              </a:solidFill>
              <a:latin typeface="华文琥珀" pitchFamily="2" charset="-122"/>
              <a:ea typeface="华文琥珀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1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1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2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2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11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2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2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12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12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12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12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12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12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12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12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72" grpId="0" bldLvl="0"/>
      <p:bldP spid="11274" grpId="0" bldLvl="0"/>
      <p:bldP spid="11276" grpId="0" bldLvl="0"/>
      <p:bldP spid="11277" grpId="0" bldLvl="0" animBg="1"/>
      <p:bldP spid="11283" grpId="0" bldLvl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2290" name="Text Box 6"/>
          <p:cNvSpPr txBox="1"/>
          <p:nvPr/>
        </p:nvSpPr>
        <p:spPr>
          <a:xfrm>
            <a:off x="250825" y="155575"/>
            <a:ext cx="6477000" cy="6096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34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二、电势差与电场强度的关系 </a:t>
            </a:r>
            <a:endParaRPr lang="zh-CN" altLang="en-US" sz="34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2291" name="Text Box 57"/>
          <p:cNvSpPr txBox="1"/>
          <p:nvPr/>
        </p:nvSpPr>
        <p:spPr>
          <a:xfrm>
            <a:off x="323850" y="3933825"/>
            <a:ext cx="8459788" cy="528638"/>
          </a:xfrm>
          <a:prstGeom prst="rect">
            <a:avLst/>
          </a:prstGeom>
          <a:noFill/>
          <a:ln w="9525" cap="flat" cmpd="sng">
            <a:solidFill>
              <a:schemeClr val="accent2"/>
            </a:solidFill>
            <a:prstDash val="solid"/>
            <a:miter/>
            <a:headEnd type="none" w="med" len="med"/>
            <a:tailEnd type="none" w="med" len="med"/>
          </a:ln>
        </p:spPr>
        <p:txBody>
          <a:bodyPr>
            <a:spAutoFit/>
          </a:bodyPr>
          <a:p>
            <a:pPr algn="ctr">
              <a:spcBef>
                <a:spcPct val="50000"/>
              </a:spcBef>
            </a:pPr>
            <a:r>
              <a:rPr lang="zh-CN" altLang="en-US" sz="2800" b="1" dirty="0">
                <a:solidFill>
                  <a:schemeClr val="accent2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结论</a:t>
            </a:r>
            <a:r>
              <a:rPr lang="en-US" altLang="zh-CN" sz="2800" b="1">
                <a:solidFill>
                  <a:schemeClr val="accent2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1:</a:t>
            </a:r>
            <a:r>
              <a:rPr lang="zh-CN" altLang="en-US" sz="2800" b="1" dirty="0">
                <a:solidFill>
                  <a:schemeClr val="accent2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在电场中场强方向是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电势降低最快</a:t>
            </a:r>
            <a:r>
              <a:rPr lang="zh-CN" altLang="en-US" sz="2800" b="1" dirty="0">
                <a:solidFill>
                  <a:schemeClr val="accent2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的方向。</a:t>
            </a:r>
            <a:endParaRPr lang="zh-CN" altLang="en-US" sz="2800" b="1" dirty="0">
              <a:solidFill>
                <a:schemeClr val="accent2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pic>
        <p:nvPicPr>
          <p:cNvPr id="12292" name="图片 1229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0825" y="1125538"/>
            <a:ext cx="5329238" cy="15494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2293" name="图片 1229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4525" y="404813"/>
            <a:ext cx="3311525" cy="313055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2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2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1" grpId="0" bldLvl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13314" name="对象 13313"/>
          <p:cNvGraphicFramePr>
            <a:graphicFrameLocks noChangeAspect="1"/>
          </p:cNvGraphicFramePr>
          <p:nvPr/>
        </p:nvGraphicFramePr>
        <p:xfrm>
          <a:off x="2987675" y="1341438"/>
          <a:ext cx="2254250" cy="654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8" name="" r:id="rId1" imgW="788035" imgH="228600" progId="Equation.3">
                  <p:embed/>
                </p:oleObj>
              </mc:Choice>
              <mc:Fallback>
                <p:oleObj name="" r:id="rId1" imgW="788035" imgH="228600" progId="Equation.3">
                  <p:embed/>
                  <p:pic>
                    <p:nvPicPr>
                      <p:cNvPr id="0" name="图片 3077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2987675" y="1341438"/>
                        <a:ext cx="2254250" cy="6540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15" name="对象 13314"/>
          <p:cNvGraphicFramePr>
            <a:graphicFrameLocks noChangeAspect="1"/>
          </p:cNvGraphicFramePr>
          <p:nvPr/>
        </p:nvGraphicFramePr>
        <p:xfrm>
          <a:off x="3060700" y="2205038"/>
          <a:ext cx="2041525" cy="657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2" name="" r:id="rId3" imgW="711200" imgH="228600" progId="Equation.3">
                  <p:embed/>
                </p:oleObj>
              </mc:Choice>
              <mc:Fallback>
                <p:oleObj name="" r:id="rId3" imgW="711200" imgH="228600" progId="Equation.3">
                  <p:embed/>
                  <p:pic>
                    <p:nvPicPr>
                      <p:cNvPr id="0" name="图片 308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060700" y="2205038"/>
                        <a:ext cx="2041525" cy="6572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16" name="对象 13315"/>
          <p:cNvGraphicFramePr>
            <a:graphicFrameLocks noChangeAspect="1"/>
          </p:cNvGraphicFramePr>
          <p:nvPr/>
        </p:nvGraphicFramePr>
        <p:xfrm>
          <a:off x="3424238" y="4130675"/>
          <a:ext cx="2300287" cy="811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9" name="" r:id="rId5" imgW="647700" imgH="228600" progId="Equation.3">
                  <p:embed/>
                </p:oleObj>
              </mc:Choice>
              <mc:Fallback>
                <p:oleObj name="" r:id="rId5" imgW="647700" imgH="228600" progId="Equation.3">
                  <p:embed/>
                  <p:pic>
                    <p:nvPicPr>
                      <p:cNvPr id="0" name="图片 3078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424238" y="4130675"/>
                        <a:ext cx="2300287" cy="811213"/>
                      </a:xfrm>
                      <a:prstGeom prst="rect">
                        <a:avLst/>
                      </a:prstGeom>
                      <a:noFill/>
                      <a:ln w="47625" cap="flat" cmpd="sng">
                        <a:solidFill>
                          <a:schemeClr val="accent2"/>
                        </a:solidFill>
                        <a:prstDash val="solid"/>
                        <a:miter/>
                        <a:headEnd type="none" w="med" len="med"/>
                        <a:tailEnd type="none" w="med" len="med"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3317" name="图片 1331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24525" y="188913"/>
            <a:ext cx="2836863" cy="268128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3318" name="图片 1331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8600" y="0"/>
            <a:ext cx="5400675" cy="10858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3319" name="图片 1331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52400" y="2971800"/>
            <a:ext cx="8642350" cy="10731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3320" name="图片 13319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79388" y="5181600"/>
            <a:ext cx="8964612" cy="110331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3321" name="文本框 13320"/>
          <p:cNvSpPr txBox="1"/>
          <p:nvPr/>
        </p:nvSpPr>
        <p:spPr>
          <a:xfrm>
            <a:off x="468313" y="1412875"/>
            <a:ext cx="2122487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2400" b="1" dirty="0">
                <a:latin typeface="Times New Roman" panose="02020603050405020304" pitchFamily="18" charset="0"/>
                <a:ea typeface="华文新魏" pitchFamily="2" charset="-122"/>
              </a:rPr>
              <a:t>静电力做功：</a:t>
            </a:r>
            <a:endParaRPr lang="zh-CN" altLang="en-US" sz="2400" b="1" dirty="0">
              <a:latin typeface="Times New Roman" panose="02020603050405020304" pitchFamily="18" charset="0"/>
              <a:ea typeface="华文新魏" pitchFamily="2" charset="-122"/>
            </a:endParaRPr>
          </a:p>
        </p:txBody>
      </p:sp>
      <p:sp>
        <p:nvSpPr>
          <p:cNvPr id="13322" name="文本框 13321"/>
          <p:cNvSpPr txBox="1"/>
          <p:nvPr/>
        </p:nvSpPr>
        <p:spPr>
          <a:xfrm>
            <a:off x="612775" y="2276475"/>
            <a:ext cx="1755775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2400" b="1" dirty="0">
                <a:latin typeface="Times New Roman" panose="02020603050405020304" pitchFamily="18" charset="0"/>
                <a:ea typeface="华文新魏" pitchFamily="2" charset="-122"/>
              </a:rPr>
              <a:t>恒力做功：</a:t>
            </a:r>
            <a:endParaRPr lang="zh-CN" altLang="en-US" sz="2400" b="1" dirty="0">
              <a:latin typeface="Times New Roman" panose="02020603050405020304" pitchFamily="18" charset="0"/>
              <a:ea typeface="华文新魏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3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3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3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3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3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3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3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21" grpId="0" bldLvl="0"/>
      <p:bldP spid="13322" grpId="0" bldLvl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14338" name="对象 14337"/>
          <p:cNvGraphicFramePr>
            <a:graphicFrameLocks noChangeAspect="1"/>
          </p:cNvGraphicFramePr>
          <p:nvPr/>
        </p:nvGraphicFramePr>
        <p:xfrm>
          <a:off x="722313" y="2997200"/>
          <a:ext cx="4948237" cy="827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3" name="" r:id="rId1" imgW="1294130" imgH="215900" progId="Equation.3">
                  <p:embed/>
                </p:oleObj>
              </mc:Choice>
              <mc:Fallback>
                <p:oleObj name="" r:id="rId1" imgW="1294130" imgH="215900" progId="Equation.3">
                  <p:embed/>
                  <p:pic>
                    <p:nvPicPr>
                      <p:cNvPr id="0" name="图片 3082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722313" y="2997200"/>
                        <a:ext cx="4948237" cy="82708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39" name="对象 14338"/>
          <p:cNvGraphicFramePr>
            <a:graphicFrameLocks noChangeAspect="1"/>
          </p:cNvGraphicFramePr>
          <p:nvPr/>
        </p:nvGraphicFramePr>
        <p:xfrm>
          <a:off x="2051050" y="1270000"/>
          <a:ext cx="2898775" cy="820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6" name="" r:id="rId3" imgW="761365" imgH="215900" progId="Equation.3">
                  <p:embed/>
                </p:oleObj>
              </mc:Choice>
              <mc:Fallback>
                <p:oleObj name="" r:id="rId3" imgW="761365" imgH="215900" progId="Equation.3">
                  <p:embed/>
                  <p:pic>
                    <p:nvPicPr>
                      <p:cNvPr id="0" name="图片 3085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051050" y="1270000"/>
                        <a:ext cx="2898775" cy="82073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40" name="对象 14339"/>
          <p:cNvGraphicFramePr>
            <a:graphicFrameLocks noChangeAspect="1"/>
          </p:cNvGraphicFramePr>
          <p:nvPr/>
        </p:nvGraphicFramePr>
        <p:xfrm>
          <a:off x="2051050" y="2060575"/>
          <a:ext cx="3878263" cy="825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4" name="" r:id="rId5" imgW="1015365" imgH="215900" progId="Equation.3">
                  <p:embed/>
                </p:oleObj>
              </mc:Choice>
              <mc:Fallback>
                <p:oleObj name="" r:id="rId5" imgW="1015365" imgH="215900" progId="Equation.3">
                  <p:embed/>
                  <p:pic>
                    <p:nvPicPr>
                      <p:cNvPr id="0" name="图片 3083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051050" y="2060575"/>
                        <a:ext cx="3878263" cy="825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41" name="对象 14340"/>
          <p:cNvGraphicFramePr>
            <a:graphicFrameLocks noChangeAspect="1"/>
          </p:cNvGraphicFramePr>
          <p:nvPr/>
        </p:nvGraphicFramePr>
        <p:xfrm>
          <a:off x="3348038" y="3968750"/>
          <a:ext cx="2447925" cy="855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5" name="" r:id="rId7" imgW="507365" imgH="177800" progId="Equation.3">
                  <p:embed/>
                </p:oleObj>
              </mc:Choice>
              <mc:Fallback>
                <p:oleObj name="" r:id="rId7" imgW="507365" imgH="177800" progId="Equation.3">
                  <p:embed/>
                  <p:pic>
                    <p:nvPicPr>
                      <p:cNvPr id="0" name="图片 3084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348038" y="3968750"/>
                        <a:ext cx="2447925" cy="855663"/>
                      </a:xfrm>
                      <a:prstGeom prst="rect">
                        <a:avLst/>
                      </a:prstGeom>
                      <a:noFill/>
                      <a:ln w="53975" cap="flat" cmpd="sng">
                        <a:solidFill>
                          <a:srgbClr val="FF0000"/>
                        </a:solidFill>
                        <a:prstDash val="solid"/>
                        <a:miter/>
                        <a:headEnd type="none" w="med" len="med"/>
                        <a:tailEnd type="none" w="med" len="med"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4342" name="图片 1434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7950" y="115888"/>
            <a:ext cx="5976938" cy="10731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4343" name="图片 1434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7950" y="5102225"/>
            <a:ext cx="9036050" cy="10636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4344" name="图片 14343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868988" y="260350"/>
            <a:ext cx="3348037" cy="31654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4345" name="文本框 14344"/>
          <p:cNvSpPr txBox="1"/>
          <p:nvPr/>
        </p:nvSpPr>
        <p:spPr>
          <a:xfrm>
            <a:off x="250825" y="1412875"/>
            <a:ext cx="1757363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2400" b="1" dirty="0">
                <a:latin typeface="Times New Roman" panose="02020603050405020304" pitchFamily="18" charset="0"/>
                <a:ea typeface="华文新魏" pitchFamily="2" charset="-122"/>
              </a:rPr>
              <a:t>静电力做功：</a:t>
            </a:r>
            <a:endParaRPr lang="zh-CN" altLang="en-US" sz="2400" b="1" dirty="0">
              <a:latin typeface="Times New Roman" panose="02020603050405020304" pitchFamily="18" charset="0"/>
              <a:ea typeface="华文新魏" pitchFamily="2" charset="-122"/>
            </a:endParaRPr>
          </a:p>
        </p:txBody>
      </p:sp>
      <p:sp>
        <p:nvSpPr>
          <p:cNvPr id="14346" name="文本框 14345"/>
          <p:cNvSpPr txBox="1"/>
          <p:nvPr/>
        </p:nvSpPr>
        <p:spPr>
          <a:xfrm>
            <a:off x="323850" y="2276475"/>
            <a:ext cx="1755775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2400" b="1" dirty="0">
                <a:latin typeface="Times New Roman" panose="02020603050405020304" pitchFamily="18" charset="0"/>
                <a:ea typeface="华文新魏" pitchFamily="2" charset="-122"/>
              </a:rPr>
              <a:t>恒力做功：</a:t>
            </a:r>
            <a:endParaRPr lang="zh-CN" altLang="en-US" sz="2400" b="1" dirty="0">
              <a:latin typeface="Times New Roman" panose="02020603050405020304" pitchFamily="18" charset="0"/>
              <a:ea typeface="华文新魏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4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43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4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4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4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4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43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43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45" grpId="0" bldLvl="0"/>
      <p:bldP spid="14346" grpId="0" bldLvl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60418" name="Object 2" descr="中国教育出版网">
            <a:hlinkClick r:id="rId1" tooltip="中国教育出版网" action="ppaction://hlinkfile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8928100" cy="6075363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62466" name="Object 2" descr="中国教育出版网">
            <a:hlinkClick r:id="rId1" action="ppaction://hlinkfile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04813"/>
            <a:ext cx="9144000" cy="555625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6386" name="图片 1638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9388" y="990600"/>
            <a:ext cx="8964612" cy="1662113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7410" name="图片 1740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4463" y="974725"/>
            <a:ext cx="8964612" cy="16621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7411" name="图片 174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850" y="2913063"/>
            <a:ext cx="8242300" cy="1811337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64514" name="Object 1" descr="中国教育出版网">
            <a:hlinkClick r:id="rId1" action="ppaction://hlinkfile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98513"/>
            <a:ext cx="9144000" cy="487045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66562" name="Object 2" descr="中国教育出版网">
            <a:hlinkClick r:id="rId1" action="ppaction://hlinkfile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3913" y="1701800"/>
            <a:ext cx="7813675" cy="35496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" name="TextBox 3" descr="中国教育出版网">
            <a:hlinkClick r:id="rId1" action="ppaction://hlinkfile"/>
          </p:cNvPr>
          <p:cNvSpPr txBox="1"/>
          <p:nvPr/>
        </p:nvSpPr>
        <p:spPr>
          <a:xfrm>
            <a:off x="715963" y="4292600"/>
            <a:ext cx="4071937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答案：</a:t>
            </a:r>
            <a:r>
              <a:rPr lang="en-US" altLang="zh-CN" sz="2400" b="1">
                <a:latin typeface="Times New Roman" panose="02020603050405020304" pitchFamily="18" charset="0"/>
              </a:rPr>
              <a:t> 173 V</a:t>
            </a:r>
            <a:endParaRPr lang="en-US" altLang="zh-CN" sz="240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68646" name="表格 68645"/>
          <p:cNvGraphicFramePr/>
          <p:nvPr/>
        </p:nvGraphicFramePr>
        <p:xfrm>
          <a:off x="0" y="381000"/>
          <a:ext cx="8785225" cy="6210300"/>
        </p:xfrm>
        <a:graphic>
          <a:graphicData uri="http://schemas.openxmlformats.org/drawingml/2006/table">
            <a:tbl>
              <a:tblPr/>
              <a:tblGrid>
                <a:gridCol w="1570038"/>
                <a:gridCol w="1879600"/>
                <a:gridCol w="2668587"/>
                <a:gridCol w="2667000"/>
              </a:tblGrid>
              <a:tr h="577850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722630" lvl="0" indent="0">
                        <a:buNone/>
                      </a:pPr>
                      <a:endParaRPr lang="zh-CN" altLang="en-US" sz="3200" dirty="0"/>
                    </a:p>
                  </a:txBody>
                  <a:tcPr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3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物理含义</a:t>
                      </a:r>
                      <a:endParaRPr lang="zh-CN" altLang="en-US" sz="3200" b="1" dirty="0"/>
                    </a:p>
                  </a:txBody>
                  <a:tcPr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3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引入过程</a:t>
                      </a:r>
                      <a:endParaRPr lang="zh-CN" altLang="en-US" sz="3200" b="1" dirty="0"/>
                    </a:p>
                  </a:txBody>
                  <a:tcPr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3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适用范围</a:t>
                      </a:r>
                      <a:endParaRPr lang="zh-CN" altLang="en-US" sz="3200" b="1" dirty="0"/>
                    </a:p>
                  </a:txBody>
                  <a:tcPr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39938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endParaRPr lang="zh-CN" altLang="en-US" sz="3200" b="1" dirty="0"/>
                    </a:p>
                  </a:txBody>
                  <a:tcPr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3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是电场强度大小的定义式</a:t>
                      </a:r>
                      <a:endParaRPr lang="zh-CN" altLang="en-US" sz="3200" b="1" dirty="0"/>
                    </a:p>
                  </a:txBody>
                  <a:tcPr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en-US" altLang="zh-CN" sz="3200" i="1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</a:t>
                      </a:r>
                      <a:r>
                        <a:rPr lang="en-US" altLang="zh-CN" sz="3200" err="1">
                          <a:latin typeface="宋体" panose="02010600030101010101" pitchFamily="2" charset="-122"/>
                          <a:cs typeface="Times New Roman" panose="02020603050405020304" pitchFamily="18" charset="0"/>
                        </a:rPr>
                        <a:t>∝</a:t>
                      </a:r>
                      <a:r>
                        <a:rPr lang="en-US" altLang="zh-CN" sz="3200" i="1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</a:t>
                      </a:r>
                      <a:r>
                        <a:rPr lang="zh-CN" altLang="en-US" sz="3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，</a:t>
                      </a:r>
                      <a:r>
                        <a:rPr lang="en-US" altLang="zh-CN" sz="3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</a:t>
                      </a:r>
                      <a:r>
                        <a:rPr lang="zh-CN" altLang="en-US" sz="3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与</a:t>
                      </a:r>
                      <a:r>
                        <a:rPr lang="en-US" altLang="zh-CN" sz="3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</a:t>
                      </a:r>
                      <a:r>
                        <a:rPr lang="zh-CN" altLang="en-US" sz="3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、</a:t>
                      </a:r>
                      <a:r>
                        <a:rPr lang="en-US" altLang="zh-CN" sz="3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</a:t>
                      </a:r>
                      <a:r>
                        <a:rPr lang="zh-CN" altLang="en-US" sz="3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无关，是反映某点电场的性质</a:t>
                      </a:r>
                      <a:endParaRPr lang="zh-CN" altLang="en-US" sz="3200" b="1" dirty="0"/>
                    </a:p>
                  </a:txBody>
                  <a:tcPr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3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适用于一切电场</a:t>
                      </a:r>
                      <a:endParaRPr lang="zh-CN" altLang="en-US" sz="3200" b="1" dirty="0"/>
                    </a:p>
                  </a:txBody>
                  <a:tcPr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39937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endParaRPr lang="zh-CN" altLang="en-US" sz="3200" b="1" dirty="0"/>
                    </a:p>
                  </a:txBody>
                  <a:tcPr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3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是真空中点电荷场强的决定式</a:t>
                      </a:r>
                      <a:endParaRPr lang="zh-CN" altLang="en-US" sz="3200" b="1" dirty="0"/>
                    </a:p>
                  </a:txBody>
                  <a:tcPr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3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由     和库仑定律导出</a:t>
                      </a:r>
                      <a:endParaRPr lang="zh-CN" altLang="en-US" sz="3200" b="1" dirty="0"/>
                    </a:p>
                  </a:txBody>
                  <a:tcPr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3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在真空中，场源电荷</a:t>
                      </a:r>
                      <a:r>
                        <a:rPr lang="en-US" altLang="zh-CN" sz="3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</a:t>
                      </a:r>
                      <a:r>
                        <a:rPr lang="zh-CN" altLang="en-US" sz="3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是点电荷</a:t>
                      </a:r>
                      <a:endParaRPr lang="zh-CN" altLang="en-US" sz="3200" b="1" dirty="0"/>
                    </a:p>
                  </a:txBody>
                  <a:tcPr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52575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endParaRPr lang="zh-CN" altLang="en-US" sz="3200" b="1" dirty="0"/>
                    </a:p>
                  </a:txBody>
                  <a:tcPr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3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是匀强电场中场强的定义式</a:t>
                      </a:r>
                      <a:endParaRPr lang="zh-CN" altLang="en-US" sz="3200" b="1" dirty="0"/>
                    </a:p>
                  </a:txBody>
                  <a:tcPr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3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由</a:t>
                      </a:r>
                      <a:r>
                        <a:rPr lang="en-US" altLang="zh-CN" sz="3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</a:t>
                      </a:r>
                      <a:r>
                        <a:rPr lang="zh-CN" altLang="en-US" sz="3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＝</a:t>
                      </a:r>
                      <a:r>
                        <a:rPr lang="en-US" altLang="zh-CN" sz="3200" i="1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qE</a:t>
                      </a:r>
                      <a:r>
                        <a:rPr lang="zh-CN" altLang="en-US" sz="3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和</a:t>
                      </a:r>
                      <a:r>
                        <a:rPr lang="en-US" altLang="zh-CN" sz="3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</a:t>
                      </a:r>
                      <a:r>
                        <a:rPr lang="zh-CN" altLang="en-US" sz="3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＝</a:t>
                      </a:r>
                      <a:r>
                        <a:rPr lang="en-US" altLang="zh-CN" sz="3200" i="1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qU</a:t>
                      </a:r>
                      <a:r>
                        <a:rPr lang="zh-CN" altLang="en-US" sz="3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导出</a:t>
                      </a:r>
                      <a:endParaRPr lang="zh-CN" altLang="en-US" sz="3200" b="1" dirty="0"/>
                    </a:p>
                  </a:txBody>
                  <a:tcPr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3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匀强电场</a:t>
                      </a:r>
                      <a:endParaRPr lang="zh-CN" altLang="en-US" sz="3200" b="1" dirty="0"/>
                    </a:p>
                  </a:txBody>
                  <a:tcPr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8637" name="矩形 68636"/>
          <p:cNvSpPr>
            <a:spLocks noChangeAspect="1" noTextEdit="1"/>
          </p:cNvSpPr>
          <p:nvPr/>
        </p:nvSpPr>
        <p:spPr>
          <a:xfrm>
            <a:off x="228600" y="-1260475"/>
            <a:ext cx="8024813" cy="2520950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68638" name="矩形 68637"/>
          <p:cNvSpPr/>
          <p:nvPr/>
        </p:nvSpPr>
        <p:spPr>
          <a:xfrm>
            <a:off x="5340350" y="58738"/>
            <a:ext cx="76200" cy="365125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p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endParaRPr lang="en-US" altLang="zh-CN" dirty="0">
              <a:latin typeface="Arial" panose="020B0604020202020204" pitchFamily="34" charset="0"/>
            </a:endParaRPr>
          </a:p>
        </p:txBody>
      </p:sp>
      <p:sp>
        <p:nvSpPr>
          <p:cNvPr id="68639" name="矩形 68638"/>
          <p:cNvSpPr/>
          <p:nvPr/>
        </p:nvSpPr>
        <p:spPr>
          <a:xfrm>
            <a:off x="179388" y="0"/>
            <a:ext cx="228600" cy="365125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p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</a:rPr>
              <a:t>1.</a:t>
            </a:r>
            <a:endParaRPr lang="en-US" altLang="zh-CN">
              <a:latin typeface="Arial" panose="020B0604020202020204" pitchFamily="34" charset="0"/>
            </a:endParaRPr>
          </a:p>
        </p:txBody>
      </p:sp>
      <p:sp>
        <p:nvSpPr>
          <p:cNvPr id="68640" name="矩形 68639"/>
          <p:cNvSpPr/>
          <p:nvPr/>
        </p:nvSpPr>
        <p:spPr>
          <a:xfrm>
            <a:off x="468313" y="0"/>
            <a:ext cx="3370262" cy="365125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p>
            <a:r>
              <a:rPr lang="zh-CN" altLang="en-US" sz="24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电场强度三个公式的区别</a:t>
            </a:r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68641" name="矩形 68640"/>
          <p:cNvSpPr/>
          <p:nvPr/>
        </p:nvSpPr>
        <p:spPr>
          <a:xfrm>
            <a:off x="4975225" y="844550"/>
            <a:ext cx="76200" cy="365125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p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endParaRPr lang="en-US" altLang="zh-CN" dirty="0">
              <a:latin typeface="Arial" panose="020B0604020202020204" pitchFamily="34" charset="0"/>
            </a:endParaRPr>
          </a:p>
        </p:txBody>
      </p:sp>
      <p:pic>
        <p:nvPicPr>
          <p:cNvPr id="68642" name="图片 6864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5334000"/>
            <a:ext cx="1524000" cy="96043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8643" name="图片 686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86200" y="3505200"/>
            <a:ext cx="685800" cy="5683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8644" name="图片 6864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429000"/>
            <a:ext cx="1524000" cy="8747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8645" name="图片 6864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752600"/>
            <a:ext cx="1371600" cy="1135063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8850" name="文本占位符 78849"/>
          <p:cNvSpPr>
            <a:spLocks noGrp="1"/>
          </p:cNvSpPr>
          <p:nvPr>
            <p:ph type="body" idx="1"/>
          </p:nvPr>
        </p:nvSpPr>
        <p:spPr>
          <a:xfrm>
            <a:off x="304800" y="990600"/>
            <a:ext cx="8229600" cy="3054350"/>
          </a:xfrm>
          <a:ln/>
        </p:spPr>
        <p:txBody>
          <a:bodyPr wrap="square"/>
          <a:p>
            <a:r>
              <a:rPr lang="en-US" altLang="zh-CN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(1)</a:t>
            </a:r>
            <a:r>
              <a:rPr lang="zh-CN" alt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在匀强电场中，两长度相等且相互平行的线段的端点间的电势差相等．</a:t>
            </a:r>
            <a:endParaRPr lang="zh-CN" altLang="en-US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zh-CN" alt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当线段与场强平行时，由</a:t>
            </a:r>
            <a:r>
              <a:rPr lang="en-US" altLang="zh-CN" i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zh-CN" alt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＝</a:t>
            </a:r>
            <a:r>
              <a:rPr lang="en-US" altLang="zh-CN" i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Ed</a:t>
            </a:r>
            <a:r>
              <a:rPr lang="zh-CN" alt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可知，</a:t>
            </a:r>
            <a:r>
              <a:rPr lang="en-US" altLang="zh-CN" i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zh-CN" alt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相等，</a:t>
            </a:r>
            <a:r>
              <a:rPr lang="en-US" altLang="zh-CN" i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zh-CN" alt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相同；当线段与场强不平行时，只要沿场强方向的长度相等，</a:t>
            </a:r>
            <a:r>
              <a:rPr lang="en-US" altLang="zh-CN" i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zh-CN" alt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相同．如图所示，</a:t>
            </a:r>
            <a:r>
              <a:rPr lang="en-US" altLang="zh-CN" dirty="0">
                <a:solidFill>
                  <a:srgbClr val="000000"/>
                </a:solidFill>
                <a:ea typeface="MS Mincho" pitchFamily="49" charset="-128"/>
              </a:rPr>
              <a:t>▱</a:t>
            </a:r>
            <a:r>
              <a:rPr lang="en-US" altLang="zh-CN" i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ABCD</a:t>
            </a:r>
            <a:r>
              <a:rPr lang="zh-CN" alt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中，</a:t>
            </a:r>
            <a:r>
              <a:rPr lang="en-US" altLang="zh-CN" i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US" altLang="zh-CN" i="1" baseline="-300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</a:t>
            </a:r>
            <a:r>
              <a:rPr lang="zh-CN" alt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＝</a:t>
            </a:r>
            <a:r>
              <a:rPr lang="en-US" altLang="zh-CN" i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US" altLang="zh-CN" i="1" baseline="-300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DC</a:t>
            </a:r>
            <a:r>
              <a:rPr lang="zh-CN" alt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en-US" altLang="zh-CN" i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US" altLang="zh-CN" i="1" baseline="-300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BC</a:t>
            </a:r>
            <a:r>
              <a:rPr lang="zh-CN" alt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＝</a:t>
            </a:r>
            <a:r>
              <a:rPr lang="en-US" altLang="zh-CN" i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US" altLang="zh-CN" i="1" baseline="-300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</a:t>
            </a:r>
            <a:r>
              <a:rPr lang="en-US" altLang="zh-CN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altLang="zh-CN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78852" name="图片 78851" descr="LJ6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28800" y="4419600"/>
            <a:ext cx="3889375" cy="20351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8853" name="文本框 78852"/>
          <p:cNvSpPr txBox="1"/>
          <p:nvPr/>
        </p:nvSpPr>
        <p:spPr>
          <a:xfrm>
            <a:off x="304800" y="228600"/>
            <a:ext cx="2971800" cy="641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3600" b="1" dirty="0">
                <a:solidFill>
                  <a:srgbClr val="FF0000"/>
                </a:solidFill>
                <a:latin typeface="Arial" panose="020B0604020202020204" pitchFamily="34" charset="0"/>
              </a:rPr>
              <a:t>重要结论</a:t>
            </a:r>
            <a:endParaRPr lang="zh-CN" altLang="en-US" sz="3600" b="1" dirty="0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79874" name="组合 79873"/>
          <p:cNvGrpSpPr>
            <a:grpSpLocks noChangeAspect="1"/>
          </p:cNvGrpSpPr>
          <p:nvPr/>
        </p:nvGrpSpPr>
        <p:grpSpPr>
          <a:xfrm>
            <a:off x="5076825" y="1557338"/>
            <a:ext cx="3365500" cy="2908300"/>
            <a:chOff x="0" y="0"/>
            <a:chExt cx="2120" cy="1832"/>
          </a:xfrm>
        </p:grpSpPr>
        <p:sp>
          <p:nvSpPr>
            <p:cNvPr id="79875" name="Rectangle 7"/>
            <p:cNvSpPr>
              <a:spLocks noChangeAspect="1"/>
            </p:cNvSpPr>
            <p:nvPr/>
          </p:nvSpPr>
          <p:spPr>
            <a:xfrm>
              <a:off x="172" y="228"/>
              <a:ext cx="1444" cy="1294"/>
            </a:xfrm>
            <a:prstGeom prst="rect">
              <a:avLst/>
            </a:prstGeom>
            <a:noFill/>
            <a:ln w="38100" cap="flat" cmpd="sng">
              <a:solidFill>
                <a:srgbClr val="000000"/>
              </a:solidFill>
              <a:prstDash val="dash"/>
              <a:miter/>
              <a:headEnd type="none" w="med" len="med"/>
              <a:tailEnd type="none" w="med" len="med"/>
            </a:ln>
          </p:spPr>
          <p:txBody>
            <a:bodyPr/>
            <a:p>
              <a:endParaRPr sz="2400" dirty="0">
                <a:solidFill>
                  <a:srgbClr val="0066FF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79876" name="Text Box 8"/>
            <p:cNvSpPr txBox="1">
              <a:spLocks noChangeAspect="1"/>
            </p:cNvSpPr>
            <p:nvPr/>
          </p:nvSpPr>
          <p:spPr>
            <a:xfrm>
              <a:off x="15" y="3"/>
              <a:ext cx="447" cy="442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/>
            <a:p>
              <a:pPr algn="just"/>
              <a:r>
                <a:rPr lang="en-US" altLang="zh-CN" sz="3200" b="1" i="1">
                  <a:latin typeface="Times New Roman" panose="02020603050405020304" pitchFamily="18" charset="0"/>
                </a:rPr>
                <a:t>a</a:t>
              </a:r>
              <a:endParaRPr lang="en-US" altLang="zh-CN" sz="6000" b="1" i="1">
                <a:latin typeface="Times New Roman" panose="02020603050405020304" pitchFamily="18" charset="0"/>
              </a:endParaRPr>
            </a:p>
          </p:txBody>
        </p:sp>
        <p:sp>
          <p:nvSpPr>
            <p:cNvPr id="79877" name="Text Box 9"/>
            <p:cNvSpPr txBox="1">
              <a:spLocks noChangeAspect="1"/>
            </p:cNvSpPr>
            <p:nvPr/>
          </p:nvSpPr>
          <p:spPr>
            <a:xfrm>
              <a:off x="0" y="1391"/>
              <a:ext cx="448" cy="441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/>
            <a:p>
              <a:pPr algn="just"/>
              <a:r>
                <a:rPr lang="en-US" altLang="zh-CN" sz="3200" b="1" i="1">
                  <a:latin typeface="Times New Roman" panose="02020603050405020304" pitchFamily="18" charset="0"/>
                </a:rPr>
                <a:t>b</a:t>
              </a:r>
              <a:endParaRPr lang="en-US" altLang="zh-CN" sz="6000" b="1" i="1">
                <a:latin typeface="Times New Roman" panose="02020603050405020304" pitchFamily="18" charset="0"/>
              </a:endParaRPr>
            </a:p>
          </p:txBody>
        </p:sp>
        <p:sp>
          <p:nvSpPr>
            <p:cNvPr id="79878" name="Text Box 10"/>
            <p:cNvSpPr txBox="1">
              <a:spLocks noChangeAspect="1"/>
            </p:cNvSpPr>
            <p:nvPr/>
          </p:nvSpPr>
          <p:spPr>
            <a:xfrm>
              <a:off x="1646" y="1339"/>
              <a:ext cx="448" cy="442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/>
            <a:p>
              <a:pPr algn="just"/>
              <a:r>
                <a:rPr lang="en-US" altLang="zh-CN" sz="3600" b="1" i="1">
                  <a:latin typeface="Times New Roman" panose="02020603050405020304" pitchFamily="18" charset="0"/>
                </a:rPr>
                <a:t>c</a:t>
              </a:r>
              <a:endParaRPr lang="en-US" altLang="zh-CN" sz="6600" b="1" i="1">
                <a:latin typeface="Times New Roman" panose="02020603050405020304" pitchFamily="18" charset="0"/>
              </a:endParaRPr>
            </a:p>
          </p:txBody>
        </p:sp>
        <p:sp>
          <p:nvSpPr>
            <p:cNvPr id="79879" name="Text Box 11"/>
            <p:cNvSpPr txBox="1">
              <a:spLocks noChangeAspect="1"/>
            </p:cNvSpPr>
            <p:nvPr/>
          </p:nvSpPr>
          <p:spPr>
            <a:xfrm>
              <a:off x="1673" y="0"/>
              <a:ext cx="447" cy="442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/>
            <a:p>
              <a:pPr algn="just"/>
              <a:r>
                <a:rPr lang="en-US" altLang="zh-CN" sz="3200" b="1" i="1">
                  <a:latin typeface="Times New Roman" panose="02020603050405020304" pitchFamily="18" charset="0"/>
                </a:rPr>
                <a:t>d</a:t>
              </a:r>
              <a:endParaRPr lang="en-US" altLang="zh-CN" sz="6000" b="1" i="1">
                <a:latin typeface="Times New Roman" panose="02020603050405020304" pitchFamily="18" charset="0"/>
              </a:endParaRPr>
            </a:p>
          </p:txBody>
        </p:sp>
        <p:sp>
          <p:nvSpPr>
            <p:cNvPr id="79880" name="Text Box 14"/>
            <p:cNvSpPr txBox="1">
              <a:spLocks noChangeAspect="1"/>
            </p:cNvSpPr>
            <p:nvPr/>
          </p:nvSpPr>
          <p:spPr>
            <a:xfrm>
              <a:off x="159" y="1202"/>
              <a:ext cx="447" cy="442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/>
            <a:p>
              <a:pPr algn="just"/>
              <a:r>
                <a:rPr lang="en-US" altLang="zh-CN" b="1">
                  <a:latin typeface="Times New Roman" panose="02020603050405020304" pitchFamily="18" charset="0"/>
                </a:rPr>
                <a:t>·</a:t>
              </a:r>
              <a:endParaRPr lang="en-US" altLang="zh-CN" sz="2400">
                <a:latin typeface="Times New Roman" panose="02020603050405020304" pitchFamily="18" charset="0"/>
              </a:endParaRPr>
            </a:p>
          </p:txBody>
        </p:sp>
        <p:sp>
          <p:nvSpPr>
            <p:cNvPr id="79881" name="Text Box 15"/>
            <p:cNvSpPr txBox="1">
              <a:spLocks noChangeAspect="1"/>
            </p:cNvSpPr>
            <p:nvPr/>
          </p:nvSpPr>
          <p:spPr>
            <a:xfrm>
              <a:off x="1605" y="1202"/>
              <a:ext cx="448" cy="442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/>
            <a:p>
              <a:pPr algn="just"/>
              <a:r>
                <a:rPr lang="en-US" altLang="zh-CN" b="1">
                  <a:latin typeface="Times New Roman" panose="02020603050405020304" pitchFamily="18" charset="0"/>
                </a:rPr>
                <a:t>·</a:t>
              </a:r>
              <a:endParaRPr lang="en-US" altLang="zh-CN" sz="2400">
                <a:latin typeface="Times New Roman" panose="02020603050405020304" pitchFamily="18" charset="0"/>
              </a:endParaRPr>
            </a:p>
          </p:txBody>
        </p:sp>
        <p:sp>
          <p:nvSpPr>
            <p:cNvPr id="79882" name="Oval 16"/>
            <p:cNvSpPr>
              <a:spLocks noChangeAspect="1"/>
            </p:cNvSpPr>
            <p:nvPr/>
          </p:nvSpPr>
          <p:spPr>
            <a:xfrm>
              <a:off x="151" y="207"/>
              <a:ext cx="52" cy="51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sz="2400" b="1" dirty="0">
                <a:latin typeface="Times New Roman" panose="02020603050405020304" pitchFamily="18" charset="0"/>
              </a:endParaRPr>
            </a:p>
          </p:txBody>
        </p:sp>
        <p:sp>
          <p:nvSpPr>
            <p:cNvPr id="79883" name="Oval 17"/>
            <p:cNvSpPr>
              <a:spLocks noChangeAspect="1"/>
            </p:cNvSpPr>
            <p:nvPr/>
          </p:nvSpPr>
          <p:spPr>
            <a:xfrm>
              <a:off x="1585" y="198"/>
              <a:ext cx="52" cy="51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sz="2400" b="1" dirty="0">
                <a:latin typeface="Times New Roman" panose="02020603050405020304" pitchFamily="18" charset="0"/>
              </a:endParaRPr>
            </a:p>
          </p:txBody>
        </p:sp>
        <p:sp>
          <p:nvSpPr>
            <p:cNvPr id="79884" name="Oval 18"/>
            <p:cNvSpPr>
              <a:spLocks noChangeAspect="1"/>
            </p:cNvSpPr>
            <p:nvPr/>
          </p:nvSpPr>
          <p:spPr>
            <a:xfrm>
              <a:off x="1594" y="1496"/>
              <a:ext cx="52" cy="51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sz="2400" b="1" dirty="0">
                <a:latin typeface="Times New Roman" panose="02020603050405020304" pitchFamily="18" charset="0"/>
              </a:endParaRPr>
            </a:p>
          </p:txBody>
        </p:sp>
        <p:sp>
          <p:nvSpPr>
            <p:cNvPr id="79885" name="Oval 19"/>
            <p:cNvSpPr>
              <a:spLocks noChangeAspect="1"/>
            </p:cNvSpPr>
            <p:nvPr/>
          </p:nvSpPr>
          <p:spPr>
            <a:xfrm>
              <a:off x="151" y="1495"/>
              <a:ext cx="52" cy="51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sz="2400" b="1" dirty="0">
                <a:latin typeface="Times New Roman" panose="02020603050405020304" pitchFamily="18" charset="0"/>
              </a:endParaRPr>
            </a:p>
          </p:txBody>
        </p:sp>
      </p:grpSp>
      <p:pic>
        <p:nvPicPr>
          <p:cNvPr id="79886" name="图片 7988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8832850" cy="1385888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0482" name="Text Box 4"/>
          <p:cNvSpPr txBox="1"/>
          <p:nvPr/>
        </p:nvSpPr>
        <p:spPr>
          <a:xfrm>
            <a:off x="1116013" y="257175"/>
            <a:ext cx="6859587" cy="5794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>
              <a:spcBef>
                <a:spcPct val="50000"/>
              </a:spcBef>
            </a:pPr>
            <a:r>
              <a:rPr lang="zh-CN" altLang="en-US" sz="3200" b="1" dirty="0">
                <a:solidFill>
                  <a:schemeClr val="accent2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小结    电势差与电场强度的关系</a:t>
            </a:r>
            <a:endParaRPr lang="zh-CN" altLang="en-US" sz="3200" b="1" dirty="0">
              <a:solidFill>
                <a:schemeClr val="accent2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0483" name="Text Box 5"/>
          <p:cNvSpPr txBox="1"/>
          <p:nvPr/>
        </p:nvSpPr>
        <p:spPr>
          <a:xfrm>
            <a:off x="230188" y="993775"/>
            <a:ext cx="5926137" cy="5794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3200" b="1" dirty="0">
                <a:solidFill>
                  <a:schemeClr val="accent2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一、电势与电场强度的关系</a:t>
            </a:r>
            <a:endParaRPr lang="zh-CN" altLang="en-US" sz="3200" b="1" dirty="0">
              <a:solidFill>
                <a:schemeClr val="accent2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0484" name="Text Box 6"/>
          <p:cNvSpPr txBox="1"/>
          <p:nvPr/>
        </p:nvSpPr>
        <p:spPr>
          <a:xfrm>
            <a:off x="755650" y="1773238"/>
            <a:ext cx="76327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en-US" altLang="zh-CN" sz="2800" b="1" i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E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大处</a:t>
            </a:r>
            <a:r>
              <a:rPr lang="en-US" altLang="zh-CN" sz="2800" b="1" i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φ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不一定高；</a:t>
            </a:r>
            <a:r>
              <a:rPr lang="en-US" altLang="zh-CN" sz="2800" b="1" i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φ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高处</a:t>
            </a:r>
            <a:r>
              <a:rPr lang="en-US" altLang="zh-CN" sz="2800" b="1" i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E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也不一定大 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0485" name="Text Box 7"/>
          <p:cNvSpPr txBox="1"/>
          <p:nvPr/>
        </p:nvSpPr>
        <p:spPr>
          <a:xfrm>
            <a:off x="5492750" y="981075"/>
            <a:ext cx="2895600" cy="5794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无直接关系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 </a:t>
            </a:r>
            <a:endParaRPr lang="zh-CN" altLang="en-US" sz="32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0486" name="Text Box 8"/>
          <p:cNvSpPr txBox="1"/>
          <p:nvPr/>
        </p:nvSpPr>
        <p:spPr>
          <a:xfrm>
            <a:off x="755650" y="2565400"/>
            <a:ext cx="8137525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en-US" altLang="zh-CN" sz="2800" b="1" i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E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为零处</a:t>
            </a:r>
            <a:r>
              <a:rPr lang="en-US" altLang="zh-CN" sz="2800" b="1" i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φ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不一定为零，</a:t>
            </a:r>
            <a:r>
              <a:rPr lang="en-US" altLang="zh-CN" sz="2800" b="1" i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φ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为零处</a:t>
            </a:r>
            <a:r>
              <a:rPr lang="en-US" altLang="zh-CN" sz="2800" b="1" i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E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不一定为零 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0487" name="Text Box 14"/>
          <p:cNvSpPr txBox="1"/>
          <p:nvPr/>
        </p:nvSpPr>
        <p:spPr>
          <a:xfrm>
            <a:off x="327025" y="3429000"/>
            <a:ext cx="6477000" cy="5794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3200" b="1" dirty="0">
                <a:solidFill>
                  <a:schemeClr val="accent2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二、电势差与电场强度的关系 </a:t>
            </a:r>
            <a:endParaRPr lang="zh-CN" altLang="en-US" sz="3200" b="1" dirty="0">
              <a:solidFill>
                <a:schemeClr val="accent2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graphicFrame>
        <p:nvGraphicFramePr>
          <p:cNvPr id="20488" name="对象 20487"/>
          <p:cNvGraphicFramePr>
            <a:graphicFrameLocks noChangeAspect="1"/>
          </p:cNvGraphicFramePr>
          <p:nvPr/>
        </p:nvGraphicFramePr>
        <p:xfrm>
          <a:off x="6156325" y="3357563"/>
          <a:ext cx="2020888" cy="708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7" name="" r:id="rId1" imgW="507365" imgH="177800" progId="Equation.DSMT4">
                  <p:embed/>
                </p:oleObj>
              </mc:Choice>
              <mc:Fallback>
                <p:oleObj name="" r:id="rId1" imgW="507365" imgH="177800" progId="Equation.DSMT4">
                  <p:embed/>
                  <p:pic>
                    <p:nvPicPr>
                      <p:cNvPr id="0" name="图片 3076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6156325" y="3357563"/>
                        <a:ext cx="2020888" cy="7080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489" name="Text Box 16"/>
          <p:cNvSpPr txBox="1"/>
          <p:nvPr/>
        </p:nvSpPr>
        <p:spPr>
          <a:xfrm>
            <a:off x="927100" y="4217988"/>
            <a:ext cx="1412875" cy="5794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说明：</a:t>
            </a:r>
            <a:endParaRPr lang="zh-CN" altLang="en-US" sz="32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0490" name="Text Box 17"/>
          <p:cNvSpPr txBox="1"/>
          <p:nvPr/>
        </p:nvSpPr>
        <p:spPr>
          <a:xfrm>
            <a:off x="2339975" y="4221163"/>
            <a:ext cx="4608513" cy="5794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①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只适用于匀强电场</a:t>
            </a:r>
            <a:r>
              <a:rPr lang="zh-CN" altLang="en-US" sz="3200" b="1" dirty="0">
                <a:solidFill>
                  <a:srgbClr val="CC66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</a:t>
            </a:r>
            <a:endParaRPr lang="zh-CN" altLang="en-US" sz="3200" b="1" dirty="0">
              <a:solidFill>
                <a:srgbClr val="CC66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0491" name="Text Box 18"/>
          <p:cNvSpPr txBox="1"/>
          <p:nvPr/>
        </p:nvSpPr>
        <p:spPr>
          <a:xfrm>
            <a:off x="2339975" y="4926013"/>
            <a:ext cx="5688013" cy="5794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②</a:t>
            </a:r>
            <a:r>
              <a:rPr lang="en-US" altLang="zh-CN" sz="3200" b="1" i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d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：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沿场强方向的距离 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0492" name="Rectangle 27"/>
          <p:cNvSpPr/>
          <p:nvPr/>
        </p:nvSpPr>
        <p:spPr>
          <a:xfrm>
            <a:off x="0" y="3005138"/>
            <a:ext cx="184150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ctr">
            <a:spAutoFit/>
          </a:bodyPr>
          <a:p>
            <a:endParaRPr sz="24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4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4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4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4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4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4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04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04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04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04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04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04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204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04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04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04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04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ldLvl="0"/>
      <p:bldP spid="20484" grpId="0" bldLvl="0"/>
      <p:bldP spid="20485" grpId="0" bldLvl="0"/>
      <p:bldP spid="20486" grpId="0" bldLvl="0"/>
      <p:bldP spid="20487" grpId="0" bldLvl="0"/>
      <p:bldP spid="20489" grpId="0" bldLvl="0"/>
      <p:bldP spid="20490" grpId="0" bldLvl="0"/>
      <p:bldP spid="20491" grpId="0" bldLvl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1506" name="Text Box 4"/>
          <p:cNvSpPr txBox="1"/>
          <p:nvPr/>
        </p:nvSpPr>
        <p:spPr>
          <a:xfrm>
            <a:off x="146050" y="765175"/>
            <a:ext cx="8856663" cy="762000"/>
          </a:xfrm>
          <a:prstGeom prst="rect">
            <a:avLst/>
          </a:prstGeom>
          <a:solidFill>
            <a:srgbClr val="FFFFFF"/>
          </a:solidFill>
          <a:ln w="9525">
            <a:noFill/>
          </a:ln>
        </p:spPr>
        <p:txBody>
          <a:bodyPr>
            <a:spAutoFit/>
          </a:bodyPr>
          <a:p>
            <a:pPr algn="ctr">
              <a:spcBef>
                <a:spcPct val="50000"/>
              </a:spcBef>
            </a:pPr>
            <a:r>
              <a:rPr lang="en-US" altLang="zh-CN" sz="4400" b="1" i="1">
                <a:solidFill>
                  <a:srgbClr val="FF0000"/>
                </a:solidFill>
                <a:latin typeface="Times New Roman" panose="02020603050405020304" pitchFamily="18" charset="0"/>
                <a:ea typeface="华文新魏" pitchFamily="2" charset="-122"/>
              </a:rPr>
              <a:t>U=Ed</a:t>
            </a:r>
            <a:r>
              <a:rPr lang="zh-CN" altLang="en-US" sz="4400" b="1" dirty="0">
                <a:solidFill>
                  <a:srgbClr val="FF0000"/>
                </a:solidFill>
                <a:latin typeface="华文新魏" pitchFamily="2" charset="-122"/>
                <a:ea typeface="华文新魏" pitchFamily="2" charset="-122"/>
              </a:rPr>
              <a:t>公式对匀强电场的定量计算</a:t>
            </a:r>
            <a:endParaRPr lang="zh-CN" altLang="en-US" sz="4400" b="1" dirty="0">
              <a:solidFill>
                <a:srgbClr val="FF0000"/>
              </a:solidFill>
              <a:latin typeface="华文新魏" pitchFamily="2" charset="-122"/>
              <a:ea typeface="华文新魏" pitchFamily="2" charset="-122"/>
            </a:endParaRPr>
          </a:p>
        </p:txBody>
      </p:sp>
      <p:sp>
        <p:nvSpPr>
          <p:cNvPr id="21507" name="Text Box 5"/>
          <p:cNvSpPr txBox="1"/>
          <p:nvPr/>
        </p:nvSpPr>
        <p:spPr>
          <a:xfrm>
            <a:off x="611188" y="1844675"/>
            <a:ext cx="7705725" cy="5794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en-US" altLang="zh-CN" sz="3200" b="1">
                <a:solidFill>
                  <a:schemeClr val="accent2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1.</a:t>
            </a:r>
            <a:r>
              <a:rPr lang="zh-CN" altLang="en-US" sz="3200" b="1" dirty="0">
                <a:solidFill>
                  <a:schemeClr val="accent2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公式</a:t>
            </a:r>
            <a:r>
              <a:rPr lang="en-US" altLang="zh-CN" sz="3200" b="1" i="1">
                <a:solidFill>
                  <a:schemeClr val="accent2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U=Ed</a:t>
            </a:r>
            <a:r>
              <a:rPr lang="zh-CN" altLang="en-US" sz="3200" b="1" dirty="0">
                <a:solidFill>
                  <a:schemeClr val="accent2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只适用于匀强电场</a:t>
            </a:r>
            <a:r>
              <a:rPr lang="en-US" altLang="zh-CN" sz="3200" b="1">
                <a:solidFill>
                  <a:schemeClr val="accent2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.</a:t>
            </a:r>
            <a:endParaRPr lang="zh-CN" altLang="en-US" sz="3200" b="1">
              <a:solidFill>
                <a:schemeClr val="accent2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pic>
        <p:nvPicPr>
          <p:cNvPr id="21508" name="图片 2150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1188" y="2709863"/>
            <a:ext cx="8220075" cy="10795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1509" name="图片 2150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8488" y="4022725"/>
            <a:ext cx="8294687" cy="1566863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1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1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15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7" grpId="0" bldLvl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22530" name="对象 22529"/>
          <p:cNvGraphicFramePr>
            <a:graphicFrameLocks noChangeAspect="1"/>
          </p:cNvGraphicFramePr>
          <p:nvPr/>
        </p:nvGraphicFramePr>
        <p:xfrm>
          <a:off x="684213" y="2438400"/>
          <a:ext cx="3711575" cy="630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3" name="" r:id="rId1" imgW="1346835" imgH="228600" progId="Equation.DSMT4">
                  <p:embed/>
                </p:oleObj>
              </mc:Choice>
              <mc:Fallback>
                <p:oleObj name="" r:id="rId1" imgW="1346835" imgH="228600" progId="Equation.DSMT4">
                  <p:embed/>
                  <p:pic>
                    <p:nvPicPr>
                      <p:cNvPr id="0" name="图片 3082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684213" y="2438400"/>
                        <a:ext cx="3711575" cy="63023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531" name="对象 22530"/>
          <p:cNvGraphicFramePr>
            <a:graphicFrameLocks noChangeAspect="1"/>
          </p:cNvGraphicFramePr>
          <p:nvPr/>
        </p:nvGraphicFramePr>
        <p:xfrm>
          <a:off x="395288" y="3998913"/>
          <a:ext cx="7416800" cy="1085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4" name="" r:id="rId3" imgW="2691130" imgH="393700" progId="Equation.DSMT4">
                  <p:embed/>
                </p:oleObj>
              </mc:Choice>
              <mc:Fallback>
                <p:oleObj name="" r:id="rId3" imgW="2691130" imgH="393700" progId="Equation.DSMT4">
                  <p:embed/>
                  <p:pic>
                    <p:nvPicPr>
                      <p:cNvPr id="0" name="图片 3083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95288" y="3998913"/>
                        <a:ext cx="7416800" cy="10858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532" name="对象 22531"/>
          <p:cNvGraphicFramePr>
            <a:graphicFrameLocks noChangeAspect="1"/>
          </p:cNvGraphicFramePr>
          <p:nvPr/>
        </p:nvGraphicFramePr>
        <p:xfrm>
          <a:off x="487363" y="5011738"/>
          <a:ext cx="7756525" cy="1009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0" name="" r:id="rId5" imgW="3021330" imgH="393700" progId="Equation.DSMT4">
                  <p:embed/>
                </p:oleObj>
              </mc:Choice>
              <mc:Fallback>
                <p:oleObj name="" r:id="rId5" imgW="3021330" imgH="393700" progId="Equation.DSMT4">
                  <p:embed/>
                  <p:pic>
                    <p:nvPicPr>
                      <p:cNvPr id="0" name="图片 3079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87363" y="5011738"/>
                        <a:ext cx="7756525" cy="10096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533" name="对象 22532"/>
          <p:cNvGraphicFramePr>
            <a:graphicFrameLocks noChangeAspect="1"/>
          </p:cNvGraphicFramePr>
          <p:nvPr/>
        </p:nvGraphicFramePr>
        <p:xfrm>
          <a:off x="649288" y="3281363"/>
          <a:ext cx="3851275" cy="652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1" name="" r:id="rId7" imgW="1346835" imgH="228600" progId="Equation.DSMT4">
                  <p:embed/>
                </p:oleObj>
              </mc:Choice>
              <mc:Fallback>
                <p:oleObj name="" r:id="rId7" imgW="1346835" imgH="228600" progId="Equation.DSMT4">
                  <p:embed/>
                  <p:pic>
                    <p:nvPicPr>
                      <p:cNvPr id="0" name="图片 3080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649288" y="3281363"/>
                        <a:ext cx="3851275" cy="65246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2534" name="图片 2253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66688" y="-25400"/>
            <a:ext cx="8366125" cy="23622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2535" name="图片 2253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149850" y="2349500"/>
            <a:ext cx="3743325" cy="19113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2536" name="图片 22535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81013" y="5959475"/>
            <a:ext cx="8339137" cy="85407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2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25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5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25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25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25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25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25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25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3554" name="图片 2355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38" y="20638"/>
            <a:ext cx="5592762" cy="254476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3555" name="Text Box 27"/>
          <p:cNvSpPr txBox="1"/>
          <p:nvPr/>
        </p:nvSpPr>
        <p:spPr>
          <a:xfrm>
            <a:off x="611188" y="1484313"/>
            <a:ext cx="1095375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>
              <a:spcBef>
                <a:spcPct val="50000"/>
              </a:spcBef>
            </a:pPr>
            <a:r>
              <a:rPr lang="en-US" altLang="zh-CN" sz="2800" b="1">
                <a:solidFill>
                  <a:srgbClr val="FF0066"/>
                </a:solidFill>
                <a:latin typeface="Times New Roman" panose="02020603050405020304" pitchFamily="18" charset="0"/>
              </a:rPr>
              <a:t>580</a:t>
            </a:r>
            <a:endParaRPr lang="en-US" altLang="zh-CN" sz="2800" b="1">
              <a:solidFill>
                <a:srgbClr val="FF0066"/>
              </a:solidFill>
              <a:latin typeface="Times New Roman" panose="02020603050405020304" pitchFamily="18" charset="0"/>
            </a:endParaRPr>
          </a:p>
        </p:txBody>
      </p:sp>
      <p:graphicFrame>
        <p:nvGraphicFramePr>
          <p:cNvPr id="23556" name="对象 23555"/>
          <p:cNvGraphicFramePr>
            <a:graphicFrameLocks noChangeAspect="1"/>
          </p:cNvGraphicFramePr>
          <p:nvPr/>
        </p:nvGraphicFramePr>
        <p:xfrm>
          <a:off x="396875" y="2486025"/>
          <a:ext cx="7343775" cy="1519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5" name="" r:id="rId2" imgW="2946400" imgH="647700" progId="Equation.DSMT4">
                  <p:embed/>
                </p:oleObj>
              </mc:Choice>
              <mc:Fallback>
                <p:oleObj name="" r:id="rId2" imgW="2946400" imgH="647700" progId="Equation.DSMT4">
                  <p:embed/>
                  <p:pic>
                    <p:nvPicPr>
                      <p:cNvPr id="0" name="图片 3084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396875" y="2486025"/>
                        <a:ext cx="7343775" cy="151923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3557" name="组合 23556"/>
          <p:cNvGrpSpPr/>
          <p:nvPr/>
        </p:nvGrpSpPr>
        <p:grpSpPr>
          <a:xfrm>
            <a:off x="395288" y="3860800"/>
            <a:ext cx="7632700" cy="1152525"/>
            <a:chOff x="0" y="0"/>
            <a:chExt cx="4530" cy="581"/>
          </a:xfrm>
        </p:grpSpPr>
        <p:graphicFrame>
          <p:nvGraphicFramePr>
            <p:cNvPr id="23558" name="对象 23557"/>
            <p:cNvGraphicFramePr>
              <a:graphicFrameLocks noChangeAspect="1"/>
            </p:cNvGraphicFramePr>
            <p:nvPr/>
          </p:nvGraphicFramePr>
          <p:xfrm>
            <a:off x="0" y="0"/>
            <a:ext cx="4530" cy="58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78" name="" r:id="rId4" imgW="3364230" imgH="431800" progId="Equation.DSMT4">
                    <p:embed/>
                  </p:oleObj>
                </mc:Choice>
                <mc:Fallback>
                  <p:oleObj name="" r:id="rId4" imgW="3364230" imgH="431800" progId="Equation.DSMT4">
                    <p:embed/>
                    <p:pic>
                      <p:nvPicPr>
                        <p:cNvPr id="0" name="图片 3077"/>
                        <p:cNvPicPr/>
                        <p:nvPr/>
                      </p:nvPicPr>
                      <p:blipFill>
                        <a:blip r:embed="rId5"/>
                        <a:stretch>
                          <a:fillRect/>
                        </a:stretch>
                      </p:blipFill>
                      <p:spPr>
                        <a:xfrm>
                          <a:off x="0" y="0"/>
                          <a:ext cx="4530" cy="581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3559" name="Line 33"/>
            <p:cNvSpPr/>
            <p:nvPr/>
          </p:nvSpPr>
          <p:spPr>
            <a:xfrm>
              <a:off x="1040" y="181"/>
              <a:ext cx="227" cy="0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</p:grpSp>
      <p:graphicFrame>
        <p:nvGraphicFramePr>
          <p:cNvPr id="23560" name="对象 23559"/>
          <p:cNvGraphicFramePr>
            <a:graphicFrameLocks noChangeAspect="1"/>
          </p:cNvGraphicFramePr>
          <p:nvPr/>
        </p:nvGraphicFramePr>
        <p:xfrm>
          <a:off x="2124075" y="4813300"/>
          <a:ext cx="1943100" cy="560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9" name="" r:id="rId6" imgW="748665" imgH="215900" progId="Equation.3">
                  <p:embed/>
                </p:oleObj>
              </mc:Choice>
              <mc:Fallback>
                <p:oleObj name="" r:id="rId6" imgW="748665" imgH="215900" progId="Equation.3">
                  <p:embed/>
                  <p:pic>
                    <p:nvPicPr>
                      <p:cNvPr id="0" name="图片 3078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2124075" y="4813300"/>
                        <a:ext cx="1943100" cy="56038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61" name="对象 23560"/>
          <p:cNvGraphicFramePr>
            <a:graphicFrameLocks noChangeAspect="1"/>
          </p:cNvGraphicFramePr>
          <p:nvPr/>
        </p:nvGraphicFramePr>
        <p:xfrm>
          <a:off x="4498975" y="4787900"/>
          <a:ext cx="1944688" cy="603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2" name="" r:id="rId8" imgW="737235" imgH="228600" progId="Equation.DSMT4">
                  <p:embed/>
                </p:oleObj>
              </mc:Choice>
              <mc:Fallback>
                <p:oleObj name="" r:id="rId8" imgW="737235" imgH="228600" progId="Equation.DSMT4">
                  <p:embed/>
                  <p:pic>
                    <p:nvPicPr>
                      <p:cNvPr id="0" name="图片 3081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4498975" y="4787900"/>
                        <a:ext cx="1944688" cy="6032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3562" name="图片 2356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160713" y="1916113"/>
            <a:ext cx="1266825" cy="6413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3563" name="图片 2356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92088" y="5351463"/>
            <a:ext cx="8759825" cy="12001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3564" name="图片 23563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508625" y="188913"/>
            <a:ext cx="3484563" cy="2551112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35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5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5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35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35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35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35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35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35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35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35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35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35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5" grpId="0" bldLvl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5602" name="Text Box 4"/>
          <p:cNvSpPr txBox="1"/>
          <p:nvPr/>
        </p:nvSpPr>
        <p:spPr>
          <a:xfrm>
            <a:off x="0" y="1484313"/>
            <a:ext cx="9144000" cy="7016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>
              <a:spcBef>
                <a:spcPct val="50000"/>
              </a:spcBef>
            </a:pPr>
            <a:r>
              <a:rPr lang="zh-CN" altLang="en-US" sz="4000" b="1" dirty="0">
                <a:solidFill>
                  <a:srgbClr val="FF0000"/>
                </a:solidFill>
                <a:latin typeface="Times New Roman" panose="02020603050405020304" pitchFamily="18" charset="0"/>
                <a:ea typeface="华文新魏" pitchFamily="2" charset="-122"/>
              </a:rPr>
              <a:t>三</a:t>
            </a:r>
            <a:r>
              <a:rPr lang="en-US" altLang="zh-CN" sz="4000" b="1">
                <a:solidFill>
                  <a:srgbClr val="FF0000"/>
                </a:solidFill>
                <a:latin typeface="Times New Roman" panose="02020603050405020304" pitchFamily="18" charset="0"/>
                <a:ea typeface="华文新魏" pitchFamily="2" charset="-122"/>
              </a:rPr>
              <a:t>.</a:t>
            </a:r>
            <a:r>
              <a:rPr lang="en-US" altLang="zh-CN" sz="4000" b="1" i="1">
                <a:solidFill>
                  <a:srgbClr val="FF0000"/>
                </a:solidFill>
                <a:latin typeface="Times New Roman" panose="02020603050405020304" pitchFamily="18" charset="0"/>
                <a:ea typeface="华文新魏" pitchFamily="2" charset="-122"/>
              </a:rPr>
              <a:t>U=Ed</a:t>
            </a:r>
            <a:r>
              <a:rPr lang="zh-CN" altLang="en-US" sz="4000" b="1" dirty="0">
                <a:solidFill>
                  <a:srgbClr val="FF0000"/>
                </a:solidFill>
                <a:latin typeface="华文新魏" pitchFamily="2" charset="-122"/>
                <a:ea typeface="华文新魏" pitchFamily="2" charset="-122"/>
              </a:rPr>
              <a:t>公式对非匀强电场的定性判断</a:t>
            </a:r>
            <a:endParaRPr lang="zh-CN" altLang="en-US" sz="4000" b="1" dirty="0">
              <a:solidFill>
                <a:srgbClr val="FF0000"/>
              </a:solidFill>
              <a:latin typeface="华文新魏" pitchFamily="2" charset="-122"/>
              <a:ea typeface="华文新魏" pitchFamily="2" charset="-122"/>
            </a:endParaRPr>
          </a:p>
        </p:txBody>
      </p:sp>
      <p:pic>
        <p:nvPicPr>
          <p:cNvPr id="25603" name="图片 2560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5800" y="2362200"/>
            <a:ext cx="8108950" cy="2398713"/>
          </a:xfrm>
          <a:prstGeom prst="rect">
            <a:avLst/>
          </a:prstGeom>
          <a:noFill/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</p:pic>
    </p:spTree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70658" name="Object 3" descr="中国教育出版网">
            <a:hlinkClick r:id="rId1" action="ppaction://hlinkfile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388" y="914400"/>
            <a:ext cx="8964612" cy="560863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0659" name="Picture 4" descr="中国教育出版网">
            <a:hlinkClick r:id="rId1" action="ppaction://hlinkfile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0113" y="333375"/>
            <a:ext cx="7269162" cy="5937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72706" name="Object 2" descr="中国教育出版网">
            <a:hlinkClick r:id="rId1" action="ppaction://hlinkfile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700" y="1643063"/>
            <a:ext cx="7853363" cy="33528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TextBox 2" descr="中国教育出版网">
            <a:hlinkClick r:id="rId1" action="ppaction://hlinkfile"/>
          </p:cNvPr>
          <p:cNvSpPr txBox="1"/>
          <p:nvPr/>
        </p:nvSpPr>
        <p:spPr>
          <a:xfrm>
            <a:off x="1147763" y="4313238"/>
            <a:ext cx="6929437" cy="8223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lnSpc>
                <a:spcPct val="200000"/>
              </a:lnSpc>
            </a:pP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[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答案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]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　</a:t>
            </a:r>
            <a:r>
              <a:rPr lang="en-US" altLang="zh-CN" sz="2400" b="1">
                <a:latin typeface="Times New Roman" panose="02020603050405020304" pitchFamily="18" charset="0"/>
              </a:rPr>
              <a:t>D</a:t>
            </a:r>
            <a:endParaRPr lang="en-US" altLang="zh-CN" sz="240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6626" name="图片 2662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4800" y="304800"/>
            <a:ext cx="8610600" cy="5246688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26627" name="组合 26626"/>
          <p:cNvGrpSpPr/>
          <p:nvPr/>
        </p:nvGrpSpPr>
        <p:grpSpPr>
          <a:xfrm>
            <a:off x="827088" y="1052513"/>
            <a:ext cx="4176712" cy="1008062"/>
            <a:chOff x="0" y="0"/>
            <a:chExt cx="2631" cy="635"/>
          </a:xfrm>
        </p:grpSpPr>
        <p:sp>
          <p:nvSpPr>
            <p:cNvPr id="26628" name="Text Box 11"/>
            <p:cNvSpPr txBox="1"/>
            <p:nvPr/>
          </p:nvSpPr>
          <p:spPr>
            <a:xfrm>
              <a:off x="363" y="2"/>
              <a:ext cx="272" cy="562"/>
            </a:xfrm>
            <a:prstGeom prst="rect">
              <a:avLst/>
            </a:prstGeom>
            <a:noFill/>
            <a:ln w="9525">
              <a:noFill/>
            </a:ln>
          </p:spPr>
          <p:txBody>
            <a:bodyPr/>
            <a:p>
              <a:pPr algn="just"/>
              <a:r>
                <a:rPr lang="en-US" altLang="zh-CN" sz="6600" b="1">
                  <a:latin typeface="Times New Roman" panose="02020603050405020304" pitchFamily="18" charset="0"/>
                </a:rPr>
                <a:t>·</a:t>
              </a:r>
              <a:endParaRPr lang="en-US" altLang="zh-CN" sz="11700" b="1">
                <a:latin typeface="Times New Roman" panose="02020603050405020304" pitchFamily="18" charset="0"/>
              </a:endParaRPr>
            </a:p>
          </p:txBody>
        </p:sp>
        <p:sp>
          <p:nvSpPr>
            <p:cNvPr id="26629" name="Text Box 12"/>
            <p:cNvSpPr txBox="1"/>
            <p:nvPr/>
          </p:nvSpPr>
          <p:spPr>
            <a:xfrm>
              <a:off x="1607" y="0"/>
              <a:ext cx="272" cy="635"/>
            </a:xfrm>
            <a:prstGeom prst="rect">
              <a:avLst/>
            </a:prstGeom>
            <a:noFill/>
            <a:ln w="9525">
              <a:noFill/>
            </a:ln>
          </p:spPr>
          <p:txBody>
            <a:bodyPr/>
            <a:p>
              <a:pPr algn="just"/>
              <a:r>
                <a:rPr lang="en-US" altLang="zh-CN" sz="6600" b="1">
                  <a:latin typeface="Times New Roman" panose="02020603050405020304" pitchFamily="18" charset="0"/>
                </a:rPr>
                <a:t>·</a:t>
              </a:r>
              <a:endParaRPr lang="en-US" altLang="zh-CN" sz="11700" b="1">
                <a:latin typeface="Times New Roman" panose="02020603050405020304" pitchFamily="18" charset="0"/>
              </a:endParaRPr>
            </a:p>
          </p:txBody>
        </p:sp>
        <p:sp>
          <p:nvSpPr>
            <p:cNvPr id="26630" name="Line 15"/>
            <p:cNvSpPr/>
            <p:nvPr/>
          </p:nvSpPr>
          <p:spPr>
            <a:xfrm>
              <a:off x="0" y="363"/>
              <a:ext cx="2631" cy="0"/>
            </a:xfrm>
            <a:prstGeom prst="line">
              <a:avLst/>
            </a:prstGeom>
            <a:ln w="38100" cap="flat" cmpd="sng">
              <a:solidFill>
                <a:srgbClr val="000000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26631" name="Text Box 16"/>
            <p:cNvSpPr txBox="1"/>
            <p:nvPr/>
          </p:nvSpPr>
          <p:spPr>
            <a:xfrm>
              <a:off x="371" y="22"/>
              <a:ext cx="499" cy="36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>
                <a:spcBef>
                  <a:spcPct val="50000"/>
                </a:spcBef>
              </a:pPr>
              <a:r>
                <a:rPr lang="en-US" altLang="zh-CN" sz="3200" b="1" i="1">
                  <a:latin typeface="Times New Roman" panose="02020603050405020304" pitchFamily="18" charset="0"/>
                </a:rPr>
                <a:t>a</a:t>
              </a:r>
              <a:endParaRPr lang="en-US" altLang="zh-CN" sz="3200" b="1" i="1">
                <a:latin typeface="Times New Roman" panose="02020603050405020304" pitchFamily="18" charset="0"/>
              </a:endParaRPr>
            </a:p>
          </p:txBody>
        </p:sp>
        <p:sp>
          <p:nvSpPr>
            <p:cNvPr id="26632" name="Text Box 17"/>
            <p:cNvSpPr txBox="1"/>
            <p:nvPr/>
          </p:nvSpPr>
          <p:spPr>
            <a:xfrm>
              <a:off x="1614" y="50"/>
              <a:ext cx="544" cy="32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>
                <a:spcBef>
                  <a:spcPct val="50000"/>
                </a:spcBef>
              </a:pPr>
              <a:r>
                <a:rPr lang="en-US" altLang="zh-CN" sz="2800" b="1" i="1">
                  <a:latin typeface="Times New Roman" panose="02020603050405020304" pitchFamily="18" charset="0"/>
                </a:rPr>
                <a:t>b</a:t>
              </a:r>
              <a:endParaRPr lang="en-US" altLang="zh-CN" sz="2800" b="1" i="1">
                <a:latin typeface="Times New Roman" panose="02020603050405020304" pitchFamily="18" charset="0"/>
              </a:endParaRPr>
            </a:p>
          </p:txBody>
        </p:sp>
      </p:grpSp>
    </p:spTree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7650" name="图片 2764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0988" y="287338"/>
            <a:ext cx="8582025" cy="522922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27651" name="组合 27650"/>
          <p:cNvGrpSpPr/>
          <p:nvPr/>
        </p:nvGrpSpPr>
        <p:grpSpPr>
          <a:xfrm>
            <a:off x="827088" y="1052513"/>
            <a:ext cx="4176712" cy="1008062"/>
            <a:chOff x="0" y="0"/>
            <a:chExt cx="2631" cy="635"/>
          </a:xfrm>
        </p:grpSpPr>
        <p:sp>
          <p:nvSpPr>
            <p:cNvPr id="27652" name="Text Box 11"/>
            <p:cNvSpPr txBox="1"/>
            <p:nvPr/>
          </p:nvSpPr>
          <p:spPr>
            <a:xfrm>
              <a:off x="363" y="2"/>
              <a:ext cx="272" cy="562"/>
            </a:xfrm>
            <a:prstGeom prst="rect">
              <a:avLst/>
            </a:prstGeom>
            <a:noFill/>
            <a:ln w="9525">
              <a:noFill/>
            </a:ln>
          </p:spPr>
          <p:txBody>
            <a:bodyPr/>
            <a:p>
              <a:pPr algn="just"/>
              <a:r>
                <a:rPr lang="en-US" altLang="zh-CN" sz="6600" b="1">
                  <a:latin typeface="Times New Roman" panose="02020603050405020304" pitchFamily="18" charset="0"/>
                </a:rPr>
                <a:t>·</a:t>
              </a:r>
              <a:endParaRPr lang="en-US" altLang="zh-CN" sz="11700" b="1">
                <a:latin typeface="Times New Roman" panose="02020603050405020304" pitchFamily="18" charset="0"/>
              </a:endParaRPr>
            </a:p>
          </p:txBody>
        </p:sp>
        <p:sp>
          <p:nvSpPr>
            <p:cNvPr id="27653" name="Text Box 12"/>
            <p:cNvSpPr txBox="1"/>
            <p:nvPr/>
          </p:nvSpPr>
          <p:spPr>
            <a:xfrm>
              <a:off x="1607" y="0"/>
              <a:ext cx="272" cy="635"/>
            </a:xfrm>
            <a:prstGeom prst="rect">
              <a:avLst/>
            </a:prstGeom>
            <a:noFill/>
            <a:ln w="9525">
              <a:noFill/>
            </a:ln>
          </p:spPr>
          <p:txBody>
            <a:bodyPr/>
            <a:p>
              <a:pPr algn="just"/>
              <a:r>
                <a:rPr lang="en-US" altLang="zh-CN" sz="6600" b="1">
                  <a:latin typeface="Times New Roman" panose="02020603050405020304" pitchFamily="18" charset="0"/>
                </a:rPr>
                <a:t>·</a:t>
              </a:r>
              <a:endParaRPr lang="en-US" altLang="zh-CN" sz="11700" b="1">
                <a:latin typeface="Times New Roman" panose="02020603050405020304" pitchFamily="18" charset="0"/>
              </a:endParaRPr>
            </a:p>
          </p:txBody>
        </p:sp>
        <p:sp>
          <p:nvSpPr>
            <p:cNvPr id="27654" name="Line 15"/>
            <p:cNvSpPr/>
            <p:nvPr/>
          </p:nvSpPr>
          <p:spPr>
            <a:xfrm>
              <a:off x="0" y="363"/>
              <a:ext cx="2631" cy="0"/>
            </a:xfrm>
            <a:prstGeom prst="line">
              <a:avLst/>
            </a:prstGeom>
            <a:ln w="38100" cap="flat" cmpd="sng">
              <a:solidFill>
                <a:srgbClr val="000000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27655" name="Text Box 16"/>
            <p:cNvSpPr txBox="1"/>
            <p:nvPr/>
          </p:nvSpPr>
          <p:spPr>
            <a:xfrm>
              <a:off x="371" y="22"/>
              <a:ext cx="499" cy="36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>
                <a:spcBef>
                  <a:spcPct val="50000"/>
                </a:spcBef>
              </a:pPr>
              <a:r>
                <a:rPr lang="en-US" altLang="zh-CN" sz="3200" b="1" i="1">
                  <a:latin typeface="Times New Roman" panose="02020603050405020304" pitchFamily="18" charset="0"/>
                </a:rPr>
                <a:t>a</a:t>
              </a:r>
              <a:endParaRPr lang="en-US" altLang="zh-CN" sz="3200" b="1" i="1">
                <a:latin typeface="Times New Roman" panose="02020603050405020304" pitchFamily="18" charset="0"/>
              </a:endParaRPr>
            </a:p>
          </p:txBody>
        </p:sp>
        <p:sp>
          <p:nvSpPr>
            <p:cNvPr id="27656" name="Text Box 17"/>
            <p:cNvSpPr txBox="1"/>
            <p:nvPr/>
          </p:nvSpPr>
          <p:spPr>
            <a:xfrm>
              <a:off x="1614" y="50"/>
              <a:ext cx="544" cy="32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>
                <a:spcBef>
                  <a:spcPct val="50000"/>
                </a:spcBef>
              </a:pPr>
              <a:r>
                <a:rPr lang="en-US" altLang="zh-CN" sz="2800" b="1" i="1">
                  <a:latin typeface="Times New Roman" panose="02020603050405020304" pitchFamily="18" charset="0"/>
                </a:rPr>
                <a:t>b</a:t>
              </a:r>
              <a:endParaRPr lang="en-US" altLang="zh-CN" sz="2800" b="1" i="1">
                <a:latin typeface="Times New Roman" panose="02020603050405020304" pitchFamily="18" charset="0"/>
              </a:endParaRPr>
            </a:p>
          </p:txBody>
        </p:sp>
      </p:grpSp>
      <p:sp>
        <p:nvSpPr>
          <p:cNvPr id="27657" name="Text Box 19"/>
          <p:cNvSpPr txBox="1"/>
          <p:nvPr/>
        </p:nvSpPr>
        <p:spPr>
          <a:xfrm>
            <a:off x="5724525" y="1125538"/>
            <a:ext cx="1655763" cy="641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>
              <a:spcBef>
                <a:spcPct val="50000"/>
              </a:spcBef>
            </a:pPr>
            <a:r>
              <a:rPr lang="en-US" altLang="zh-CN" sz="3600" b="1">
                <a:solidFill>
                  <a:srgbClr val="FF0000"/>
                </a:solidFill>
                <a:latin typeface="Times New Roman" panose="02020603050405020304" pitchFamily="18" charset="0"/>
              </a:rPr>
              <a:t>B  D</a:t>
            </a:r>
            <a:endParaRPr lang="en-US" altLang="zh-CN" sz="3600" b="1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8674" name="图片 2867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0988" y="287338"/>
            <a:ext cx="8582025" cy="522922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28675" name="组合 28674"/>
          <p:cNvGrpSpPr/>
          <p:nvPr/>
        </p:nvGrpSpPr>
        <p:grpSpPr>
          <a:xfrm>
            <a:off x="827088" y="1052513"/>
            <a:ext cx="4176712" cy="1008062"/>
            <a:chOff x="0" y="0"/>
            <a:chExt cx="2631" cy="635"/>
          </a:xfrm>
        </p:grpSpPr>
        <p:sp>
          <p:nvSpPr>
            <p:cNvPr id="28676" name="Text Box 11"/>
            <p:cNvSpPr txBox="1"/>
            <p:nvPr/>
          </p:nvSpPr>
          <p:spPr>
            <a:xfrm>
              <a:off x="363" y="2"/>
              <a:ext cx="272" cy="562"/>
            </a:xfrm>
            <a:prstGeom prst="rect">
              <a:avLst/>
            </a:prstGeom>
            <a:noFill/>
            <a:ln w="9525">
              <a:noFill/>
            </a:ln>
          </p:spPr>
          <p:txBody>
            <a:bodyPr/>
            <a:p>
              <a:pPr algn="just"/>
              <a:r>
                <a:rPr lang="en-US" altLang="zh-CN" sz="6600" b="1">
                  <a:latin typeface="Times New Roman" panose="02020603050405020304" pitchFamily="18" charset="0"/>
                </a:rPr>
                <a:t>·</a:t>
              </a:r>
              <a:endParaRPr lang="en-US" altLang="zh-CN" sz="11700" b="1">
                <a:latin typeface="Times New Roman" panose="02020603050405020304" pitchFamily="18" charset="0"/>
              </a:endParaRPr>
            </a:p>
          </p:txBody>
        </p:sp>
        <p:sp>
          <p:nvSpPr>
            <p:cNvPr id="28677" name="Text Box 12"/>
            <p:cNvSpPr txBox="1"/>
            <p:nvPr/>
          </p:nvSpPr>
          <p:spPr>
            <a:xfrm>
              <a:off x="1607" y="0"/>
              <a:ext cx="272" cy="635"/>
            </a:xfrm>
            <a:prstGeom prst="rect">
              <a:avLst/>
            </a:prstGeom>
            <a:noFill/>
            <a:ln w="9525">
              <a:noFill/>
            </a:ln>
          </p:spPr>
          <p:txBody>
            <a:bodyPr/>
            <a:p>
              <a:pPr algn="just"/>
              <a:r>
                <a:rPr lang="en-US" altLang="zh-CN" sz="6600" b="1">
                  <a:latin typeface="Times New Roman" panose="02020603050405020304" pitchFamily="18" charset="0"/>
                </a:rPr>
                <a:t>·</a:t>
              </a:r>
              <a:endParaRPr lang="en-US" altLang="zh-CN" sz="11700" b="1">
                <a:latin typeface="Times New Roman" panose="02020603050405020304" pitchFamily="18" charset="0"/>
              </a:endParaRPr>
            </a:p>
          </p:txBody>
        </p:sp>
        <p:sp>
          <p:nvSpPr>
            <p:cNvPr id="28678" name="Line 15"/>
            <p:cNvSpPr/>
            <p:nvPr/>
          </p:nvSpPr>
          <p:spPr>
            <a:xfrm>
              <a:off x="0" y="363"/>
              <a:ext cx="2631" cy="0"/>
            </a:xfrm>
            <a:prstGeom prst="line">
              <a:avLst/>
            </a:prstGeom>
            <a:ln w="38100" cap="flat" cmpd="sng">
              <a:solidFill>
                <a:srgbClr val="000000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28679" name="Text Box 16"/>
            <p:cNvSpPr txBox="1"/>
            <p:nvPr/>
          </p:nvSpPr>
          <p:spPr>
            <a:xfrm>
              <a:off x="371" y="22"/>
              <a:ext cx="499" cy="36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>
                <a:spcBef>
                  <a:spcPct val="50000"/>
                </a:spcBef>
              </a:pPr>
              <a:r>
                <a:rPr lang="en-US" altLang="zh-CN" sz="3200" b="1" i="1">
                  <a:latin typeface="Times New Roman" panose="02020603050405020304" pitchFamily="18" charset="0"/>
                </a:rPr>
                <a:t>a</a:t>
              </a:r>
              <a:endParaRPr lang="en-US" altLang="zh-CN" sz="3200" b="1" i="1">
                <a:latin typeface="Times New Roman" panose="02020603050405020304" pitchFamily="18" charset="0"/>
              </a:endParaRPr>
            </a:p>
          </p:txBody>
        </p:sp>
        <p:sp>
          <p:nvSpPr>
            <p:cNvPr id="28680" name="Text Box 17"/>
            <p:cNvSpPr txBox="1"/>
            <p:nvPr/>
          </p:nvSpPr>
          <p:spPr>
            <a:xfrm>
              <a:off x="1614" y="50"/>
              <a:ext cx="544" cy="32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>
                <a:spcBef>
                  <a:spcPct val="50000"/>
                </a:spcBef>
              </a:pPr>
              <a:r>
                <a:rPr lang="en-US" altLang="zh-CN" sz="2800" b="1" i="1">
                  <a:latin typeface="Times New Roman" panose="02020603050405020304" pitchFamily="18" charset="0"/>
                </a:rPr>
                <a:t>b</a:t>
              </a:r>
              <a:endParaRPr lang="en-US" altLang="zh-CN" sz="2800" b="1" i="1">
                <a:latin typeface="Times New Roman" panose="02020603050405020304" pitchFamily="18" charset="0"/>
              </a:endParaRPr>
            </a:p>
          </p:txBody>
        </p:sp>
      </p:grpSp>
      <p:sp>
        <p:nvSpPr>
          <p:cNvPr id="28681" name="Text Box 19"/>
          <p:cNvSpPr txBox="1"/>
          <p:nvPr/>
        </p:nvSpPr>
        <p:spPr>
          <a:xfrm>
            <a:off x="5724525" y="1125538"/>
            <a:ext cx="1655763" cy="641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>
              <a:spcBef>
                <a:spcPct val="50000"/>
              </a:spcBef>
            </a:pPr>
            <a:r>
              <a:rPr lang="en-US" altLang="zh-CN" sz="3600" b="1">
                <a:solidFill>
                  <a:srgbClr val="FF0000"/>
                </a:solidFill>
                <a:latin typeface="Times New Roman" panose="02020603050405020304" pitchFamily="18" charset="0"/>
              </a:rPr>
              <a:t>B  D</a:t>
            </a:r>
            <a:endParaRPr lang="en-US" altLang="zh-CN" sz="3600" b="1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8682" name="Text Box 26"/>
          <p:cNvSpPr txBox="1"/>
          <p:nvPr/>
        </p:nvSpPr>
        <p:spPr>
          <a:xfrm>
            <a:off x="755650" y="2405063"/>
            <a:ext cx="63373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2800" b="1" dirty="0">
                <a:solidFill>
                  <a:srgbClr val="FF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华文细黑" pitchFamily="2" charset="-122"/>
                <a:ea typeface="华文细黑" pitchFamily="2" charset="-122"/>
              </a:rPr>
              <a:t>全面分析问题</a:t>
            </a:r>
            <a:r>
              <a:rPr lang="en-US" altLang="zh-CN" sz="2800" b="1">
                <a:solidFill>
                  <a:srgbClr val="FF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华文细黑" pitchFamily="2" charset="-122"/>
                <a:ea typeface="华文细黑" pitchFamily="2" charset="-122"/>
              </a:rPr>
              <a:t>(</a:t>
            </a:r>
            <a:r>
              <a:rPr lang="zh-CN" altLang="en-US" sz="2800" b="1" dirty="0">
                <a:solidFill>
                  <a:srgbClr val="FF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华文细黑" pitchFamily="2" charset="-122"/>
                <a:ea typeface="华文细黑" pitchFamily="2" charset="-122"/>
              </a:rPr>
              <a:t>六种常见电场</a:t>
            </a:r>
            <a:r>
              <a:rPr lang="en-US" altLang="zh-CN" sz="2800" b="1">
                <a:solidFill>
                  <a:srgbClr val="FF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华文细黑" pitchFamily="2" charset="-122"/>
                <a:ea typeface="华文细黑" pitchFamily="2" charset="-122"/>
              </a:rPr>
              <a:t>)</a:t>
            </a:r>
            <a:endParaRPr lang="en-US" altLang="zh-CN" sz="2800" b="1">
              <a:solidFill>
                <a:srgbClr val="FF0000"/>
              </a:solidFill>
              <a:effectLst>
                <a:outerShdw blurRad="38100" dist="38100" dir="2700000">
                  <a:srgbClr val="C0C0C0"/>
                </a:outerShdw>
              </a:effectLst>
              <a:latin typeface="华文细黑" pitchFamily="2" charset="-122"/>
              <a:ea typeface="华文细黑" pitchFamily="2" charset="-122"/>
            </a:endParaRPr>
          </a:p>
        </p:txBody>
      </p:sp>
    </p:spTree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9698" name="图片 2969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0988" y="287338"/>
            <a:ext cx="8582025" cy="522922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29699" name="组合 29698"/>
          <p:cNvGrpSpPr/>
          <p:nvPr/>
        </p:nvGrpSpPr>
        <p:grpSpPr>
          <a:xfrm>
            <a:off x="827088" y="1052513"/>
            <a:ext cx="4176712" cy="1008062"/>
            <a:chOff x="0" y="0"/>
            <a:chExt cx="2631" cy="635"/>
          </a:xfrm>
        </p:grpSpPr>
        <p:sp>
          <p:nvSpPr>
            <p:cNvPr id="29700" name="Text Box 11"/>
            <p:cNvSpPr txBox="1"/>
            <p:nvPr/>
          </p:nvSpPr>
          <p:spPr>
            <a:xfrm>
              <a:off x="363" y="2"/>
              <a:ext cx="272" cy="562"/>
            </a:xfrm>
            <a:prstGeom prst="rect">
              <a:avLst/>
            </a:prstGeom>
            <a:noFill/>
            <a:ln w="9525">
              <a:noFill/>
            </a:ln>
          </p:spPr>
          <p:txBody>
            <a:bodyPr/>
            <a:p>
              <a:pPr algn="just"/>
              <a:r>
                <a:rPr lang="en-US" altLang="zh-CN" sz="6600" b="1">
                  <a:latin typeface="Times New Roman" panose="02020603050405020304" pitchFamily="18" charset="0"/>
                </a:rPr>
                <a:t>·</a:t>
              </a:r>
              <a:endParaRPr lang="en-US" altLang="zh-CN" sz="11700" b="1">
                <a:latin typeface="Times New Roman" panose="02020603050405020304" pitchFamily="18" charset="0"/>
              </a:endParaRPr>
            </a:p>
          </p:txBody>
        </p:sp>
        <p:sp>
          <p:nvSpPr>
            <p:cNvPr id="29701" name="Text Box 12"/>
            <p:cNvSpPr txBox="1"/>
            <p:nvPr/>
          </p:nvSpPr>
          <p:spPr>
            <a:xfrm>
              <a:off x="1607" y="0"/>
              <a:ext cx="272" cy="635"/>
            </a:xfrm>
            <a:prstGeom prst="rect">
              <a:avLst/>
            </a:prstGeom>
            <a:noFill/>
            <a:ln w="9525">
              <a:noFill/>
            </a:ln>
          </p:spPr>
          <p:txBody>
            <a:bodyPr/>
            <a:p>
              <a:pPr algn="just"/>
              <a:r>
                <a:rPr lang="en-US" altLang="zh-CN" sz="6600" b="1">
                  <a:latin typeface="Times New Roman" panose="02020603050405020304" pitchFamily="18" charset="0"/>
                </a:rPr>
                <a:t>·</a:t>
              </a:r>
              <a:endParaRPr lang="en-US" altLang="zh-CN" sz="11700" b="1">
                <a:latin typeface="Times New Roman" panose="02020603050405020304" pitchFamily="18" charset="0"/>
              </a:endParaRPr>
            </a:p>
          </p:txBody>
        </p:sp>
        <p:sp>
          <p:nvSpPr>
            <p:cNvPr id="29702" name="Line 15"/>
            <p:cNvSpPr/>
            <p:nvPr/>
          </p:nvSpPr>
          <p:spPr>
            <a:xfrm>
              <a:off x="0" y="363"/>
              <a:ext cx="2631" cy="0"/>
            </a:xfrm>
            <a:prstGeom prst="line">
              <a:avLst/>
            </a:prstGeom>
            <a:ln w="38100" cap="flat" cmpd="sng">
              <a:solidFill>
                <a:srgbClr val="000000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29703" name="Text Box 16"/>
            <p:cNvSpPr txBox="1"/>
            <p:nvPr/>
          </p:nvSpPr>
          <p:spPr>
            <a:xfrm>
              <a:off x="371" y="22"/>
              <a:ext cx="499" cy="36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>
                <a:spcBef>
                  <a:spcPct val="50000"/>
                </a:spcBef>
              </a:pPr>
              <a:r>
                <a:rPr lang="en-US" altLang="zh-CN" sz="3200" b="1" i="1">
                  <a:latin typeface="Times New Roman" panose="02020603050405020304" pitchFamily="18" charset="0"/>
                </a:rPr>
                <a:t>a</a:t>
              </a:r>
              <a:endParaRPr lang="en-US" altLang="zh-CN" sz="3200" b="1" i="1">
                <a:latin typeface="Times New Roman" panose="02020603050405020304" pitchFamily="18" charset="0"/>
              </a:endParaRPr>
            </a:p>
          </p:txBody>
        </p:sp>
        <p:sp>
          <p:nvSpPr>
            <p:cNvPr id="29704" name="Text Box 17"/>
            <p:cNvSpPr txBox="1"/>
            <p:nvPr/>
          </p:nvSpPr>
          <p:spPr>
            <a:xfrm>
              <a:off x="1614" y="50"/>
              <a:ext cx="544" cy="32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>
                <a:spcBef>
                  <a:spcPct val="50000"/>
                </a:spcBef>
              </a:pPr>
              <a:r>
                <a:rPr lang="en-US" altLang="zh-CN" sz="2800" b="1" i="1">
                  <a:latin typeface="Times New Roman" panose="02020603050405020304" pitchFamily="18" charset="0"/>
                </a:rPr>
                <a:t>b</a:t>
              </a:r>
              <a:endParaRPr lang="en-US" altLang="zh-CN" sz="2800" b="1" i="1">
                <a:latin typeface="Times New Roman" panose="02020603050405020304" pitchFamily="18" charset="0"/>
              </a:endParaRPr>
            </a:p>
          </p:txBody>
        </p:sp>
      </p:grpSp>
      <p:sp>
        <p:nvSpPr>
          <p:cNvPr id="29705" name="Text Box 19"/>
          <p:cNvSpPr txBox="1"/>
          <p:nvPr/>
        </p:nvSpPr>
        <p:spPr>
          <a:xfrm>
            <a:off x="5724525" y="1125538"/>
            <a:ext cx="1655763" cy="641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>
              <a:spcBef>
                <a:spcPct val="50000"/>
              </a:spcBef>
            </a:pPr>
            <a:r>
              <a:rPr lang="en-US" altLang="zh-CN" sz="3600" b="1">
                <a:solidFill>
                  <a:srgbClr val="FF0000"/>
                </a:solidFill>
                <a:latin typeface="Times New Roman" panose="02020603050405020304" pitchFamily="18" charset="0"/>
              </a:rPr>
              <a:t>B  D</a:t>
            </a:r>
            <a:endParaRPr lang="en-US" altLang="zh-CN" sz="3600" b="1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9706" name="Text Box 20"/>
          <p:cNvSpPr txBox="1"/>
          <p:nvPr/>
        </p:nvSpPr>
        <p:spPr>
          <a:xfrm>
            <a:off x="754063" y="3270250"/>
            <a:ext cx="6338887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2800" b="1" dirty="0">
                <a:solidFill>
                  <a:srgbClr val="FF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华文细黑" pitchFamily="2" charset="-122"/>
                <a:ea typeface="华文细黑" pitchFamily="2" charset="-122"/>
              </a:rPr>
              <a:t>沿着电场线方向电势越来越低</a:t>
            </a:r>
            <a:r>
              <a:rPr lang="en-US" altLang="zh-CN" sz="2800" b="1">
                <a:solidFill>
                  <a:srgbClr val="FF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华文细黑" pitchFamily="2" charset="-122"/>
                <a:ea typeface="华文细黑" pitchFamily="2" charset="-122"/>
              </a:rPr>
              <a:t>.</a:t>
            </a:r>
            <a:endParaRPr lang="en-US" altLang="zh-CN" sz="2800" b="1">
              <a:solidFill>
                <a:srgbClr val="FF0000"/>
              </a:solidFill>
              <a:effectLst>
                <a:outerShdw blurRad="38100" dist="38100" dir="2700000">
                  <a:srgbClr val="C0C0C0"/>
                </a:outerShdw>
              </a:effectLst>
              <a:latin typeface="华文细黑" pitchFamily="2" charset="-122"/>
              <a:ea typeface="华文细黑" pitchFamily="2" charset="-122"/>
            </a:endParaRPr>
          </a:p>
        </p:txBody>
      </p:sp>
      <p:sp>
        <p:nvSpPr>
          <p:cNvPr id="29707" name="Text Box 26"/>
          <p:cNvSpPr txBox="1"/>
          <p:nvPr/>
        </p:nvSpPr>
        <p:spPr>
          <a:xfrm>
            <a:off x="755650" y="2405063"/>
            <a:ext cx="63373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2800" b="1" dirty="0">
                <a:solidFill>
                  <a:srgbClr val="FF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华文细黑" pitchFamily="2" charset="-122"/>
                <a:ea typeface="华文细黑" pitchFamily="2" charset="-122"/>
              </a:rPr>
              <a:t>全面分析问题</a:t>
            </a:r>
            <a:r>
              <a:rPr lang="en-US" altLang="zh-CN" sz="2800" b="1">
                <a:solidFill>
                  <a:srgbClr val="FF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华文细黑" pitchFamily="2" charset="-122"/>
                <a:ea typeface="华文细黑" pitchFamily="2" charset="-122"/>
              </a:rPr>
              <a:t>(</a:t>
            </a:r>
            <a:r>
              <a:rPr lang="zh-CN" altLang="en-US" sz="2800" b="1" dirty="0">
                <a:solidFill>
                  <a:srgbClr val="FF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华文细黑" pitchFamily="2" charset="-122"/>
                <a:ea typeface="华文细黑" pitchFamily="2" charset="-122"/>
              </a:rPr>
              <a:t>六种常见电场</a:t>
            </a:r>
            <a:r>
              <a:rPr lang="en-US" altLang="zh-CN" sz="2800" b="1">
                <a:solidFill>
                  <a:srgbClr val="FF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华文细黑" pitchFamily="2" charset="-122"/>
                <a:ea typeface="华文细黑" pitchFamily="2" charset="-122"/>
              </a:rPr>
              <a:t>)</a:t>
            </a:r>
            <a:endParaRPr lang="en-US" altLang="zh-CN" sz="2800" b="1">
              <a:solidFill>
                <a:srgbClr val="FF0000"/>
              </a:solidFill>
              <a:effectLst>
                <a:outerShdw blurRad="38100" dist="38100" dir="2700000">
                  <a:srgbClr val="C0C0C0"/>
                </a:outerShdw>
              </a:effectLst>
              <a:latin typeface="华文细黑" pitchFamily="2" charset="-122"/>
              <a:ea typeface="华文细黑" pitchFamily="2" charset="-122"/>
            </a:endParaRPr>
          </a:p>
        </p:txBody>
      </p:sp>
    </p:spTree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0722" name="图片 3072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0988" y="287338"/>
            <a:ext cx="8582025" cy="522922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30723" name="组合 30722"/>
          <p:cNvGrpSpPr/>
          <p:nvPr/>
        </p:nvGrpSpPr>
        <p:grpSpPr>
          <a:xfrm>
            <a:off x="827088" y="1052513"/>
            <a:ext cx="4176712" cy="1008062"/>
            <a:chOff x="0" y="0"/>
            <a:chExt cx="2631" cy="635"/>
          </a:xfrm>
        </p:grpSpPr>
        <p:sp>
          <p:nvSpPr>
            <p:cNvPr id="30724" name="Text Box 11"/>
            <p:cNvSpPr txBox="1"/>
            <p:nvPr/>
          </p:nvSpPr>
          <p:spPr>
            <a:xfrm>
              <a:off x="363" y="2"/>
              <a:ext cx="272" cy="562"/>
            </a:xfrm>
            <a:prstGeom prst="rect">
              <a:avLst/>
            </a:prstGeom>
            <a:noFill/>
            <a:ln w="9525">
              <a:noFill/>
            </a:ln>
          </p:spPr>
          <p:txBody>
            <a:bodyPr/>
            <a:p>
              <a:pPr algn="just"/>
              <a:r>
                <a:rPr lang="en-US" altLang="zh-CN" sz="6600" b="1">
                  <a:latin typeface="Times New Roman" panose="02020603050405020304" pitchFamily="18" charset="0"/>
                </a:rPr>
                <a:t>·</a:t>
              </a:r>
              <a:endParaRPr lang="en-US" altLang="zh-CN" sz="11700" b="1">
                <a:latin typeface="Times New Roman" panose="02020603050405020304" pitchFamily="18" charset="0"/>
              </a:endParaRPr>
            </a:p>
          </p:txBody>
        </p:sp>
        <p:sp>
          <p:nvSpPr>
            <p:cNvPr id="30725" name="Text Box 12"/>
            <p:cNvSpPr txBox="1"/>
            <p:nvPr/>
          </p:nvSpPr>
          <p:spPr>
            <a:xfrm>
              <a:off x="1607" y="0"/>
              <a:ext cx="272" cy="635"/>
            </a:xfrm>
            <a:prstGeom prst="rect">
              <a:avLst/>
            </a:prstGeom>
            <a:noFill/>
            <a:ln w="9525">
              <a:noFill/>
            </a:ln>
          </p:spPr>
          <p:txBody>
            <a:bodyPr/>
            <a:p>
              <a:pPr algn="just"/>
              <a:r>
                <a:rPr lang="en-US" altLang="zh-CN" sz="6600" b="1">
                  <a:latin typeface="Times New Roman" panose="02020603050405020304" pitchFamily="18" charset="0"/>
                </a:rPr>
                <a:t>·</a:t>
              </a:r>
              <a:endParaRPr lang="en-US" altLang="zh-CN" sz="11700" b="1">
                <a:latin typeface="Times New Roman" panose="02020603050405020304" pitchFamily="18" charset="0"/>
              </a:endParaRPr>
            </a:p>
          </p:txBody>
        </p:sp>
        <p:sp>
          <p:nvSpPr>
            <p:cNvPr id="30726" name="Line 15"/>
            <p:cNvSpPr/>
            <p:nvPr/>
          </p:nvSpPr>
          <p:spPr>
            <a:xfrm>
              <a:off x="0" y="363"/>
              <a:ext cx="2631" cy="0"/>
            </a:xfrm>
            <a:prstGeom prst="line">
              <a:avLst/>
            </a:prstGeom>
            <a:ln w="38100" cap="flat" cmpd="sng">
              <a:solidFill>
                <a:srgbClr val="000000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30727" name="Text Box 16"/>
            <p:cNvSpPr txBox="1"/>
            <p:nvPr/>
          </p:nvSpPr>
          <p:spPr>
            <a:xfrm>
              <a:off x="371" y="22"/>
              <a:ext cx="499" cy="36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>
                <a:spcBef>
                  <a:spcPct val="50000"/>
                </a:spcBef>
              </a:pPr>
              <a:r>
                <a:rPr lang="en-US" altLang="zh-CN" sz="3200" b="1" i="1">
                  <a:latin typeface="Times New Roman" panose="02020603050405020304" pitchFamily="18" charset="0"/>
                </a:rPr>
                <a:t>a</a:t>
              </a:r>
              <a:endParaRPr lang="en-US" altLang="zh-CN" sz="3200" b="1" i="1">
                <a:latin typeface="Times New Roman" panose="02020603050405020304" pitchFamily="18" charset="0"/>
              </a:endParaRPr>
            </a:p>
          </p:txBody>
        </p:sp>
        <p:sp>
          <p:nvSpPr>
            <p:cNvPr id="30728" name="Text Box 17"/>
            <p:cNvSpPr txBox="1"/>
            <p:nvPr/>
          </p:nvSpPr>
          <p:spPr>
            <a:xfrm>
              <a:off x="1614" y="50"/>
              <a:ext cx="544" cy="32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>
                <a:spcBef>
                  <a:spcPct val="50000"/>
                </a:spcBef>
              </a:pPr>
              <a:r>
                <a:rPr lang="en-US" altLang="zh-CN" sz="2800" b="1" i="1">
                  <a:latin typeface="Times New Roman" panose="02020603050405020304" pitchFamily="18" charset="0"/>
                </a:rPr>
                <a:t>b</a:t>
              </a:r>
              <a:endParaRPr lang="en-US" altLang="zh-CN" sz="2800" b="1" i="1">
                <a:latin typeface="Times New Roman" panose="02020603050405020304" pitchFamily="18" charset="0"/>
              </a:endParaRPr>
            </a:p>
          </p:txBody>
        </p:sp>
      </p:grpSp>
      <p:sp>
        <p:nvSpPr>
          <p:cNvPr id="30729" name="Text Box 19"/>
          <p:cNvSpPr txBox="1"/>
          <p:nvPr/>
        </p:nvSpPr>
        <p:spPr>
          <a:xfrm>
            <a:off x="5724525" y="1125538"/>
            <a:ext cx="1655763" cy="641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>
              <a:spcBef>
                <a:spcPct val="50000"/>
              </a:spcBef>
            </a:pPr>
            <a:r>
              <a:rPr lang="en-US" altLang="zh-CN" sz="3600" b="1">
                <a:solidFill>
                  <a:srgbClr val="FF0000"/>
                </a:solidFill>
                <a:latin typeface="Times New Roman" panose="02020603050405020304" pitchFamily="18" charset="0"/>
              </a:rPr>
              <a:t>B  D</a:t>
            </a:r>
            <a:endParaRPr lang="en-US" altLang="zh-CN" sz="3600" b="1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30730" name="Text Box 20"/>
          <p:cNvSpPr txBox="1"/>
          <p:nvPr/>
        </p:nvSpPr>
        <p:spPr>
          <a:xfrm>
            <a:off x="754063" y="3270250"/>
            <a:ext cx="6338887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2800" b="1" dirty="0">
                <a:solidFill>
                  <a:srgbClr val="FF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华文细黑" pitchFamily="2" charset="-122"/>
                <a:ea typeface="华文细黑" pitchFamily="2" charset="-122"/>
              </a:rPr>
              <a:t>沿着电场线方向电势越来越低</a:t>
            </a:r>
            <a:r>
              <a:rPr lang="en-US" altLang="zh-CN" sz="2800" b="1">
                <a:solidFill>
                  <a:srgbClr val="FF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华文细黑" pitchFamily="2" charset="-122"/>
                <a:ea typeface="华文细黑" pitchFamily="2" charset="-122"/>
              </a:rPr>
              <a:t>.</a:t>
            </a:r>
            <a:endParaRPr lang="en-US" altLang="zh-CN" sz="2800" b="1">
              <a:solidFill>
                <a:srgbClr val="FF0000"/>
              </a:solidFill>
              <a:effectLst>
                <a:outerShdw blurRad="38100" dist="38100" dir="2700000">
                  <a:srgbClr val="C0C0C0"/>
                </a:outerShdw>
              </a:effectLst>
              <a:latin typeface="华文细黑" pitchFamily="2" charset="-122"/>
              <a:ea typeface="华文细黑" pitchFamily="2" charset="-122"/>
            </a:endParaRPr>
          </a:p>
        </p:txBody>
      </p:sp>
      <p:sp>
        <p:nvSpPr>
          <p:cNvPr id="30731" name="Text Box 25"/>
          <p:cNvSpPr txBox="1"/>
          <p:nvPr/>
        </p:nvSpPr>
        <p:spPr>
          <a:xfrm>
            <a:off x="755650" y="4133850"/>
            <a:ext cx="7993063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2800" b="1" dirty="0">
                <a:solidFill>
                  <a:srgbClr val="FF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华文细黑" pitchFamily="2" charset="-122"/>
                <a:ea typeface="华文细黑" pitchFamily="2" charset="-122"/>
              </a:rPr>
              <a:t>真理是相对的</a:t>
            </a:r>
            <a:r>
              <a:rPr lang="en-US" altLang="zh-CN" sz="2800" b="1">
                <a:solidFill>
                  <a:srgbClr val="FF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华文细黑" pitchFamily="2" charset="-122"/>
                <a:ea typeface="华文细黑" pitchFamily="2" charset="-122"/>
              </a:rPr>
              <a:t>.</a:t>
            </a:r>
            <a:r>
              <a:rPr lang="zh-CN" altLang="en-US" sz="2800" b="1" dirty="0">
                <a:solidFill>
                  <a:srgbClr val="FF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华文细黑" pitchFamily="2" charset="-122"/>
                <a:ea typeface="华文细黑" pitchFamily="2" charset="-122"/>
              </a:rPr>
              <a:t>只有匀强电场该结论才成立</a:t>
            </a:r>
            <a:r>
              <a:rPr lang="en-US" altLang="zh-CN" sz="2800" b="1">
                <a:solidFill>
                  <a:srgbClr val="FF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华文细黑" pitchFamily="2" charset="-122"/>
                <a:ea typeface="华文细黑" pitchFamily="2" charset="-122"/>
              </a:rPr>
              <a:t>.</a:t>
            </a:r>
            <a:endParaRPr lang="en-US" altLang="zh-CN" sz="2800" b="1">
              <a:solidFill>
                <a:srgbClr val="FF0000"/>
              </a:solidFill>
              <a:effectLst>
                <a:outerShdw blurRad="38100" dist="38100" dir="2700000">
                  <a:srgbClr val="C0C0C0"/>
                </a:outerShdw>
              </a:effectLst>
              <a:latin typeface="华文细黑" pitchFamily="2" charset="-122"/>
              <a:ea typeface="华文细黑" pitchFamily="2" charset="-122"/>
            </a:endParaRPr>
          </a:p>
        </p:txBody>
      </p:sp>
      <p:sp>
        <p:nvSpPr>
          <p:cNvPr id="30732" name="Text Box 26"/>
          <p:cNvSpPr txBox="1"/>
          <p:nvPr/>
        </p:nvSpPr>
        <p:spPr>
          <a:xfrm>
            <a:off x="755650" y="2405063"/>
            <a:ext cx="63373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2800" b="1" dirty="0">
                <a:solidFill>
                  <a:srgbClr val="FF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华文细黑" pitchFamily="2" charset="-122"/>
                <a:ea typeface="华文细黑" pitchFamily="2" charset="-122"/>
              </a:rPr>
              <a:t>全面分析问题</a:t>
            </a:r>
            <a:r>
              <a:rPr lang="en-US" altLang="zh-CN" sz="2800" b="1">
                <a:solidFill>
                  <a:srgbClr val="FF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华文细黑" pitchFamily="2" charset="-122"/>
                <a:ea typeface="华文细黑" pitchFamily="2" charset="-122"/>
              </a:rPr>
              <a:t>(</a:t>
            </a:r>
            <a:r>
              <a:rPr lang="zh-CN" altLang="en-US" sz="2800" b="1" dirty="0">
                <a:solidFill>
                  <a:srgbClr val="FF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华文细黑" pitchFamily="2" charset="-122"/>
                <a:ea typeface="华文细黑" pitchFamily="2" charset="-122"/>
              </a:rPr>
              <a:t>六种常见电场</a:t>
            </a:r>
            <a:r>
              <a:rPr lang="en-US" altLang="zh-CN" sz="2800" b="1">
                <a:solidFill>
                  <a:srgbClr val="FF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华文细黑" pitchFamily="2" charset="-122"/>
                <a:ea typeface="华文细黑" pitchFamily="2" charset="-122"/>
              </a:rPr>
              <a:t>)</a:t>
            </a:r>
            <a:endParaRPr lang="en-US" altLang="zh-CN" sz="2800" b="1">
              <a:solidFill>
                <a:srgbClr val="FF0000"/>
              </a:solidFill>
              <a:effectLst>
                <a:outerShdw blurRad="38100" dist="38100" dir="2700000">
                  <a:srgbClr val="C0C0C0"/>
                </a:outerShdw>
              </a:effectLst>
              <a:latin typeface="华文细黑" pitchFamily="2" charset="-122"/>
              <a:ea typeface="华文细黑" pitchFamily="2" charset="-122"/>
            </a:endParaRPr>
          </a:p>
        </p:txBody>
      </p:sp>
    </p:spTree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1746" name="图片 3174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0988" y="287338"/>
            <a:ext cx="8582025" cy="522922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31747" name="组合 31746"/>
          <p:cNvGrpSpPr/>
          <p:nvPr/>
        </p:nvGrpSpPr>
        <p:grpSpPr>
          <a:xfrm>
            <a:off x="827088" y="1052513"/>
            <a:ext cx="4176712" cy="1008062"/>
            <a:chOff x="0" y="0"/>
            <a:chExt cx="2631" cy="635"/>
          </a:xfrm>
        </p:grpSpPr>
        <p:sp>
          <p:nvSpPr>
            <p:cNvPr id="31748" name="Text Box 11"/>
            <p:cNvSpPr txBox="1"/>
            <p:nvPr/>
          </p:nvSpPr>
          <p:spPr>
            <a:xfrm>
              <a:off x="363" y="2"/>
              <a:ext cx="272" cy="562"/>
            </a:xfrm>
            <a:prstGeom prst="rect">
              <a:avLst/>
            </a:prstGeom>
            <a:noFill/>
            <a:ln w="9525">
              <a:noFill/>
            </a:ln>
          </p:spPr>
          <p:txBody>
            <a:bodyPr/>
            <a:p>
              <a:pPr algn="just"/>
              <a:r>
                <a:rPr lang="en-US" altLang="zh-CN" sz="6600" b="1">
                  <a:latin typeface="Times New Roman" panose="02020603050405020304" pitchFamily="18" charset="0"/>
                </a:rPr>
                <a:t>·</a:t>
              </a:r>
              <a:endParaRPr lang="en-US" altLang="zh-CN" sz="11700" b="1">
                <a:latin typeface="Times New Roman" panose="02020603050405020304" pitchFamily="18" charset="0"/>
              </a:endParaRPr>
            </a:p>
          </p:txBody>
        </p:sp>
        <p:sp>
          <p:nvSpPr>
            <p:cNvPr id="31749" name="Text Box 12"/>
            <p:cNvSpPr txBox="1"/>
            <p:nvPr/>
          </p:nvSpPr>
          <p:spPr>
            <a:xfrm>
              <a:off x="1607" y="0"/>
              <a:ext cx="272" cy="635"/>
            </a:xfrm>
            <a:prstGeom prst="rect">
              <a:avLst/>
            </a:prstGeom>
            <a:noFill/>
            <a:ln w="9525">
              <a:noFill/>
            </a:ln>
          </p:spPr>
          <p:txBody>
            <a:bodyPr/>
            <a:p>
              <a:pPr algn="just"/>
              <a:r>
                <a:rPr lang="en-US" altLang="zh-CN" sz="6600" b="1">
                  <a:latin typeface="Times New Roman" panose="02020603050405020304" pitchFamily="18" charset="0"/>
                </a:rPr>
                <a:t>·</a:t>
              </a:r>
              <a:endParaRPr lang="en-US" altLang="zh-CN" sz="11700" b="1">
                <a:latin typeface="Times New Roman" panose="02020603050405020304" pitchFamily="18" charset="0"/>
              </a:endParaRPr>
            </a:p>
          </p:txBody>
        </p:sp>
        <p:sp>
          <p:nvSpPr>
            <p:cNvPr id="31750" name="Line 15"/>
            <p:cNvSpPr/>
            <p:nvPr/>
          </p:nvSpPr>
          <p:spPr>
            <a:xfrm>
              <a:off x="0" y="363"/>
              <a:ext cx="2631" cy="0"/>
            </a:xfrm>
            <a:prstGeom prst="line">
              <a:avLst/>
            </a:prstGeom>
            <a:ln w="38100" cap="flat" cmpd="sng">
              <a:solidFill>
                <a:srgbClr val="000000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31751" name="Text Box 16"/>
            <p:cNvSpPr txBox="1"/>
            <p:nvPr/>
          </p:nvSpPr>
          <p:spPr>
            <a:xfrm>
              <a:off x="371" y="22"/>
              <a:ext cx="499" cy="36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>
                <a:spcBef>
                  <a:spcPct val="50000"/>
                </a:spcBef>
              </a:pPr>
              <a:r>
                <a:rPr lang="en-US" altLang="zh-CN" sz="3200" b="1" i="1">
                  <a:latin typeface="Times New Roman" panose="02020603050405020304" pitchFamily="18" charset="0"/>
                </a:rPr>
                <a:t>a</a:t>
              </a:r>
              <a:endParaRPr lang="en-US" altLang="zh-CN" sz="3200" b="1" i="1">
                <a:latin typeface="Times New Roman" panose="02020603050405020304" pitchFamily="18" charset="0"/>
              </a:endParaRPr>
            </a:p>
          </p:txBody>
        </p:sp>
        <p:sp>
          <p:nvSpPr>
            <p:cNvPr id="31752" name="Text Box 17"/>
            <p:cNvSpPr txBox="1"/>
            <p:nvPr/>
          </p:nvSpPr>
          <p:spPr>
            <a:xfrm>
              <a:off x="1614" y="50"/>
              <a:ext cx="544" cy="32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>
                <a:spcBef>
                  <a:spcPct val="50000"/>
                </a:spcBef>
              </a:pPr>
              <a:r>
                <a:rPr lang="en-US" altLang="zh-CN" sz="2800" b="1" i="1">
                  <a:latin typeface="Times New Roman" panose="02020603050405020304" pitchFamily="18" charset="0"/>
                </a:rPr>
                <a:t>b</a:t>
              </a:r>
              <a:endParaRPr lang="en-US" altLang="zh-CN" sz="2800" b="1" i="1">
                <a:latin typeface="Times New Roman" panose="02020603050405020304" pitchFamily="18" charset="0"/>
              </a:endParaRPr>
            </a:p>
          </p:txBody>
        </p:sp>
      </p:grpSp>
      <p:sp>
        <p:nvSpPr>
          <p:cNvPr id="31753" name="Text Box 19"/>
          <p:cNvSpPr txBox="1"/>
          <p:nvPr/>
        </p:nvSpPr>
        <p:spPr>
          <a:xfrm>
            <a:off x="5724525" y="1125538"/>
            <a:ext cx="1655763" cy="641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>
              <a:spcBef>
                <a:spcPct val="50000"/>
              </a:spcBef>
            </a:pPr>
            <a:r>
              <a:rPr lang="en-US" altLang="zh-CN" sz="3600" b="1">
                <a:solidFill>
                  <a:srgbClr val="FF0000"/>
                </a:solidFill>
                <a:latin typeface="Times New Roman" panose="02020603050405020304" pitchFamily="18" charset="0"/>
              </a:rPr>
              <a:t>B  D</a:t>
            </a:r>
            <a:endParaRPr lang="en-US" altLang="zh-CN" sz="3600" b="1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31754" name="Text Box 20"/>
          <p:cNvSpPr txBox="1"/>
          <p:nvPr/>
        </p:nvSpPr>
        <p:spPr>
          <a:xfrm>
            <a:off x="754063" y="3270250"/>
            <a:ext cx="6338887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2800" b="1" dirty="0">
                <a:solidFill>
                  <a:srgbClr val="FF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华文细黑" pitchFamily="2" charset="-122"/>
                <a:ea typeface="华文细黑" pitchFamily="2" charset="-122"/>
              </a:rPr>
              <a:t>沿着电场线方向电势越来越低</a:t>
            </a:r>
            <a:r>
              <a:rPr lang="en-US" altLang="zh-CN" sz="2800" b="1">
                <a:solidFill>
                  <a:srgbClr val="FF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华文细黑" pitchFamily="2" charset="-122"/>
                <a:ea typeface="华文细黑" pitchFamily="2" charset="-122"/>
              </a:rPr>
              <a:t>.</a:t>
            </a:r>
            <a:endParaRPr lang="en-US" altLang="zh-CN" sz="2800" b="1">
              <a:solidFill>
                <a:srgbClr val="FF0000"/>
              </a:solidFill>
              <a:effectLst>
                <a:outerShdw blurRad="38100" dist="38100" dir="2700000">
                  <a:srgbClr val="C0C0C0"/>
                </a:outerShdw>
              </a:effectLst>
              <a:latin typeface="华文细黑" pitchFamily="2" charset="-122"/>
              <a:ea typeface="华文细黑" pitchFamily="2" charset="-122"/>
            </a:endParaRPr>
          </a:p>
        </p:txBody>
      </p:sp>
      <p:sp>
        <p:nvSpPr>
          <p:cNvPr id="31755" name="Text Box 25"/>
          <p:cNvSpPr txBox="1"/>
          <p:nvPr/>
        </p:nvSpPr>
        <p:spPr>
          <a:xfrm>
            <a:off x="755650" y="4133850"/>
            <a:ext cx="7993063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2800" b="1" dirty="0">
                <a:solidFill>
                  <a:srgbClr val="FF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华文细黑" pitchFamily="2" charset="-122"/>
                <a:ea typeface="华文细黑" pitchFamily="2" charset="-122"/>
              </a:rPr>
              <a:t>真理是相对的</a:t>
            </a:r>
            <a:r>
              <a:rPr lang="en-US" altLang="zh-CN" sz="2800" b="1">
                <a:solidFill>
                  <a:srgbClr val="FF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华文细黑" pitchFamily="2" charset="-122"/>
                <a:ea typeface="华文细黑" pitchFamily="2" charset="-122"/>
              </a:rPr>
              <a:t>.</a:t>
            </a:r>
            <a:r>
              <a:rPr lang="zh-CN" altLang="en-US" sz="2800" b="1" dirty="0">
                <a:solidFill>
                  <a:srgbClr val="FF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华文细黑" pitchFamily="2" charset="-122"/>
                <a:ea typeface="华文细黑" pitchFamily="2" charset="-122"/>
              </a:rPr>
              <a:t>只有匀强电场该结论才成立</a:t>
            </a:r>
            <a:r>
              <a:rPr lang="en-US" altLang="zh-CN" sz="2800" b="1">
                <a:solidFill>
                  <a:srgbClr val="FF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华文细黑" pitchFamily="2" charset="-122"/>
                <a:ea typeface="华文细黑" pitchFamily="2" charset="-122"/>
              </a:rPr>
              <a:t>.</a:t>
            </a:r>
            <a:endParaRPr lang="en-US" altLang="zh-CN" sz="2800" b="1">
              <a:solidFill>
                <a:srgbClr val="FF0000"/>
              </a:solidFill>
              <a:effectLst>
                <a:outerShdw blurRad="38100" dist="38100" dir="2700000">
                  <a:srgbClr val="C0C0C0"/>
                </a:outerShdw>
              </a:effectLst>
              <a:latin typeface="华文细黑" pitchFamily="2" charset="-122"/>
              <a:ea typeface="华文细黑" pitchFamily="2" charset="-122"/>
            </a:endParaRPr>
          </a:p>
        </p:txBody>
      </p:sp>
      <p:sp>
        <p:nvSpPr>
          <p:cNvPr id="31756" name="Text Box 26"/>
          <p:cNvSpPr txBox="1"/>
          <p:nvPr/>
        </p:nvSpPr>
        <p:spPr>
          <a:xfrm>
            <a:off x="755650" y="2405063"/>
            <a:ext cx="63373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2800" b="1" dirty="0">
                <a:solidFill>
                  <a:srgbClr val="FF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华文细黑" pitchFamily="2" charset="-122"/>
                <a:ea typeface="华文细黑" pitchFamily="2" charset="-122"/>
              </a:rPr>
              <a:t>全面分析问题</a:t>
            </a:r>
            <a:r>
              <a:rPr lang="en-US" altLang="zh-CN" sz="2800" b="1">
                <a:solidFill>
                  <a:srgbClr val="FF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华文细黑" pitchFamily="2" charset="-122"/>
                <a:ea typeface="华文细黑" pitchFamily="2" charset="-122"/>
              </a:rPr>
              <a:t>(</a:t>
            </a:r>
            <a:r>
              <a:rPr lang="zh-CN" altLang="en-US" sz="2800" b="1" dirty="0">
                <a:solidFill>
                  <a:srgbClr val="FF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华文细黑" pitchFamily="2" charset="-122"/>
                <a:ea typeface="华文细黑" pitchFamily="2" charset="-122"/>
              </a:rPr>
              <a:t>六种常见电场</a:t>
            </a:r>
            <a:r>
              <a:rPr lang="en-US" altLang="zh-CN" sz="2800" b="1">
                <a:solidFill>
                  <a:srgbClr val="FF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华文细黑" pitchFamily="2" charset="-122"/>
                <a:ea typeface="华文细黑" pitchFamily="2" charset="-122"/>
              </a:rPr>
              <a:t>)</a:t>
            </a:r>
            <a:endParaRPr lang="en-US" altLang="zh-CN" sz="2800" b="1">
              <a:solidFill>
                <a:srgbClr val="FF0000"/>
              </a:solidFill>
              <a:effectLst>
                <a:outerShdw blurRad="38100" dist="38100" dir="2700000">
                  <a:srgbClr val="C0C0C0"/>
                </a:outerShdw>
              </a:effectLst>
              <a:latin typeface="华文细黑" pitchFamily="2" charset="-122"/>
              <a:ea typeface="华文细黑" pitchFamily="2" charset="-122"/>
            </a:endParaRPr>
          </a:p>
        </p:txBody>
      </p:sp>
      <p:graphicFrame>
        <p:nvGraphicFramePr>
          <p:cNvPr id="31757" name="对象 31756"/>
          <p:cNvGraphicFramePr>
            <a:graphicFrameLocks noChangeAspect="1"/>
          </p:cNvGraphicFramePr>
          <p:nvPr/>
        </p:nvGraphicFramePr>
        <p:xfrm>
          <a:off x="684213" y="5457825"/>
          <a:ext cx="1798637" cy="1139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6" name="" r:id="rId2" imgW="660400" imgH="419100" progId="Equation.3">
                  <p:embed/>
                </p:oleObj>
              </mc:Choice>
              <mc:Fallback>
                <p:oleObj name="" r:id="rId2" imgW="660400" imgH="419100" progId="Equation.3">
                  <p:embed/>
                  <p:pic>
                    <p:nvPicPr>
                      <p:cNvPr id="0" name="图片 3085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684213" y="5457825"/>
                        <a:ext cx="1798637" cy="11398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758" name="Text Box 29"/>
          <p:cNvSpPr txBox="1"/>
          <p:nvPr/>
        </p:nvSpPr>
        <p:spPr>
          <a:xfrm>
            <a:off x="2484438" y="5661025"/>
            <a:ext cx="63373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2800" b="1" dirty="0">
                <a:solidFill>
                  <a:srgbClr val="FF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华文细黑" pitchFamily="2" charset="-122"/>
                <a:ea typeface="华文细黑" pitchFamily="2" charset="-122"/>
              </a:rPr>
              <a:t>任意电场电势差的定义式</a:t>
            </a:r>
            <a:r>
              <a:rPr lang="en-US" altLang="zh-CN" sz="2800" b="1">
                <a:solidFill>
                  <a:srgbClr val="FF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华文细黑" pitchFamily="2" charset="-122"/>
                <a:ea typeface="华文细黑" pitchFamily="2" charset="-122"/>
              </a:rPr>
              <a:t>(</a:t>
            </a:r>
            <a:r>
              <a:rPr lang="zh-CN" altLang="en-US" sz="2800" b="1" dirty="0">
                <a:solidFill>
                  <a:srgbClr val="FF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华文细黑" pitchFamily="2" charset="-122"/>
                <a:ea typeface="华文细黑" pitchFamily="2" charset="-122"/>
              </a:rPr>
              <a:t>度量式</a:t>
            </a:r>
            <a:r>
              <a:rPr lang="en-US" altLang="zh-CN" sz="2800" b="1">
                <a:solidFill>
                  <a:srgbClr val="FF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华文细黑" pitchFamily="2" charset="-122"/>
                <a:ea typeface="华文细黑" pitchFamily="2" charset="-122"/>
              </a:rPr>
              <a:t>)</a:t>
            </a:r>
            <a:endParaRPr lang="en-US" altLang="zh-CN" sz="2800" b="1">
              <a:solidFill>
                <a:srgbClr val="FF0000"/>
              </a:solidFill>
              <a:effectLst>
                <a:outerShdw blurRad="38100" dist="38100" dir="2700000">
                  <a:srgbClr val="C0C0C0"/>
                </a:outerShdw>
              </a:effectLst>
              <a:latin typeface="华文细黑" pitchFamily="2" charset="-122"/>
              <a:ea typeface="华文细黑" pitchFamily="2" charset="-122"/>
            </a:endParaRPr>
          </a:p>
        </p:txBody>
      </p:sp>
    </p:spTree>
  </p:cSld>
  <p:clrMapOvr>
    <a:masterClrMapping/>
  </p:clrMapOvr>
  <p:transition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2770" name="图片 3276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950" y="180975"/>
            <a:ext cx="8221663" cy="223996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2771" name="图片 3277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78425" y="2684463"/>
            <a:ext cx="4217988" cy="2760662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3794" name="图片 3379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950" y="180975"/>
            <a:ext cx="8221663" cy="223996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3795" name="Text Box 18"/>
          <p:cNvSpPr txBox="1"/>
          <p:nvPr/>
        </p:nvSpPr>
        <p:spPr>
          <a:xfrm>
            <a:off x="7453313" y="1131888"/>
            <a:ext cx="1439862" cy="641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en-US" altLang="zh-CN" sz="3600" b="1">
                <a:solidFill>
                  <a:srgbClr val="FF0000"/>
                </a:solidFill>
                <a:latin typeface="Times New Roman" panose="02020603050405020304" pitchFamily="18" charset="0"/>
              </a:rPr>
              <a:t>A C</a:t>
            </a:r>
            <a:endParaRPr lang="en-US" altLang="zh-CN" sz="3600" b="1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pic>
        <p:nvPicPr>
          <p:cNvPr id="33796" name="图片 3379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78425" y="2684463"/>
            <a:ext cx="4217988" cy="2760662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4818" name="图片 3481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950" y="180975"/>
            <a:ext cx="8221663" cy="223996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4819" name="Text Box 18"/>
          <p:cNvSpPr txBox="1"/>
          <p:nvPr/>
        </p:nvSpPr>
        <p:spPr>
          <a:xfrm>
            <a:off x="7453313" y="1131888"/>
            <a:ext cx="1439862" cy="641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en-US" altLang="zh-CN" sz="3600" b="1">
                <a:solidFill>
                  <a:srgbClr val="FF0000"/>
                </a:solidFill>
                <a:latin typeface="Times New Roman" panose="02020603050405020304" pitchFamily="18" charset="0"/>
              </a:rPr>
              <a:t>A C</a:t>
            </a:r>
            <a:endParaRPr lang="en-US" altLang="zh-CN" sz="3600" b="1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pic>
        <p:nvPicPr>
          <p:cNvPr id="34820" name="图片 348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78425" y="2684463"/>
            <a:ext cx="4217988" cy="27606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4821" name="图片 348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825" y="2565400"/>
            <a:ext cx="4478338" cy="12827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5842" name="图片 3584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950" y="180975"/>
            <a:ext cx="8221663" cy="223996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5843" name="Text Box 18"/>
          <p:cNvSpPr txBox="1"/>
          <p:nvPr/>
        </p:nvSpPr>
        <p:spPr>
          <a:xfrm>
            <a:off x="7453313" y="1131888"/>
            <a:ext cx="1439862" cy="641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en-US" altLang="zh-CN" sz="3600" b="1">
                <a:solidFill>
                  <a:srgbClr val="FF0000"/>
                </a:solidFill>
                <a:latin typeface="Times New Roman" panose="02020603050405020304" pitchFamily="18" charset="0"/>
              </a:rPr>
              <a:t>A C</a:t>
            </a:r>
            <a:endParaRPr lang="en-US" altLang="zh-CN" sz="3600" b="1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pic>
        <p:nvPicPr>
          <p:cNvPr id="35844" name="图片 3584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78425" y="2684463"/>
            <a:ext cx="4217988" cy="27606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5845" name="图片 3584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825" y="2565400"/>
            <a:ext cx="4478338" cy="12827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5846" name="图片 3584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0825" y="4005263"/>
            <a:ext cx="4476750" cy="16732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6866" name="图片 3686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950" y="180975"/>
            <a:ext cx="8221663" cy="223996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6867" name="Text Box 18"/>
          <p:cNvSpPr txBox="1"/>
          <p:nvPr/>
        </p:nvSpPr>
        <p:spPr>
          <a:xfrm>
            <a:off x="7453313" y="1131888"/>
            <a:ext cx="1439862" cy="641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en-US" altLang="zh-CN" sz="3600" b="1">
                <a:solidFill>
                  <a:srgbClr val="FF0000"/>
                </a:solidFill>
                <a:latin typeface="Times New Roman" panose="02020603050405020304" pitchFamily="18" charset="0"/>
              </a:rPr>
              <a:t>A C</a:t>
            </a:r>
            <a:endParaRPr lang="en-US" altLang="zh-CN" sz="3600" b="1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pic>
        <p:nvPicPr>
          <p:cNvPr id="36868" name="图片 3686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78425" y="2684463"/>
            <a:ext cx="4217988" cy="27606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6869" name="图片 3686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825" y="2565400"/>
            <a:ext cx="4478338" cy="12827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6870" name="图片 3686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0825" y="4005263"/>
            <a:ext cx="4476750" cy="16732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6871" name="图片 3687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35375" y="5387975"/>
            <a:ext cx="5270500" cy="110807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7890" name="Rectangle 6"/>
          <p:cNvSpPr/>
          <p:nvPr/>
        </p:nvSpPr>
        <p:spPr>
          <a:xfrm>
            <a:off x="0" y="3214688"/>
            <a:ext cx="9144000" cy="0"/>
          </a:xfrm>
          <a:prstGeom prst="rect">
            <a:avLst/>
          </a:prstGeom>
          <a:noFill/>
          <a:ln w="9525">
            <a:noFill/>
          </a:ln>
        </p:spPr>
        <p:txBody>
          <a:bodyPr wrap="none" anchor="ctr">
            <a:spAutoFit/>
          </a:bodyPr>
          <a:p>
            <a:endParaRPr sz="2400" b="1" dirty="0">
              <a:latin typeface="Times New Roman" panose="02020603050405020304" pitchFamily="18" charset="0"/>
            </a:endParaRPr>
          </a:p>
        </p:txBody>
      </p:sp>
      <p:sp>
        <p:nvSpPr>
          <p:cNvPr id="37891" name="Rectangle 8"/>
          <p:cNvSpPr/>
          <p:nvPr/>
        </p:nvSpPr>
        <p:spPr>
          <a:xfrm>
            <a:off x="0" y="3224213"/>
            <a:ext cx="9144000" cy="0"/>
          </a:xfrm>
          <a:prstGeom prst="rect">
            <a:avLst/>
          </a:prstGeom>
          <a:noFill/>
          <a:ln w="9525">
            <a:noFill/>
          </a:ln>
        </p:spPr>
        <p:txBody>
          <a:bodyPr wrap="none" anchor="ctr">
            <a:spAutoFit/>
          </a:bodyPr>
          <a:p>
            <a:endParaRPr sz="2400" b="1" dirty="0">
              <a:latin typeface="Times New Roman" panose="02020603050405020304" pitchFamily="18" charset="0"/>
            </a:endParaRPr>
          </a:p>
        </p:txBody>
      </p:sp>
      <p:sp>
        <p:nvSpPr>
          <p:cNvPr id="37892" name="Rectangle 10"/>
          <p:cNvSpPr/>
          <p:nvPr/>
        </p:nvSpPr>
        <p:spPr>
          <a:xfrm>
            <a:off x="0" y="3224213"/>
            <a:ext cx="9144000" cy="0"/>
          </a:xfrm>
          <a:prstGeom prst="rect">
            <a:avLst/>
          </a:prstGeom>
          <a:noFill/>
          <a:ln w="9525">
            <a:noFill/>
          </a:ln>
        </p:spPr>
        <p:txBody>
          <a:bodyPr wrap="none" anchor="ctr">
            <a:spAutoFit/>
          </a:bodyPr>
          <a:p>
            <a:endParaRPr sz="2400" b="1" dirty="0">
              <a:latin typeface="Times New Roman" panose="02020603050405020304" pitchFamily="18" charset="0"/>
            </a:endParaRPr>
          </a:p>
        </p:txBody>
      </p:sp>
      <p:pic>
        <p:nvPicPr>
          <p:cNvPr id="37893" name="图片 3789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1112" y="333375"/>
            <a:ext cx="9155112" cy="132397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8914" name="Rectangle 6"/>
          <p:cNvSpPr/>
          <p:nvPr/>
        </p:nvSpPr>
        <p:spPr>
          <a:xfrm>
            <a:off x="0" y="3214688"/>
            <a:ext cx="9144000" cy="0"/>
          </a:xfrm>
          <a:prstGeom prst="rect">
            <a:avLst/>
          </a:prstGeom>
          <a:noFill/>
          <a:ln w="9525">
            <a:noFill/>
          </a:ln>
        </p:spPr>
        <p:txBody>
          <a:bodyPr wrap="none" anchor="ctr">
            <a:spAutoFit/>
          </a:bodyPr>
          <a:p>
            <a:endParaRPr sz="2400" b="1" dirty="0">
              <a:latin typeface="Times New Roman" panose="02020603050405020304" pitchFamily="18" charset="0"/>
            </a:endParaRPr>
          </a:p>
        </p:txBody>
      </p:sp>
      <p:sp>
        <p:nvSpPr>
          <p:cNvPr id="38915" name="Rectangle 8"/>
          <p:cNvSpPr/>
          <p:nvPr/>
        </p:nvSpPr>
        <p:spPr>
          <a:xfrm>
            <a:off x="0" y="3224213"/>
            <a:ext cx="9144000" cy="0"/>
          </a:xfrm>
          <a:prstGeom prst="rect">
            <a:avLst/>
          </a:prstGeom>
          <a:noFill/>
          <a:ln w="9525">
            <a:noFill/>
          </a:ln>
        </p:spPr>
        <p:txBody>
          <a:bodyPr wrap="none" anchor="ctr">
            <a:spAutoFit/>
          </a:bodyPr>
          <a:p>
            <a:endParaRPr sz="2400" b="1" dirty="0">
              <a:latin typeface="Times New Roman" panose="02020603050405020304" pitchFamily="18" charset="0"/>
            </a:endParaRPr>
          </a:p>
        </p:txBody>
      </p:sp>
      <p:sp>
        <p:nvSpPr>
          <p:cNvPr id="38916" name="Rectangle 10"/>
          <p:cNvSpPr/>
          <p:nvPr/>
        </p:nvSpPr>
        <p:spPr>
          <a:xfrm>
            <a:off x="0" y="3224213"/>
            <a:ext cx="9144000" cy="0"/>
          </a:xfrm>
          <a:prstGeom prst="rect">
            <a:avLst/>
          </a:prstGeom>
          <a:noFill/>
          <a:ln w="9525">
            <a:noFill/>
          </a:ln>
        </p:spPr>
        <p:txBody>
          <a:bodyPr wrap="none" anchor="ctr">
            <a:spAutoFit/>
          </a:bodyPr>
          <a:p>
            <a:endParaRPr sz="2400" b="1" dirty="0">
              <a:latin typeface="Times New Roman" panose="02020603050405020304" pitchFamily="18" charset="0"/>
            </a:endParaRPr>
          </a:p>
        </p:txBody>
      </p:sp>
      <p:graphicFrame>
        <p:nvGraphicFramePr>
          <p:cNvPr id="38917" name="对象 38916"/>
          <p:cNvGraphicFramePr>
            <a:graphicFrameLocks noChangeAspect="1"/>
          </p:cNvGraphicFramePr>
          <p:nvPr/>
        </p:nvGraphicFramePr>
        <p:xfrm>
          <a:off x="395288" y="1412875"/>
          <a:ext cx="1684337" cy="1590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1" name="" r:id="rId1" imgW="444500" imgH="419100" progId="Equation.3">
                  <p:embed/>
                </p:oleObj>
              </mc:Choice>
              <mc:Fallback>
                <p:oleObj name="" r:id="rId1" imgW="444500" imgH="419100" progId="Equation.3">
                  <p:embed/>
                  <p:pic>
                    <p:nvPicPr>
                      <p:cNvPr id="0" name="图片 3090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395288" y="1412875"/>
                        <a:ext cx="1684337" cy="15906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918" name="对象 38917"/>
          <p:cNvGraphicFramePr>
            <a:graphicFrameLocks noChangeAspect="1"/>
          </p:cNvGraphicFramePr>
          <p:nvPr/>
        </p:nvGraphicFramePr>
        <p:xfrm>
          <a:off x="107950" y="2965450"/>
          <a:ext cx="2135188" cy="1471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0" name="" r:id="rId3" imgW="571500" imgH="393700" progId="Equation.3">
                  <p:embed/>
                </p:oleObj>
              </mc:Choice>
              <mc:Fallback>
                <p:oleObj name="" r:id="rId3" imgW="571500" imgH="393700" progId="Equation.3">
                  <p:embed/>
                  <p:pic>
                    <p:nvPicPr>
                      <p:cNvPr id="0" name="图片 3089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7950" y="2965450"/>
                        <a:ext cx="2135188" cy="147161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919" name="对象 38918"/>
          <p:cNvGraphicFramePr>
            <a:graphicFrameLocks noChangeAspect="1"/>
          </p:cNvGraphicFramePr>
          <p:nvPr/>
        </p:nvGraphicFramePr>
        <p:xfrm>
          <a:off x="395288" y="4572000"/>
          <a:ext cx="1800225" cy="1593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2" name="" r:id="rId5" imgW="444500" imgH="393700" progId="Equation.3">
                  <p:embed/>
                </p:oleObj>
              </mc:Choice>
              <mc:Fallback>
                <p:oleObj name="" r:id="rId5" imgW="444500" imgH="393700" progId="Equation.3">
                  <p:embed/>
                  <p:pic>
                    <p:nvPicPr>
                      <p:cNvPr id="0" name="图片 309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95288" y="4572000"/>
                        <a:ext cx="1800225" cy="15938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8920" name="图片 3891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11112" y="333375"/>
            <a:ext cx="9155112" cy="132397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9938" name="Rectangle 6"/>
          <p:cNvSpPr/>
          <p:nvPr/>
        </p:nvSpPr>
        <p:spPr>
          <a:xfrm>
            <a:off x="0" y="3214688"/>
            <a:ext cx="9144000" cy="0"/>
          </a:xfrm>
          <a:prstGeom prst="rect">
            <a:avLst/>
          </a:prstGeom>
          <a:noFill/>
          <a:ln w="9525">
            <a:noFill/>
          </a:ln>
        </p:spPr>
        <p:txBody>
          <a:bodyPr wrap="none" anchor="ctr">
            <a:spAutoFit/>
          </a:bodyPr>
          <a:p>
            <a:endParaRPr sz="2400" b="1" dirty="0">
              <a:latin typeface="Times New Roman" panose="02020603050405020304" pitchFamily="18" charset="0"/>
            </a:endParaRPr>
          </a:p>
        </p:txBody>
      </p:sp>
      <p:sp>
        <p:nvSpPr>
          <p:cNvPr id="39939" name="Rectangle 8"/>
          <p:cNvSpPr/>
          <p:nvPr/>
        </p:nvSpPr>
        <p:spPr>
          <a:xfrm>
            <a:off x="0" y="3224213"/>
            <a:ext cx="9144000" cy="0"/>
          </a:xfrm>
          <a:prstGeom prst="rect">
            <a:avLst/>
          </a:prstGeom>
          <a:noFill/>
          <a:ln w="9525">
            <a:noFill/>
          </a:ln>
        </p:spPr>
        <p:txBody>
          <a:bodyPr wrap="none" anchor="ctr">
            <a:spAutoFit/>
          </a:bodyPr>
          <a:p>
            <a:endParaRPr sz="2400" b="1" dirty="0">
              <a:latin typeface="Times New Roman" panose="02020603050405020304" pitchFamily="18" charset="0"/>
            </a:endParaRPr>
          </a:p>
        </p:txBody>
      </p:sp>
      <p:sp>
        <p:nvSpPr>
          <p:cNvPr id="39940" name="Rectangle 10"/>
          <p:cNvSpPr/>
          <p:nvPr/>
        </p:nvSpPr>
        <p:spPr>
          <a:xfrm>
            <a:off x="0" y="3224213"/>
            <a:ext cx="9144000" cy="0"/>
          </a:xfrm>
          <a:prstGeom prst="rect">
            <a:avLst/>
          </a:prstGeom>
          <a:noFill/>
          <a:ln w="9525">
            <a:noFill/>
          </a:ln>
        </p:spPr>
        <p:txBody>
          <a:bodyPr wrap="none" anchor="ctr">
            <a:spAutoFit/>
          </a:bodyPr>
          <a:p>
            <a:endParaRPr sz="2400" b="1" dirty="0">
              <a:latin typeface="Times New Roman" panose="02020603050405020304" pitchFamily="18" charset="0"/>
            </a:endParaRPr>
          </a:p>
        </p:txBody>
      </p:sp>
      <p:graphicFrame>
        <p:nvGraphicFramePr>
          <p:cNvPr id="39941" name="对象 39940"/>
          <p:cNvGraphicFramePr>
            <a:graphicFrameLocks noChangeAspect="1"/>
          </p:cNvGraphicFramePr>
          <p:nvPr/>
        </p:nvGraphicFramePr>
        <p:xfrm>
          <a:off x="395288" y="1412875"/>
          <a:ext cx="1684337" cy="1590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7" name="" r:id="rId1" imgW="444500" imgH="419100" progId="Equation.3">
                  <p:embed/>
                </p:oleObj>
              </mc:Choice>
              <mc:Fallback>
                <p:oleObj name="" r:id="rId1" imgW="444500" imgH="419100" progId="Equation.3">
                  <p:embed/>
                  <p:pic>
                    <p:nvPicPr>
                      <p:cNvPr id="0" name="图片 3086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395288" y="1412875"/>
                        <a:ext cx="1684337" cy="15906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942" name="对象 39941"/>
          <p:cNvGraphicFramePr>
            <a:graphicFrameLocks noChangeAspect="1"/>
          </p:cNvGraphicFramePr>
          <p:nvPr/>
        </p:nvGraphicFramePr>
        <p:xfrm>
          <a:off x="107950" y="2965450"/>
          <a:ext cx="2135188" cy="1471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8" name="" r:id="rId3" imgW="571500" imgH="393700" progId="Equation.3">
                  <p:embed/>
                </p:oleObj>
              </mc:Choice>
              <mc:Fallback>
                <p:oleObj name="" r:id="rId3" imgW="571500" imgH="393700" progId="Equation.3">
                  <p:embed/>
                  <p:pic>
                    <p:nvPicPr>
                      <p:cNvPr id="0" name="图片 3087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7950" y="2965450"/>
                        <a:ext cx="2135188" cy="147161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943" name="对象 39942"/>
          <p:cNvGraphicFramePr>
            <a:graphicFrameLocks noChangeAspect="1"/>
          </p:cNvGraphicFramePr>
          <p:nvPr/>
        </p:nvGraphicFramePr>
        <p:xfrm>
          <a:off x="395288" y="4572000"/>
          <a:ext cx="1800225" cy="1593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9" name="" r:id="rId5" imgW="444500" imgH="393700" progId="Equation.3">
                  <p:embed/>
                </p:oleObj>
              </mc:Choice>
              <mc:Fallback>
                <p:oleObj name="" r:id="rId5" imgW="444500" imgH="393700" progId="Equation.3">
                  <p:embed/>
                  <p:pic>
                    <p:nvPicPr>
                      <p:cNvPr id="0" name="图片 3088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95288" y="4572000"/>
                        <a:ext cx="1800225" cy="15938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9944" name="Text Box 26"/>
          <p:cNvSpPr txBox="1"/>
          <p:nvPr/>
        </p:nvSpPr>
        <p:spPr>
          <a:xfrm>
            <a:off x="2339975" y="1916113"/>
            <a:ext cx="5976938" cy="528637"/>
          </a:xfrm>
          <a:prstGeom prst="rect">
            <a:avLst/>
          </a:prstGeom>
          <a:noFill/>
          <a:ln w="9525" cap="flat" cmpd="sng">
            <a:solidFill>
              <a:srgbClr val="FF6600"/>
            </a:solidFill>
            <a:prstDash val="solid"/>
            <a:miter/>
            <a:headEnd type="none" w="med" len="med"/>
            <a:tailEnd type="none" w="med" len="med"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2800" b="1" dirty="0">
                <a:solidFill>
                  <a:schemeClr val="accent2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任意电场场强的定义式和度量式</a:t>
            </a:r>
            <a:r>
              <a:rPr lang="en-US" altLang="zh-CN" sz="2800" b="1">
                <a:solidFill>
                  <a:schemeClr val="accent2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.</a:t>
            </a:r>
            <a:endParaRPr lang="en-US" altLang="zh-CN" sz="2800">
              <a:solidFill>
                <a:schemeClr val="accent2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pic>
        <p:nvPicPr>
          <p:cNvPr id="39945" name="图片 3994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11112" y="333375"/>
            <a:ext cx="9155112" cy="132397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0962" name="Rectangle 6"/>
          <p:cNvSpPr/>
          <p:nvPr/>
        </p:nvSpPr>
        <p:spPr>
          <a:xfrm>
            <a:off x="0" y="3214688"/>
            <a:ext cx="9144000" cy="0"/>
          </a:xfrm>
          <a:prstGeom prst="rect">
            <a:avLst/>
          </a:prstGeom>
          <a:noFill/>
          <a:ln w="9525">
            <a:noFill/>
          </a:ln>
        </p:spPr>
        <p:txBody>
          <a:bodyPr wrap="none" anchor="ctr">
            <a:spAutoFit/>
          </a:bodyPr>
          <a:p>
            <a:endParaRPr sz="2400" b="1" dirty="0">
              <a:latin typeface="Times New Roman" panose="02020603050405020304" pitchFamily="18" charset="0"/>
            </a:endParaRPr>
          </a:p>
        </p:txBody>
      </p:sp>
      <p:sp>
        <p:nvSpPr>
          <p:cNvPr id="40963" name="Rectangle 8"/>
          <p:cNvSpPr/>
          <p:nvPr/>
        </p:nvSpPr>
        <p:spPr>
          <a:xfrm>
            <a:off x="0" y="3224213"/>
            <a:ext cx="9144000" cy="0"/>
          </a:xfrm>
          <a:prstGeom prst="rect">
            <a:avLst/>
          </a:prstGeom>
          <a:noFill/>
          <a:ln w="9525">
            <a:noFill/>
          </a:ln>
        </p:spPr>
        <p:txBody>
          <a:bodyPr wrap="none" anchor="ctr">
            <a:spAutoFit/>
          </a:bodyPr>
          <a:p>
            <a:endParaRPr sz="2400" b="1" dirty="0">
              <a:latin typeface="Times New Roman" panose="02020603050405020304" pitchFamily="18" charset="0"/>
            </a:endParaRPr>
          </a:p>
        </p:txBody>
      </p:sp>
      <p:sp>
        <p:nvSpPr>
          <p:cNvPr id="40964" name="Rectangle 10"/>
          <p:cNvSpPr/>
          <p:nvPr/>
        </p:nvSpPr>
        <p:spPr>
          <a:xfrm>
            <a:off x="0" y="3224213"/>
            <a:ext cx="9144000" cy="0"/>
          </a:xfrm>
          <a:prstGeom prst="rect">
            <a:avLst/>
          </a:prstGeom>
          <a:noFill/>
          <a:ln w="9525">
            <a:noFill/>
          </a:ln>
        </p:spPr>
        <p:txBody>
          <a:bodyPr wrap="none" anchor="ctr">
            <a:spAutoFit/>
          </a:bodyPr>
          <a:p>
            <a:endParaRPr sz="2400" b="1" dirty="0">
              <a:latin typeface="Times New Roman" panose="02020603050405020304" pitchFamily="18" charset="0"/>
            </a:endParaRPr>
          </a:p>
        </p:txBody>
      </p:sp>
      <p:graphicFrame>
        <p:nvGraphicFramePr>
          <p:cNvPr id="40965" name="对象 40964"/>
          <p:cNvGraphicFramePr>
            <a:graphicFrameLocks noChangeAspect="1"/>
          </p:cNvGraphicFramePr>
          <p:nvPr/>
        </p:nvGraphicFramePr>
        <p:xfrm>
          <a:off x="395288" y="1412875"/>
          <a:ext cx="1684337" cy="1590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6" name="" r:id="rId1" imgW="444500" imgH="419100" progId="Equation.3">
                  <p:embed/>
                </p:oleObj>
              </mc:Choice>
              <mc:Fallback>
                <p:oleObj name="" r:id="rId1" imgW="444500" imgH="419100" progId="Equation.3">
                  <p:embed/>
                  <p:pic>
                    <p:nvPicPr>
                      <p:cNvPr id="0" name="图片 3095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395288" y="1412875"/>
                        <a:ext cx="1684337" cy="15906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966" name="对象 40965"/>
          <p:cNvGraphicFramePr>
            <a:graphicFrameLocks noChangeAspect="1"/>
          </p:cNvGraphicFramePr>
          <p:nvPr/>
        </p:nvGraphicFramePr>
        <p:xfrm>
          <a:off x="107950" y="2965450"/>
          <a:ext cx="2135188" cy="1471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3" name="" r:id="rId3" imgW="571500" imgH="393700" progId="Equation.3">
                  <p:embed/>
                </p:oleObj>
              </mc:Choice>
              <mc:Fallback>
                <p:oleObj name="" r:id="rId3" imgW="571500" imgH="393700" progId="Equation.3">
                  <p:embed/>
                  <p:pic>
                    <p:nvPicPr>
                      <p:cNvPr id="0" name="图片 3092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7950" y="2965450"/>
                        <a:ext cx="2135188" cy="147161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967" name="对象 40966"/>
          <p:cNvGraphicFramePr>
            <a:graphicFrameLocks noChangeAspect="1"/>
          </p:cNvGraphicFramePr>
          <p:nvPr/>
        </p:nvGraphicFramePr>
        <p:xfrm>
          <a:off x="395288" y="4572000"/>
          <a:ext cx="1800225" cy="1593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4" name="" r:id="rId5" imgW="444500" imgH="393700" progId="Equation.3">
                  <p:embed/>
                </p:oleObj>
              </mc:Choice>
              <mc:Fallback>
                <p:oleObj name="" r:id="rId5" imgW="444500" imgH="393700" progId="Equation.3">
                  <p:embed/>
                  <p:pic>
                    <p:nvPicPr>
                      <p:cNvPr id="0" name="图片 3093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95288" y="4572000"/>
                        <a:ext cx="1800225" cy="15938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968" name="Text Box 26"/>
          <p:cNvSpPr txBox="1"/>
          <p:nvPr/>
        </p:nvSpPr>
        <p:spPr>
          <a:xfrm>
            <a:off x="2339975" y="1916113"/>
            <a:ext cx="5976938" cy="528637"/>
          </a:xfrm>
          <a:prstGeom prst="rect">
            <a:avLst/>
          </a:prstGeom>
          <a:noFill/>
          <a:ln w="9525" cap="flat" cmpd="sng">
            <a:solidFill>
              <a:srgbClr val="FF6600"/>
            </a:solidFill>
            <a:prstDash val="solid"/>
            <a:miter/>
            <a:headEnd type="none" w="med" len="med"/>
            <a:tailEnd type="none" w="med" len="med"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2800" b="1" dirty="0">
                <a:solidFill>
                  <a:schemeClr val="accent2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任意电场场强的定义式和度量式</a:t>
            </a:r>
            <a:r>
              <a:rPr lang="en-US" altLang="zh-CN" sz="2800" b="1">
                <a:solidFill>
                  <a:schemeClr val="accent2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.</a:t>
            </a:r>
            <a:endParaRPr lang="en-US" altLang="zh-CN" sz="2800">
              <a:solidFill>
                <a:schemeClr val="accent2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pic>
        <p:nvPicPr>
          <p:cNvPr id="40969" name="图片 4096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11112" y="333375"/>
            <a:ext cx="9155112" cy="13239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0970" name="图片 4096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68538" y="3454400"/>
            <a:ext cx="6935787" cy="550863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1986" name="Rectangle 6"/>
          <p:cNvSpPr/>
          <p:nvPr/>
        </p:nvSpPr>
        <p:spPr>
          <a:xfrm>
            <a:off x="0" y="3214688"/>
            <a:ext cx="9144000" cy="0"/>
          </a:xfrm>
          <a:prstGeom prst="rect">
            <a:avLst/>
          </a:prstGeom>
          <a:noFill/>
          <a:ln w="9525">
            <a:noFill/>
          </a:ln>
        </p:spPr>
        <p:txBody>
          <a:bodyPr wrap="none" anchor="ctr">
            <a:spAutoFit/>
          </a:bodyPr>
          <a:p>
            <a:endParaRPr sz="2400" b="1" dirty="0">
              <a:latin typeface="Times New Roman" panose="02020603050405020304" pitchFamily="18" charset="0"/>
            </a:endParaRPr>
          </a:p>
        </p:txBody>
      </p:sp>
      <p:sp>
        <p:nvSpPr>
          <p:cNvPr id="41987" name="Rectangle 8"/>
          <p:cNvSpPr/>
          <p:nvPr/>
        </p:nvSpPr>
        <p:spPr>
          <a:xfrm>
            <a:off x="0" y="3224213"/>
            <a:ext cx="9144000" cy="0"/>
          </a:xfrm>
          <a:prstGeom prst="rect">
            <a:avLst/>
          </a:prstGeom>
          <a:noFill/>
          <a:ln w="9525">
            <a:noFill/>
          </a:ln>
        </p:spPr>
        <p:txBody>
          <a:bodyPr wrap="none" anchor="ctr">
            <a:spAutoFit/>
          </a:bodyPr>
          <a:p>
            <a:endParaRPr sz="2400" b="1" dirty="0">
              <a:latin typeface="Times New Roman" panose="02020603050405020304" pitchFamily="18" charset="0"/>
            </a:endParaRPr>
          </a:p>
        </p:txBody>
      </p:sp>
      <p:sp>
        <p:nvSpPr>
          <p:cNvPr id="41988" name="Rectangle 10"/>
          <p:cNvSpPr/>
          <p:nvPr/>
        </p:nvSpPr>
        <p:spPr>
          <a:xfrm>
            <a:off x="0" y="3224213"/>
            <a:ext cx="9144000" cy="0"/>
          </a:xfrm>
          <a:prstGeom prst="rect">
            <a:avLst/>
          </a:prstGeom>
          <a:noFill/>
          <a:ln w="9525">
            <a:noFill/>
          </a:ln>
        </p:spPr>
        <p:txBody>
          <a:bodyPr wrap="none" anchor="ctr">
            <a:spAutoFit/>
          </a:bodyPr>
          <a:p>
            <a:endParaRPr sz="2400" b="1" dirty="0">
              <a:latin typeface="Times New Roman" panose="02020603050405020304" pitchFamily="18" charset="0"/>
            </a:endParaRPr>
          </a:p>
        </p:txBody>
      </p:sp>
      <p:graphicFrame>
        <p:nvGraphicFramePr>
          <p:cNvPr id="41989" name="对象 41988"/>
          <p:cNvGraphicFramePr>
            <a:graphicFrameLocks noChangeAspect="1"/>
          </p:cNvGraphicFramePr>
          <p:nvPr/>
        </p:nvGraphicFramePr>
        <p:xfrm>
          <a:off x="395288" y="1412875"/>
          <a:ext cx="1684337" cy="1590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7" name="" r:id="rId1" imgW="444500" imgH="419100" progId="Equation.3">
                  <p:embed/>
                </p:oleObj>
              </mc:Choice>
              <mc:Fallback>
                <p:oleObj name="" r:id="rId1" imgW="444500" imgH="419100" progId="Equation.3">
                  <p:embed/>
                  <p:pic>
                    <p:nvPicPr>
                      <p:cNvPr id="0" name="图片 3096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395288" y="1412875"/>
                        <a:ext cx="1684337" cy="15906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90" name="对象 41989"/>
          <p:cNvGraphicFramePr>
            <a:graphicFrameLocks noChangeAspect="1"/>
          </p:cNvGraphicFramePr>
          <p:nvPr/>
        </p:nvGraphicFramePr>
        <p:xfrm>
          <a:off x="107950" y="2965450"/>
          <a:ext cx="2135188" cy="1471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5" name="" r:id="rId3" imgW="571500" imgH="393700" progId="Equation.3">
                  <p:embed/>
                </p:oleObj>
              </mc:Choice>
              <mc:Fallback>
                <p:oleObj name="" r:id="rId3" imgW="571500" imgH="393700" progId="Equation.3">
                  <p:embed/>
                  <p:pic>
                    <p:nvPicPr>
                      <p:cNvPr id="0" name="图片 3094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7950" y="2965450"/>
                        <a:ext cx="2135188" cy="147161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91" name="对象 41990"/>
          <p:cNvGraphicFramePr>
            <a:graphicFrameLocks noChangeAspect="1"/>
          </p:cNvGraphicFramePr>
          <p:nvPr/>
        </p:nvGraphicFramePr>
        <p:xfrm>
          <a:off x="395288" y="4572000"/>
          <a:ext cx="1800225" cy="1593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8" name="" r:id="rId5" imgW="444500" imgH="393700" progId="Equation.3">
                  <p:embed/>
                </p:oleObj>
              </mc:Choice>
              <mc:Fallback>
                <p:oleObj name="" r:id="rId5" imgW="444500" imgH="393700" progId="Equation.3">
                  <p:embed/>
                  <p:pic>
                    <p:nvPicPr>
                      <p:cNvPr id="0" name="图片 3097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95288" y="4572000"/>
                        <a:ext cx="1800225" cy="15938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992" name="Text Box 26"/>
          <p:cNvSpPr txBox="1"/>
          <p:nvPr/>
        </p:nvSpPr>
        <p:spPr>
          <a:xfrm>
            <a:off x="2339975" y="1916113"/>
            <a:ext cx="5976938" cy="528637"/>
          </a:xfrm>
          <a:prstGeom prst="rect">
            <a:avLst/>
          </a:prstGeom>
          <a:noFill/>
          <a:ln w="9525" cap="flat" cmpd="sng">
            <a:solidFill>
              <a:srgbClr val="FF6600"/>
            </a:solidFill>
            <a:prstDash val="solid"/>
            <a:miter/>
            <a:headEnd type="none" w="med" len="med"/>
            <a:tailEnd type="none" w="med" len="med"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2800" b="1" dirty="0">
                <a:solidFill>
                  <a:schemeClr val="accent2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任意电场场强的定义式和度量式</a:t>
            </a:r>
            <a:r>
              <a:rPr lang="en-US" altLang="zh-CN" sz="2800" b="1">
                <a:solidFill>
                  <a:schemeClr val="accent2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.</a:t>
            </a:r>
            <a:endParaRPr lang="en-US" altLang="zh-CN" sz="2800">
              <a:solidFill>
                <a:schemeClr val="accent2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41993" name="Text Box 28"/>
          <p:cNvSpPr txBox="1"/>
          <p:nvPr/>
        </p:nvSpPr>
        <p:spPr>
          <a:xfrm>
            <a:off x="2339975" y="5132388"/>
            <a:ext cx="4321175" cy="528637"/>
          </a:xfrm>
          <a:prstGeom prst="rect">
            <a:avLst/>
          </a:prstGeom>
          <a:noFill/>
          <a:ln w="9525" cap="flat" cmpd="sng">
            <a:solidFill>
              <a:srgbClr val="FF6600"/>
            </a:solidFill>
            <a:prstDash val="solid"/>
            <a:miter/>
            <a:headEnd type="none" w="med" len="med"/>
            <a:tailEnd type="none" w="med" len="med"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2800" b="1" dirty="0">
                <a:solidFill>
                  <a:schemeClr val="accent2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匀强电场场强的度量式</a:t>
            </a:r>
            <a:endParaRPr lang="zh-CN" altLang="en-US" sz="2800" b="1" dirty="0">
              <a:solidFill>
                <a:schemeClr val="accent2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pic>
        <p:nvPicPr>
          <p:cNvPr id="41994" name="图片 4199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11112" y="333375"/>
            <a:ext cx="9155112" cy="13239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1995" name="图片 4199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68538" y="3454400"/>
            <a:ext cx="6935787" cy="550863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3010" name="图片 4300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550" y="115888"/>
            <a:ext cx="8977313" cy="352107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43011" name="组合 43010"/>
          <p:cNvGrpSpPr>
            <a:grpSpLocks noChangeAspect="1"/>
          </p:cNvGrpSpPr>
          <p:nvPr/>
        </p:nvGrpSpPr>
        <p:grpSpPr>
          <a:xfrm>
            <a:off x="3889375" y="2565400"/>
            <a:ext cx="5003800" cy="788988"/>
            <a:chOff x="0" y="0"/>
            <a:chExt cx="3152" cy="497"/>
          </a:xfrm>
        </p:grpSpPr>
        <p:sp>
          <p:nvSpPr>
            <p:cNvPr id="43012" name="Line 6"/>
            <p:cNvSpPr>
              <a:spLocks noChangeAspect="1"/>
            </p:cNvSpPr>
            <p:nvPr/>
          </p:nvSpPr>
          <p:spPr>
            <a:xfrm>
              <a:off x="108" y="89"/>
              <a:ext cx="3044" cy="0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3013" name="Oval 7"/>
            <p:cNvSpPr>
              <a:spLocks noChangeAspect="1"/>
            </p:cNvSpPr>
            <p:nvPr/>
          </p:nvSpPr>
          <p:spPr>
            <a:xfrm>
              <a:off x="1198" y="62"/>
              <a:ext cx="52" cy="51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sz="2400" b="1" dirty="0">
                <a:latin typeface="Times New Roman" panose="02020603050405020304" pitchFamily="18" charset="0"/>
              </a:endParaRPr>
            </a:p>
          </p:txBody>
        </p:sp>
        <p:sp>
          <p:nvSpPr>
            <p:cNvPr id="43014" name="Oval 8"/>
            <p:cNvSpPr>
              <a:spLocks noChangeAspect="1"/>
            </p:cNvSpPr>
            <p:nvPr/>
          </p:nvSpPr>
          <p:spPr>
            <a:xfrm>
              <a:off x="91" y="62"/>
              <a:ext cx="52" cy="51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sz="2400" b="1" dirty="0">
                <a:latin typeface="Times New Roman" panose="02020603050405020304" pitchFamily="18" charset="0"/>
              </a:endParaRPr>
            </a:p>
          </p:txBody>
        </p:sp>
        <p:sp>
          <p:nvSpPr>
            <p:cNvPr id="43015" name="Oval 9"/>
            <p:cNvSpPr>
              <a:spLocks noChangeAspect="1"/>
            </p:cNvSpPr>
            <p:nvPr/>
          </p:nvSpPr>
          <p:spPr>
            <a:xfrm>
              <a:off x="783" y="62"/>
              <a:ext cx="52" cy="51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sz="2400" b="1" dirty="0">
                <a:latin typeface="Times New Roman" panose="02020603050405020304" pitchFamily="18" charset="0"/>
              </a:endParaRPr>
            </a:p>
          </p:txBody>
        </p:sp>
        <p:sp>
          <p:nvSpPr>
            <p:cNvPr id="43016" name="Oval 10"/>
            <p:cNvSpPr>
              <a:spLocks noChangeAspect="1"/>
            </p:cNvSpPr>
            <p:nvPr/>
          </p:nvSpPr>
          <p:spPr>
            <a:xfrm>
              <a:off x="2028" y="62"/>
              <a:ext cx="52" cy="51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sz="2400" b="1" dirty="0">
                <a:latin typeface="Times New Roman" panose="02020603050405020304" pitchFamily="18" charset="0"/>
              </a:endParaRPr>
            </a:p>
          </p:txBody>
        </p:sp>
        <p:sp>
          <p:nvSpPr>
            <p:cNvPr id="43017" name="Oval 11"/>
            <p:cNvSpPr>
              <a:spLocks noChangeAspect="1"/>
            </p:cNvSpPr>
            <p:nvPr/>
          </p:nvSpPr>
          <p:spPr>
            <a:xfrm>
              <a:off x="2443" y="62"/>
              <a:ext cx="52" cy="51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sz="2400" b="1" dirty="0">
                <a:latin typeface="Times New Roman" panose="02020603050405020304" pitchFamily="18" charset="0"/>
              </a:endParaRPr>
            </a:p>
          </p:txBody>
        </p:sp>
        <p:sp>
          <p:nvSpPr>
            <p:cNvPr id="43018" name="Text Box 12"/>
            <p:cNvSpPr txBox="1">
              <a:spLocks noChangeAspect="1"/>
            </p:cNvSpPr>
            <p:nvPr/>
          </p:nvSpPr>
          <p:spPr>
            <a:xfrm>
              <a:off x="0" y="19"/>
              <a:ext cx="415" cy="421"/>
            </a:xfrm>
            <a:prstGeom prst="rect">
              <a:avLst/>
            </a:prstGeom>
            <a:noFill/>
            <a:ln w="9525">
              <a:noFill/>
            </a:ln>
          </p:spPr>
          <p:txBody>
            <a:bodyPr/>
            <a:p>
              <a:pPr algn="just"/>
              <a:r>
                <a:rPr lang="en-US" altLang="zh-CN" sz="3200" b="1" i="1">
                  <a:latin typeface="Times New Roman" panose="02020603050405020304" pitchFamily="18" charset="0"/>
                </a:rPr>
                <a:t>a</a:t>
              </a:r>
              <a:endParaRPr lang="en-US" altLang="zh-CN" sz="6000" i="1">
                <a:latin typeface="Times New Roman" panose="02020603050405020304" pitchFamily="18" charset="0"/>
              </a:endParaRPr>
            </a:p>
          </p:txBody>
        </p:sp>
        <p:sp>
          <p:nvSpPr>
            <p:cNvPr id="43019" name="Text Box 13"/>
            <p:cNvSpPr txBox="1">
              <a:spLocks noChangeAspect="1"/>
            </p:cNvSpPr>
            <p:nvPr/>
          </p:nvSpPr>
          <p:spPr>
            <a:xfrm>
              <a:off x="690" y="76"/>
              <a:ext cx="415" cy="421"/>
            </a:xfrm>
            <a:prstGeom prst="rect">
              <a:avLst/>
            </a:prstGeom>
            <a:noFill/>
            <a:ln w="9525">
              <a:noFill/>
            </a:ln>
          </p:spPr>
          <p:txBody>
            <a:bodyPr/>
            <a:p>
              <a:pPr algn="just"/>
              <a:r>
                <a:rPr lang="en-US" altLang="zh-CN" sz="2800" b="1" i="1">
                  <a:latin typeface="Times New Roman" panose="02020603050405020304" pitchFamily="18" charset="0"/>
                </a:rPr>
                <a:t>b</a:t>
              </a:r>
              <a:endParaRPr lang="en-US" altLang="zh-CN" sz="5400" i="1">
                <a:latin typeface="Times New Roman" panose="02020603050405020304" pitchFamily="18" charset="0"/>
              </a:endParaRPr>
            </a:p>
          </p:txBody>
        </p:sp>
        <p:sp>
          <p:nvSpPr>
            <p:cNvPr id="43020" name="Text Box 14"/>
            <p:cNvSpPr txBox="1">
              <a:spLocks noChangeAspect="1"/>
            </p:cNvSpPr>
            <p:nvPr/>
          </p:nvSpPr>
          <p:spPr>
            <a:xfrm>
              <a:off x="1098" y="0"/>
              <a:ext cx="415" cy="421"/>
            </a:xfrm>
            <a:prstGeom prst="rect">
              <a:avLst/>
            </a:prstGeom>
            <a:noFill/>
            <a:ln w="9525">
              <a:noFill/>
            </a:ln>
          </p:spPr>
          <p:txBody>
            <a:bodyPr/>
            <a:p>
              <a:pPr algn="just"/>
              <a:r>
                <a:rPr lang="en-US" altLang="zh-CN" sz="3600" b="1" i="1">
                  <a:latin typeface="Times New Roman" panose="02020603050405020304" pitchFamily="18" charset="0"/>
                </a:rPr>
                <a:t>c</a:t>
              </a:r>
              <a:endParaRPr lang="en-US" altLang="zh-CN" sz="6600" b="1" i="1">
                <a:latin typeface="Times New Roman" panose="02020603050405020304" pitchFamily="18" charset="0"/>
              </a:endParaRPr>
            </a:p>
          </p:txBody>
        </p:sp>
        <p:sp>
          <p:nvSpPr>
            <p:cNvPr id="43021" name="Text Box 15"/>
            <p:cNvSpPr txBox="1">
              <a:spLocks noChangeAspect="1"/>
            </p:cNvSpPr>
            <p:nvPr/>
          </p:nvSpPr>
          <p:spPr>
            <a:xfrm>
              <a:off x="1917" y="76"/>
              <a:ext cx="415" cy="421"/>
            </a:xfrm>
            <a:prstGeom prst="rect">
              <a:avLst/>
            </a:prstGeom>
            <a:noFill/>
            <a:ln w="9525">
              <a:noFill/>
            </a:ln>
          </p:spPr>
          <p:txBody>
            <a:bodyPr/>
            <a:p>
              <a:pPr algn="just"/>
              <a:r>
                <a:rPr lang="en-US" altLang="zh-CN" sz="2800" b="1" i="1">
                  <a:latin typeface="Times New Roman" panose="02020603050405020304" pitchFamily="18" charset="0"/>
                </a:rPr>
                <a:t>d</a:t>
              </a:r>
              <a:endParaRPr lang="en-US" altLang="zh-CN" sz="5400" i="1">
                <a:latin typeface="Times New Roman" panose="02020603050405020304" pitchFamily="18" charset="0"/>
              </a:endParaRPr>
            </a:p>
          </p:txBody>
        </p:sp>
        <p:sp>
          <p:nvSpPr>
            <p:cNvPr id="43022" name="Text Box 16"/>
            <p:cNvSpPr txBox="1">
              <a:spLocks noChangeAspect="1"/>
            </p:cNvSpPr>
            <p:nvPr/>
          </p:nvSpPr>
          <p:spPr>
            <a:xfrm>
              <a:off x="2355" y="9"/>
              <a:ext cx="415" cy="421"/>
            </a:xfrm>
            <a:prstGeom prst="rect">
              <a:avLst/>
            </a:prstGeom>
            <a:noFill/>
            <a:ln w="9525">
              <a:noFill/>
            </a:ln>
          </p:spPr>
          <p:txBody>
            <a:bodyPr/>
            <a:p>
              <a:pPr algn="just"/>
              <a:r>
                <a:rPr lang="en-US" altLang="zh-CN" sz="3600" b="1" i="1">
                  <a:latin typeface="Times New Roman" panose="02020603050405020304" pitchFamily="18" charset="0"/>
                </a:rPr>
                <a:t>e</a:t>
              </a:r>
              <a:endParaRPr lang="en-US" altLang="zh-CN" sz="6600" i="1">
                <a:latin typeface="Times New Roman" panose="02020603050405020304" pitchFamily="18" charset="0"/>
              </a:endParaRPr>
            </a:p>
          </p:txBody>
        </p:sp>
      </p:grpSp>
    </p:spTree>
  </p:cSld>
  <p:clrMapOvr>
    <a:masterClrMapping/>
  </p:clrMapOvr>
  <p:transition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4034" name="图片 4403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3586163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44035" name="组合 44034"/>
          <p:cNvGrpSpPr>
            <a:grpSpLocks noChangeAspect="1"/>
          </p:cNvGrpSpPr>
          <p:nvPr/>
        </p:nvGrpSpPr>
        <p:grpSpPr>
          <a:xfrm>
            <a:off x="3889375" y="2565400"/>
            <a:ext cx="5003800" cy="788988"/>
            <a:chOff x="0" y="0"/>
            <a:chExt cx="3152" cy="497"/>
          </a:xfrm>
        </p:grpSpPr>
        <p:sp>
          <p:nvSpPr>
            <p:cNvPr id="44036" name="Line 6"/>
            <p:cNvSpPr>
              <a:spLocks noChangeAspect="1"/>
            </p:cNvSpPr>
            <p:nvPr/>
          </p:nvSpPr>
          <p:spPr>
            <a:xfrm>
              <a:off x="108" y="89"/>
              <a:ext cx="3044" cy="0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4037" name="Oval 7"/>
            <p:cNvSpPr>
              <a:spLocks noChangeAspect="1"/>
            </p:cNvSpPr>
            <p:nvPr/>
          </p:nvSpPr>
          <p:spPr>
            <a:xfrm>
              <a:off x="1198" y="62"/>
              <a:ext cx="52" cy="51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sz="2400" b="1" dirty="0">
                <a:latin typeface="Times New Roman" panose="02020603050405020304" pitchFamily="18" charset="0"/>
              </a:endParaRPr>
            </a:p>
          </p:txBody>
        </p:sp>
        <p:sp>
          <p:nvSpPr>
            <p:cNvPr id="44038" name="Oval 8"/>
            <p:cNvSpPr>
              <a:spLocks noChangeAspect="1"/>
            </p:cNvSpPr>
            <p:nvPr/>
          </p:nvSpPr>
          <p:spPr>
            <a:xfrm>
              <a:off x="91" y="62"/>
              <a:ext cx="52" cy="51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sz="2400" b="1" dirty="0">
                <a:latin typeface="Times New Roman" panose="02020603050405020304" pitchFamily="18" charset="0"/>
              </a:endParaRPr>
            </a:p>
          </p:txBody>
        </p:sp>
        <p:sp>
          <p:nvSpPr>
            <p:cNvPr id="44039" name="Oval 9"/>
            <p:cNvSpPr>
              <a:spLocks noChangeAspect="1"/>
            </p:cNvSpPr>
            <p:nvPr/>
          </p:nvSpPr>
          <p:spPr>
            <a:xfrm>
              <a:off x="783" y="62"/>
              <a:ext cx="52" cy="51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sz="2400" b="1" dirty="0">
                <a:latin typeface="Times New Roman" panose="02020603050405020304" pitchFamily="18" charset="0"/>
              </a:endParaRPr>
            </a:p>
          </p:txBody>
        </p:sp>
        <p:sp>
          <p:nvSpPr>
            <p:cNvPr id="44040" name="Oval 10"/>
            <p:cNvSpPr>
              <a:spLocks noChangeAspect="1"/>
            </p:cNvSpPr>
            <p:nvPr/>
          </p:nvSpPr>
          <p:spPr>
            <a:xfrm>
              <a:off x="2028" y="62"/>
              <a:ext cx="52" cy="51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sz="2400" b="1" dirty="0">
                <a:latin typeface="Times New Roman" panose="02020603050405020304" pitchFamily="18" charset="0"/>
              </a:endParaRPr>
            </a:p>
          </p:txBody>
        </p:sp>
        <p:sp>
          <p:nvSpPr>
            <p:cNvPr id="44041" name="Oval 11"/>
            <p:cNvSpPr>
              <a:spLocks noChangeAspect="1"/>
            </p:cNvSpPr>
            <p:nvPr/>
          </p:nvSpPr>
          <p:spPr>
            <a:xfrm>
              <a:off x="2443" y="62"/>
              <a:ext cx="52" cy="51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sz="2400" b="1" dirty="0">
                <a:latin typeface="Times New Roman" panose="02020603050405020304" pitchFamily="18" charset="0"/>
              </a:endParaRPr>
            </a:p>
          </p:txBody>
        </p:sp>
        <p:sp>
          <p:nvSpPr>
            <p:cNvPr id="44042" name="Text Box 12"/>
            <p:cNvSpPr txBox="1">
              <a:spLocks noChangeAspect="1"/>
            </p:cNvSpPr>
            <p:nvPr/>
          </p:nvSpPr>
          <p:spPr>
            <a:xfrm>
              <a:off x="0" y="19"/>
              <a:ext cx="415" cy="421"/>
            </a:xfrm>
            <a:prstGeom prst="rect">
              <a:avLst/>
            </a:prstGeom>
            <a:noFill/>
            <a:ln w="9525">
              <a:noFill/>
            </a:ln>
          </p:spPr>
          <p:txBody>
            <a:bodyPr/>
            <a:p>
              <a:pPr algn="just"/>
              <a:r>
                <a:rPr lang="en-US" altLang="zh-CN" sz="3200" b="1" i="1">
                  <a:latin typeface="Times New Roman" panose="02020603050405020304" pitchFamily="18" charset="0"/>
                </a:rPr>
                <a:t>a</a:t>
              </a:r>
              <a:endParaRPr lang="en-US" altLang="zh-CN" sz="6000" i="1">
                <a:latin typeface="Times New Roman" panose="02020603050405020304" pitchFamily="18" charset="0"/>
              </a:endParaRPr>
            </a:p>
          </p:txBody>
        </p:sp>
        <p:sp>
          <p:nvSpPr>
            <p:cNvPr id="44043" name="Text Box 13"/>
            <p:cNvSpPr txBox="1">
              <a:spLocks noChangeAspect="1"/>
            </p:cNvSpPr>
            <p:nvPr/>
          </p:nvSpPr>
          <p:spPr>
            <a:xfrm>
              <a:off x="690" y="76"/>
              <a:ext cx="415" cy="421"/>
            </a:xfrm>
            <a:prstGeom prst="rect">
              <a:avLst/>
            </a:prstGeom>
            <a:noFill/>
            <a:ln w="9525">
              <a:noFill/>
            </a:ln>
          </p:spPr>
          <p:txBody>
            <a:bodyPr/>
            <a:p>
              <a:pPr algn="just"/>
              <a:r>
                <a:rPr lang="en-US" altLang="zh-CN" sz="2800" b="1" i="1">
                  <a:latin typeface="Times New Roman" panose="02020603050405020304" pitchFamily="18" charset="0"/>
                </a:rPr>
                <a:t>b</a:t>
              </a:r>
              <a:endParaRPr lang="en-US" altLang="zh-CN" sz="5400" i="1">
                <a:latin typeface="Times New Roman" panose="02020603050405020304" pitchFamily="18" charset="0"/>
              </a:endParaRPr>
            </a:p>
          </p:txBody>
        </p:sp>
        <p:sp>
          <p:nvSpPr>
            <p:cNvPr id="44044" name="Text Box 14"/>
            <p:cNvSpPr txBox="1">
              <a:spLocks noChangeAspect="1"/>
            </p:cNvSpPr>
            <p:nvPr/>
          </p:nvSpPr>
          <p:spPr>
            <a:xfrm>
              <a:off x="1098" y="0"/>
              <a:ext cx="415" cy="421"/>
            </a:xfrm>
            <a:prstGeom prst="rect">
              <a:avLst/>
            </a:prstGeom>
            <a:noFill/>
            <a:ln w="9525">
              <a:noFill/>
            </a:ln>
          </p:spPr>
          <p:txBody>
            <a:bodyPr/>
            <a:p>
              <a:pPr algn="just"/>
              <a:r>
                <a:rPr lang="en-US" altLang="zh-CN" sz="3600" b="1" i="1">
                  <a:latin typeface="Times New Roman" panose="02020603050405020304" pitchFamily="18" charset="0"/>
                </a:rPr>
                <a:t>c</a:t>
              </a:r>
              <a:endParaRPr lang="en-US" altLang="zh-CN" sz="6600" b="1" i="1">
                <a:latin typeface="Times New Roman" panose="02020603050405020304" pitchFamily="18" charset="0"/>
              </a:endParaRPr>
            </a:p>
          </p:txBody>
        </p:sp>
        <p:sp>
          <p:nvSpPr>
            <p:cNvPr id="44045" name="Text Box 15"/>
            <p:cNvSpPr txBox="1">
              <a:spLocks noChangeAspect="1"/>
            </p:cNvSpPr>
            <p:nvPr/>
          </p:nvSpPr>
          <p:spPr>
            <a:xfrm>
              <a:off x="1917" y="76"/>
              <a:ext cx="415" cy="421"/>
            </a:xfrm>
            <a:prstGeom prst="rect">
              <a:avLst/>
            </a:prstGeom>
            <a:noFill/>
            <a:ln w="9525">
              <a:noFill/>
            </a:ln>
          </p:spPr>
          <p:txBody>
            <a:bodyPr/>
            <a:p>
              <a:pPr algn="just"/>
              <a:r>
                <a:rPr lang="en-US" altLang="zh-CN" sz="2800" b="1" i="1">
                  <a:latin typeface="Times New Roman" panose="02020603050405020304" pitchFamily="18" charset="0"/>
                </a:rPr>
                <a:t>d</a:t>
              </a:r>
              <a:endParaRPr lang="en-US" altLang="zh-CN" sz="5400" i="1">
                <a:latin typeface="Times New Roman" panose="02020603050405020304" pitchFamily="18" charset="0"/>
              </a:endParaRPr>
            </a:p>
          </p:txBody>
        </p:sp>
        <p:sp>
          <p:nvSpPr>
            <p:cNvPr id="44046" name="Text Box 16"/>
            <p:cNvSpPr txBox="1">
              <a:spLocks noChangeAspect="1"/>
            </p:cNvSpPr>
            <p:nvPr/>
          </p:nvSpPr>
          <p:spPr>
            <a:xfrm>
              <a:off x="2355" y="9"/>
              <a:ext cx="415" cy="421"/>
            </a:xfrm>
            <a:prstGeom prst="rect">
              <a:avLst/>
            </a:prstGeom>
            <a:noFill/>
            <a:ln w="9525">
              <a:noFill/>
            </a:ln>
          </p:spPr>
          <p:txBody>
            <a:bodyPr/>
            <a:p>
              <a:pPr algn="just"/>
              <a:r>
                <a:rPr lang="en-US" altLang="zh-CN" sz="3600" b="1" i="1">
                  <a:latin typeface="Times New Roman" panose="02020603050405020304" pitchFamily="18" charset="0"/>
                </a:rPr>
                <a:t>e</a:t>
              </a:r>
              <a:endParaRPr lang="en-US" altLang="zh-CN" sz="6600" i="1">
                <a:latin typeface="Times New Roman" panose="02020603050405020304" pitchFamily="18" charset="0"/>
              </a:endParaRPr>
            </a:p>
          </p:txBody>
        </p:sp>
      </p:grpSp>
      <p:sp>
        <p:nvSpPr>
          <p:cNvPr id="44047" name="Text Box 18"/>
          <p:cNvSpPr txBox="1"/>
          <p:nvPr/>
        </p:nvSpPr>
        <p:spPr>
          <a:xfrm>
            <a:off x="5076825" y="1916113"/>
            <a:ext cx="1439863" cy="7620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>
              <a:spcBef>
                <a:spcPct val="50000"/>
              </a:spcBef>
            </a:pPr>
            <a:r>
              <a:rPr lang="en-US" altLang="zh-CN" sz="4400" b="1">
                <a:solidFill>
                  <a:srgbClr val="FF0000"/>
                </a:solidFill>
                <a:latin typeface="Times New Roman" panose="02020603050405020304" pitchFamily="18" charset="0"/>
              </a:rPr>
              <a:t>C</a:t>
            </a:r>
            <a:endParaRPr lang="en-US" altLang="zh-CN" sz="4400" b="1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5058" name="图片 4505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550" y="115888"/>
            <a:ext cx="8977313" cy="352107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45059" name="组合 45058"/>
          <p:cNvGrpSpPr>
            <a:grpSpLocks noChangeAspect="1"/>
          </p:cNvGrpSpPr>
          <p:nvPr/>
        </p:nvGrpSpPr>
        <p:grpSpPr>
          <a:xfrm>
            <a:off x="3889375" y="2565400"/>
            <a:ext cx="5003800" cy="788988"/>
            <a:chOff x="0" y="0"/>
            <a:chExt cx="3152" cy="497"/>
          </a:xfrm>
        </p:grpSpPr>
        <p:sp>
          <p:nvSpPr>
            <p:cNvPr id="45060" name="Line 6"/>
            <p:cNvSpPr>
              <a:spLocks noChangeAspect="1"/>
            </p:cNvSpPr>
            <p:nvPr/>
          </p:nvSpPr>
          <p:spPr>
            <a:xfrm>
              <a:off x="108" y="89"/>
              <a:ext cx="3044" cy="0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5061" name="Oval 7"/>
            <p:cNvSpPr>
              <a:spLocks noChangeAspect="1"/>
            </p:cNvSpPr>
            <p:nvPr/>
          </p:nvSpPr>
          <p:spPr>
            <a:xfrm>
              <a:off x="1198" y="62"/>
              <a:ext cx="52" cy="51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sz="2400" b="1" dirty="0">
                <a:latin typeface="Times New Roman" panose="02020603050405020304" pitchFamily="18" charset="0"/>
              </a:endParaRPr>
            </a:p>
          </p:txBody>
        </p:sp>
        <p:sp>
          <p:nvSpPr>
            <p:cNvPr id="45062" name="Oval 8"/>
            <p:cNvSpPr>
              <a:spLocks noChangeAspect="1"/>
            </p:cNvSpPr>
            <p:nvPr/>
          </p:nvSpPr>
          <p:spPr>
            <a:xfrm>
              <a:off x="91" y="62"/>
              <a:ext cx="52" cy="51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sz="2400" b="1" dirty="0">
                <a:latin typeface="Times New Roman" panose="02020603050405020304" pitchFamily="18" charset="0"/>
              </a:endParaRPr>
            </a:p>
          </p:txBody>
        </p:sp>
        <p:sp>
          <p:nvSpPr>
            <p:cNvPr id="45063" name="Oval 9"/>
            <p:cNvSpPr>
              <a:spLocks noChangeAspect="1"/>
            </p:cNvSpPr>
            <p:nvPr/>
          </p:nvSpPr>
          <p:spPr>
            <a:xfrm>
              <a:off x="783" y="62"/>
              <a:ext cx="52" cy="51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sz="2400" b="1" dirty="0">
                <a:latin typeface="Times New Roman" panose="02020603050405020304" pitchFamily="18" charset="0"/>
              </a:endParaRPr>
            </a:p>
          </p:txBody>
        </p:sp>
        <p:sp>
          <p:nvSpPr>
            <p:cNvPr id="45064" name="Oval 10"/>
            <p:cNvSpPr>
              <a:spLocks noChangeAspect="1"/>
            </p:cNvSpPr>
            <p:nvPr/>
          </p:nvSpPr>
          <p:spPr>
            <a:xfrm>
              <a:off x="2028" y="62"/>
              <a:ext cx="52" cy="51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sz="2400" b="1" dirty="0">
                <a:latin typeface="Times New Roman" panose="02020603050405020304" pitchFamily="18" charset="0"/>
              </a:endParaRPr>
            </a:p>
          </p:txBody>
        </p:sp>
        <p:sp>
          <p:nvSpPr>
            <p:cNvPr id="45065" name="Oval 11"/>
            <p:cNvSpPr>
              <a:spLocks noChangeAspect="1"/>
            </p:cNvSpPr>
            <p:nvPr/>
          </p:nvSpPr>
          <p:spPr>
            <a:xfrm>
              <a:off x="2443" y="62"/>
              <a:ext cx="52" cy="51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sz="2400" b="1" dirty="0">
                <a:latin typeface="Times New Roman" panose="02020603050405020304" pitchFamily="18" charset="0"/>
              </a:endParaRPr>
            </a:p>
          </p:txBody>
        </p:sp>
        <p:sp>
          <p:nvSpPr>
            <p:cNvPr id="45066" name="Text Box 12"/>
            <p:cNvSpPr txBox="1">
              <a:spLocks noChangeAspect="1"/>
            </p:cNvSpPr>
            <p:nvPr/>
          </p:nvSpPr>
          <p:spPr>
            <a:xfrm>
              <a:off x="0" y="19"/>
              <a:ext cx="415" cy="421"/>
            </a:xfrm>
            <a:prstGeom prst="rect">
              <a:avLst/>
            </a:prstGeom>
            <a:noFill/>
            <a:ln w="9525">
              <a:noFill/>
            </a:ln>
          </p:spPr>
          <p:txBody>
            <a:bodyPr/>
            <a:p>
              <a:pPr algn="just"/>
              <a:r>
                <a:rPr lang="en-US" altLang="zh-CN" sz="3200" b="1" i="1">
                  <a:latin typeface="Times New Roman" panose="02020603050405020304" pitchFamily="18" charset="0"/>
                </a:rPr>
                <a:t>a</a:t>
              </a:r>
              <a:endParaRPr lang="en-US" altLang="zh-CN" sz="6000" i="1">
                <a:latin typeface="Times New Roman" panose="02020603050405020304" pitchFamily="18" charset="0"/>
              </a:endParaRPr>
            </a:p>
          </p:txBody>
        </p:sp>
        <p:sp>
          <p:nvSpPr>
            <p:cNvPr id="45067" name="Text Box 13"/>
            <p:cNvSpPr txBox="1">
              <a:spLocks noChangeAspect="1"/>
            </p:cNvSpPr>
            <p:nvPr/>
          </p:nvSpPr>
          <p:spPr>
            <a:xfrm>
              <a:off x="690" y="76"/>
              <a:ext cx="415" cy="421"/>
            </a:xfrm>
            <a:prstGeom prst="rect">
              <a:avLst/>
            </a:prstGeom>
            <a:noFill/>
            <a:ln w="9525">
              <a:noFill/>
            </a:ln>
          </p:spPr>
          <p:txBody>
            <a:bodyPr/>
            <a:p>
              <a:pPr algn="just"/>
              <a:r>
                <a:rPr lang="en-US" altLang="zh-CN" sz="2800" b="1" i="1">
                  <a:latin typeface="Times New Roman" panose="02020603050405020304" pitchFamily="18" charset="0"/>
                </a:rPr>
                <a:t>b</a:t>
              </a:r>
              <a:endParaRPr lang="en-US" altLang="zh-CN" sz="5400" i="1">
                <a:latin typeface="Times New Roman" panose="02020603050405020304" pitchFamily="18" charset="0"/>
              </a:endParaRPr>
            </a:p>
          </p:txBody>
        </p:sp>
        <p:sp>
          <p:nvSpPr>
            <p:cNvPr id="45068" name="Text Box 14"/>
            <p:cNvSpPr txBox="1">
              <a:spLocks noChangeAspect="1"/>
            </p:cNvSpPr>
            <p:nvPr/>
          </p:nvSpPr>
          <p:spPr>
            <a:xfrm>
              <a:off x="1098" y="0"/>
              <a:ext cx="415" cy="421"/>
            </a:xfrm>
            <a:prstGeom prst="rect">
              <a:avLst/>
            </a:prstGeom>
            <a:noFill/>
            <a:ln w="9525">
              <a:noFill/>
            </a:ln>
          </p:spPr>
          <p:txBody>
            <a:bodyPr/>
            <a:p>
              <a:pPr algn="just"/>
              <a:r>
                <a:rPr lang="en-US" altLang="zh-CN" sz="3600" b="1" i="1">
                  <a:latin typeface="Times New Roman" panose="02020603050405020304" pitchFamily="18" charset="0"/>
                </a:rPr>
                <a:t>c</a:t>
              </a:r>
              <a:endParaRPr lang="en-US" altLang="zh-CN" sz="6600" b="1" i="1">
                <a:latin typeface="Times New Roman" panose="02020603050405020304" pitchFamily="18" charset="0"/>
              </a:endParaRPr>
            </a:p>
          </p:txBody>
        </p:sp>
        <p:sp>
          <p:nvSpPr>
            <p:cNvPr id="45069" name="Text Box 15"/>
            <p:cNvSpPr txBox="1">
              <a:spLocks noChangeAspect="1"/>
            </p:cNvSpPr>
            <p:nvPr/>
          </p:nvSpPr>
          <p:spPr>
            <a:xfrm>
              <a:off x="1917" y="76"/>
              <a:ext cx="415" cy="421"/>
            </a:xfrm>
            <a:prstGeom prst="rect">
              <a:avLst/>
            </a:prstGeom>
            <a:noFill/>
            <a:ln w="9525">
              <a:noFill/>
            </a:ln>
          </p:spPr>
          <p:txBody>
            <a:bodyPr/>
            <a:p>
              <a:pPr algn="just"/>
              <a:r>
                <a:rPr lang="en-US" altLang="zh-CN" sz="2800" b="1" i="1">
                  <a:latin typeface="Times New Roman" panose="02020603050405020304" pitchFamily="18" charset="0"/>
                </a:rPr>
                <a:t>d</a:t>
              </a:r>
              <a:endParaRPr lang="en-US" altLang="zh-CN" sz="5400" i="1">
                <a:latin typeface="Times New Roman" panose="02020603050405020304" pitchFamily="18" charset="0"/>
              </a:endParaRPr>
            </a:p>
          </p:txBody>
        </p:sp>
        <p:sp>
          <p:nvSpPr>
            <p:cNvPr id="45070" name="Text Box 16"/>
            <p:cNvSpPr txBox="1">
              <a:spLocks noChangeAspect="1"/>
            </p:cNvSpPr>
            <p:nvPr/>
          </p:nvSpPr>
          <p:spPr>
            <a:xfrm>
              <a:off x="2355" y="9"/>
              <a:ext cx="415" cy="421"/>
            </a:xfrm>
            <a:prstGeom prst="rect">
              <a:avLst/>
            </a:prstGeom>
            <a:noFill/>
            <a:ln w="9525">
              <a:noFill/>
            </a:ln>
          </p:spPr>
          <p:txBody>
            <a:bodyPr/>
            <a:p>
              <a:pPr algn="just"/>
              <a:r>
                <a:rPr lang="en-US" altLang="zh-CN" sz="3600" b="1" i="1">
                  <a:latin typeface="Times New Roman" panose="02020603050405020304" pitchFamily="18" charset="0"/>
                </a:rPr>
                <a:t>e</a:t>
              </a:r>
              <a:endParaRPr lang="en-US" altLang="zh-CN" sz="6600" i="1">
                <a:latin typeface="Times New Roman" panose="02020603050405020304" pitchFamily="18" charset="0"/>
              </a:endParaRPr>
            </a:p>
          </p:txBody>
        </p:sp>
      </p:grpSp>
      <p:sp>
        <p:nvSpPr>
          <p:cNvPr id="45071" name="Text Box 18"/>
          <p:cNvSpPr txBox="1"/>
          <p:nvPr/>
        </p:nvSpPr>
        <p:spPr>
          <a:xfrm>
            <a:off x="5076825" y="1916113"/>
            <a:ext cx="1439863" cy="7620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>
              <a:spcBef>
                <a:spcPct val="50000"/>
              </a:spcBef>
            </a:pPr>
            <a:r>
              <a:rPr lang="en-US" altLang="zh-CN" sz="4400" b="1">
                <a:solidFill>
                  <a:srgbClr val="FF0000"/>
                </a:solidFill>
                <a:latin typeface="Times New Roman" panose="02020603050405020304" pitchFamily="18" charset="0"/>
              </a:rPr>
              <a:t>C</a:t>
            </a:r>
            <a:endParaRPr lang="en-US" altLang="zh-CN" sz="4400" b="1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pic>
        <p:nvPicPr>
          <p:cNvPr id="45072" name="图片 4507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950" y="3644900"/>
            <a:ext cx="8726488" cy="10795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6082" name="图片 4608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550" y="115888"/>
            <a:ext cx="8977313" cy="352107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46083" name="组合 46082"/>
          <p:cNvGrpSpPr>
            <a:grpSpLocks noChangeAspect="1"/>
          </p:cNvGrpSpPr>
          <p:nvPr/>
        </p:nvGrpSpPr>
        <p:grpSpPr>
          <a:xfrm>
            <a:off x="3889375" y="2565400"/>
            <a:ext cx="5003800" cy="788988"/>
            <a:chOff x="0" y="0"/>
            <a:chExt cx="3152" cy="497"/>
          </a:xfrm>
        </p:grpSpPr>
        <p:sp>
          <p:nvSpPr>
            <p:cNvPr id="46084" name="Line 6"/>
            <p:cNvSpPr>
              <a:spLocks noChangeAspect="1"/>
            </p:cNvSpPr>
            <p:nvPr/>
          </p:nvSpPr>
          <p:spPr>
            <a:xfrm>
              <a:off x="108" y="89"/>
              <a:ext cx="3044" cy="0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6085" name="Oval 7"/>
            <p:cNvSpPr>
              <a:spLocks noChangeAspect="1"/>
            </p:cNvSpPr>
            <p:nvPr/>
          </p:nvSpPr>
          <p:spPr>
            <a:xfrm>
              <a:off x="1198" y="62"/>
              <a:ext cx="52" cy="51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sz="2400" b="1" dirty="0">
                <a:latin typeface="Times New Roman" panose="02020603050405020304" pitchFamily="18" charset="0"/>
              </a:endParaRPr>
            </a:p>
          </p:txBody>
        </p:sp>
        <p:sp>
          <p:nvSpPr>
            <p:cNvPr id="46086" name="Oval 8"/>
            <p:cNvSpPr>
              <a:spLocks noChangeAspect="1"/>
            </p:cNvSpPr>
            <p:nvPr/>
          </p:nvSpPr>
          <p:spPr>
            <a:xfrm>
              <a:off x="91" y="62"/>
              <a:ext cx="52" cy="51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sz="2400" b="1" dirty="0">
                <a:latin typeface="Times New Roman" panose="02020603050405020304" pitchFamily="18" charset="0"/>
              </a:endParaRPr>
            </a:p>
          </p:txBody>
        </p:sp>
        <p:sp>
          <p:nvSpPr>
            <p:cNvPr id="46087" name="Oval 9"/>
            <p:cNvSpPr>
              <a:spLocks noChangeAspect="1"/>
            </p:cNvSpPr>
            <p:nvPr/>
          </p:nvSpPr>
          <p:spPr>
            <a:xfrm>
              <a:off x="783" y="62"/>
              <a:ext cx="52" cy="51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sz="2400" b="1" dirty="0">
                <a:latin typeface="Times New Roman" panose="02020603050405020304" pitchFamily="18" charset="0"/>
              </a:endParaRPr>
            </a:p>
          </p:txBody>
        </p:sp>
        <p:sp>
          <p:nvSpPr>
            <p:cNvPr id="46088" name="Oval 10"/>
            <p:cNvSpPr>
              <a:spLocks noChangeAspect="1"/>
            </p:cNvSpPr>
            <p:nvPr/>
          </p:nvSpPr>
          <p:spPr>
            <a:xfrm>
              <a:off x="2028" y="62"/>
              <a:ext cx="52" cy="51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sz="2400" b="1" dirty="0">
                <a:latin typeface="Times New Roman" panose="02020603050405020304" pitchFamily="18" charset="0"/>
              </a:endParaRPr>
            </a:p>
          </p:txBody>
        </p:sp>
        <p:sp>
          <p:nvSpPr>
            <p:cNvPr id="46089" name="Oval 11"/>
            <p:cNvSpPr>
              <a:spLocks noChangeAspect="1"/>
            </p:cNvSpPr>
            <p:nvPr/>
          </p:nvSpPr>
          <p:spPr>
            <a:xfrm>
              <a:off x="2443" y="62"/>
              <a:ext cx="52" cy="51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sz="2400" b="1" dirty="0">
                <a:latin typeface="Times New Roman" panose="02020603050405020304" pitchFamily="18" charset="0"/>
              </a:endParaRPr>
            </a:p>
          </p:txBody>
        </p:sp>
        <p:sp>
          <p:nvSpPr>
            <p:cNvPr id="46090" name="Text Box 12"/>
            <p:cNvSpPr txBox="1">
              <a:spLocks noChangeAspect="1"/>
            </p:cNvSpPr>
            <p:nvPr/>
          </p:nvSpPr>
          <p:spPr>
            <a:xfrm>
              <a:off x="0" y="19"/>
              <a:ext cx="415" cy="421"/>
            </a:xfrm>
            <a:prstGeom prst="rect">
              <a:avLst/>
            </a:prstGeom>
            <a:noFill/>
            <a:ln w="9525">
              <a:noFill/>
            </a:ln>
          </p:spPr>
          <p:txBody>
            <a:bodyPr/>
            <a:p>
              <a:pPr algn="just"/>
              <a:r>
                <a:rPr lang="en-US" altLang="zh-CN" sz="3200" b="1" i="1">
                  <a:latin typeface="Times New Roman" panose="02020603050405020304" pitchFamily="18" charset="0"/>
                </a:rPr>
                <a:t>a</a:t>
              </a:r>
              <a:endParaRPr lang="en-US" altLang="zh-CN" sz="6000" i="1">
                <a:latin typeface="Times New Roman" panose="02020603050405020304" pitchFamily="18" charset="0"/>
              </a:endParaRPr>
            </a:p>
          </p:txBody>
        </p:sp>
        <p:sp>
          <p:nvSpPr>
            <p:cNvPr id="46091" name="Text Box 13"/>
            <p:cNvSpPr txBox="1">
              <a:spLocks noChangeAspect="1"/>
            </p:cNvSpPr>
            <p:nvPr/>
          </p:nvSpPr>
          <p:spPr>
            <a:xfrm>
              <a:off x="690" y="76"/>
              <a:ext cx="415" cy="421"/>
            </a:xfrm>
            <a:prstGeom prst="rect">
              <a:avLst/>
            </a:prstGeom>
            <a:noFill/>
            <a:ln w="9525">
              <a:noFill/>
            </a:ln>
          </p:spPr>
          <p:txBody>
            <a:bodyPr/>
            <a:p>
              <a:pPr algn="just"/>
              <a:r>
                <a:rPr lang="en-US" altLang="zh-CN" sz="2800" b="1" i="1">
                  <a:latin typeface="Times New Roman" panose="02020603050405020304" pitchFamily="18" charset="0"/>
                </a:rPr>
                <a:t>b</a:t>
              </a:r>
              <a:endParaRPr lang="en-US" altLang="zh-CN" sz="5400" i="1">
                <a:latin typeface="Times New Roman" panose="02020603050405020304" pitchFamily="18" charset="0"/>
              </a:endParaRPr>
            </a:p>
          </p:txBody>
        </p:sp>
        <p:sp>
          <p:nvSpPr>
            <p:cNvPr id="46092" name="Text Box 14"/>
            <p:cNvSpPr txBox="1">
              <a:spLocks noChangeAspect="1"/>
            </p:cNvSpPr>
            <p:nvPr/>
          </p:nvSpPr>
          <p:spPr>
            <a:xfrm>
              <a:off x="1098" y="0"/>
              <a:ext cx="415" cy="421"/>
            </a:xfrm>
            <a:prstGeom prst="rect">
              <a:avLst/>
            </a:prstGeom>
            <a:noFill/>
            <a:ln w="9525">
              <a:noFill/>
            </a:ln>
          </p:spPr>
          <p:txBody>
            <a:bodyPr/>
            <a:p>
              <a:pPr algn="just"/>
              <a:r>
                <a:rPr lang="en-US" altLang="zh-CN" sz="3600" b="1" i="1">
                  <a:latin typeface="Times New Roman" panose="02020603050405020304" pitchFamily="18" charset="0"/>
                </a:rPr>
                <a:t>c</a:t>
              </a:r>
              <a:endParaRPr lang="en-US" altLang="zh-CN" sz="6600" b="1" i="1">
                <a:latin typeface="Times New Roman" panose="02020603050405020304" pitchFamily="18" charset="0"/>
              </a:endParaRPr>
            </a:p>
          </p:txBody>
        </p:sp>
        <p:sp>
          <p:nvSpPr>
            <p:cNvPr id="46093" name="Text Box 15"/>
            <p:cNvSpPr txBox="1">
              <a:spLocks noChangeAspect="1"/>
            </p:cNvSpPr>
            <p:nvPr/>
          </p:nvSpPr>
          <p:spPr>
            <a:xfrm>
              <a:off x="1917" y="76"/>
              <a:ext cx="415" cy="421"/>
            </a:xfrm>
            <a:prstGeom prst="rect">
              <a:avLst/>
            </a:prstGeom>
            <a:noFill/>
            <a:ln w="9525">
              <a:noFill/>
            </a:ln>
          </p:spPr>
          <p:txBody>
            <a:bodyPr/>
            <a:p>
              <a:pPr algn="just"/>
              <a:r>
                <a:rPr lang="en-US" altLang="zh-CN" sz="2800" b="1" i="1">
                  <a:latin typeface="Times New Roman" panose="02020603050405020304" pitchFamily="18" charset="0"/>
                </a:rPr>
                <a:t>d</a:t>
              </a:r>
              <a:endParaRPr lang="en-US" altLang="zh-CN" sz="5400" i="1">
                <a:latin typeface="Times New Roman" panose="02020603050405020304" pitchFamily="18" charset="0"/>
              </a:endParaRPr>
            </a:p>
          </p:txBody>
        </p:sp>
        <p:sp>
          <p:nvSpPr>
            <p:cNvPr id="46094" name="Text Box 16"/>
            <p:cNvSpPr txBox="1">
              <a:spLocks noChangeAspect="1"/>
            </p:cNvSpPr>
            <p:nvPr/>
          </p:nvSpPr>
          <p:spPr>
            <a:xfrm>
              <a:off x="2355" y="9"/>
              <a:ext cx="415" cy="421"/>
            </a:xfrm>
            <a:prstGeom prst="rect">
              <a:avLst/>
            </a:prstGeom>
            <a:noFill/>
            <a:ln w="9525">
              <a:noFill/>
            </a:ln>
          </p:spPr>
          <p:txBody>
            <a:bodyPr/>
            <a:p>
              <a:pPr algn="just"/>
              <a:r>
                <a:rPr lang="en-US" altLang="zh-CN" sz="3600" b="1" i="1">
                  <a:latin typeface="Times New Roman" panose="02020603050405020304" pitchFamily="18" charset="0"/>
                </a:rPr>
                <a:t>e</a:t>
              </a:r>
              <a:endParaRPr lang="en-US" altLang="zh-CN" sz="6600" i="1">
                <a:latin typeface="Times New Roman" panose="02020603050405020304" pitchFamily="18" charset="0"/>
              </a:endParaRPr>
            </a:p>
          </p:txBody>
        </p:sp>
      </p:grpSp>
      <p:sp>
        <p:nvSpPr>
          <p:cNvPr id="46095" name="Text Box 18"/>
          <p:cNvSpPr txBox="1"/>
          <p:nvPr/>
        </p:nvSpPr>
        <p:spPr>
          <a:xfrm>
            <a:off x="5076825" y="1916113"/>
            <a:ext cx="1439863" cy="7620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>
              <a:spcBef>
                <a:spcPct val="50000"/>
              </a:spcBef>
            </a:pPr>
            <a:r>
              <a:rPr lang="en-US" altLang="zh-CN" sz="4400" b="1">
                <a:solidFill>
                  <a:srgbClr val="FF0000"/>
                </a:solidFill>
                <a:latin typeface="Times New Roman" panose="02020603050405020304" pitchFamily="18" charset="0"/>
              </a:rPr>
              <a:t>C</a:t>
            </a:r>
            <a:endParaRPr lang="en-US" altLang="zh-CN" sz="4400" b="1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pic>
        <p:nvPicPr>
          <p:cNvPr id="46096" name="图片 4609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950" y="3644900"/>
            <a:ext cx="8726488" cy="10795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6097" name="图片 4609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063" y="4725988"/>
            <a:ext cx="8905875" cy="10795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7106" name="图片 4710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550" y="115888"/>
            <a:ext cx="8977313" cy="352107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47107" name="组合 47106"/>
          <p:cNvGrpSpPr>
            <a:grpSpLocks noChangeAspect="1"/>
          </p:cNvGrpSpPr>
          <p:nvPr/>
        </p:nvGrpSpPr>
        <p:grpSpPr>
          <a:xfrm>
            <a:off x="3889375" y="2565400"/>
            <a:ext cx="5003800" cy="788988"/>
            <a:chOff x="0" y="0"/>
            <a:chExt cx="3152" cy="497"/>
          </a:xfrm>
        </p:grpSpPr>
        <p:sp>
          <p:nvSpPr>
            <p:cNvPr id="47108" name="Line 6"/>
            <p:cNvSpPr>
              <a:spLocks noChangeAspect="1"/>
            </p:cNvSpPr>
            <p:nvPr/>
          </p:nvSpPr>
          <p:spPr>
            <a:xfrm>
              <a:off x="108" y="89"/>
              <a:ext cx="3044" cy="0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7109" name="Oval 7"/>
            <p:cNvSpPr>
              <a:spLocks noChangeAspect="1"/>
            </p:cNvSpPr>
            <p:nvPr/>
          </p:nvSpPr>
          <p:spPr>
            <a:xfrm>
              <a:off x="1198" y="62"/>
              <a:ext cx="52" cy="51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sz="2400" b="1" dirty="0">
                <a:latin typeface="Times New Roman" panose="02020603050405020304" pitchFamily="18" charset="0"/>
              </a:endParaRPr>
            </a:p>
          </p:txBody>
        </p:sp>
        <p:sp>
          <p:nvSpPr>
            <p:cNvPr id="47110" name="Oval 8"/>
            <p:cNvSpPr>
              <a:spLocks noChangeAspect="1"/>
            </p:cNvSpPr>
            <p:nvPr/>
          </p:nvSpPr>
          <p:spPr>
            <a:xfrm>
              <a:off x="91" y="62"/>
              <a:ext cx="52" cy="51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sz="2400" b="1" dirty="0">
                <a:latin typeface="Times New Roman" panose="02020603050405020304" pitchFamily="18" charset="0"/>
              </a:endParaRPr>
            </a:p>
          </p:txBody>
        </p:sp>
        <p:sp>
          <p:nvSpPr>
            <p:cNvPr id="47111" name="Oval 9"/>
            <p:cNvSpPr>
              <a:spLocks noChangeAspect="1"/>
            </p:cNvSpPr>
            <p:nvPr/>
          </p:nvSpPr>
          <p:spPr>
            <a:xfrm>
              <a:off x="783" y="62"/>
              <a:ext cx="52" cy="51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sz="2400" b="1" dirty="0">
                <a:latin typeface="Times New Roman" panose="02020603050405020304" pitchFamily="18" charset="0"/>
              </a:endParaRPr>
            </a:p>
          </p:txBody>
        </p:sp>
        <p:sp>
          <p:nvSpPr>
            <p:cNvPr id="47112" name="Oval 10"/>
            <p:cNvSpPr>
              <a:spLocks noChangeAspect="1"/>
            </p:cNvSpPr>
            <p:nvPr/>
          </p:nvSpPr>
          <p:spPr>
            <a:xfrm>
              <a:off x="2028" y="62"/>
              <a:ext cx="52" cy="51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sz="2400" b="1" dirty="0">
                <a:latin typeface="Times New Roman" panose="02020603050405020304" pitchFamily="18" charset="0"/>
              </a:endParaRPr>
            </a:p>
          </p:txBody>
        </p:sp>
        <p:sp>
          <p:nvSpPr>
            <p:cNvPr id="47113" name="Oval 11"/>
            <p:cNvSpPr>
              <a:spLocks noChangeAspect="1"/>
            </p:cNvSpPr>
            <p:nvPr/>
          </p:nvSpPr>
          <p:spPr>
            <a:xfrm>
              <a:off x="2443" y="62"/>
              <a:ext cx="52" cy="51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sz="2400" b="1" dirty="0">
                <a:latin typeface="Times New Roman" panose="02020603050405020304" pitchFamily="18" charset="0"/>
              </a:endParaRPr>
            </a:p>
          </p:txBody>
        </p:sp>
        <p:sp>
          <p:nvSpPr>
            <p:cNvPr id="47114" name="Text Box 12"/>
            <p:cNvSpPr txBox="1">
              <a:spLocks noChangeAspect="1"/>
            </p:cNvSpPr>
            <p:nvPr/>
          </p:nvSpPr>
          <p:spPr>
            <a:xfrm>
              <a:off x="0" y="19"/>
              <a:ext cx="415" cy="421"/>
            </a:xfrm>
            <a:prstGeom prst="rect">
              <a:avLst/>
            </a:prstGeom>
            <a:noFill/>
            <a:ln w="9525">
              <a:noFill/>
            </a:ln>
          </p:spPr>
          <p:txBody>
            <a:bodyPr/>
            <a:p>
              <a:pPr algn="just"/>
              <a:r>
                <a:rPr lang="en-US" altLang="zh-CN" sz="3200" b="1" i="1">
                  <a:latin typeface="Times New Roman" panose="02020603050405020304" pitchFamily="18" charset="0"/>
                </a:rPr>
                <a:t>a</a:t>
              </a:r>
              <a:endParaRPr lang="en-US" altLang="zh-CN" sz="6000" i="1">
                <a:latin typeface="Times New Roman" panose="02020603050405020304" pitchFamily="18" charset="0"/>
              </a:endParaRPr>
            </a:p>
          </p:txBody>
        </p:sp>
        <p:sp>
          <p:nvSpPr>
            <p:cNvPr id="47115" name="Text Box 13"/>
            <p:cNvSpPr txBox="1">
              <a:spLocks noChangeAspect="1"/>
            </p:cNvSpPr>
            <p:nvPr/>
          </p:nvSpPr>
          <p:spPr>
            <a:xfrm>
              <a:off x="690" y="76"/>
              <a:ext cx="415" cy="421"/>
            </a:xfrm>
            <a:prstGeom prst="rect">
              <a:avLst/>
            </a:prstGeom>
            <a:noFill/>
            <a:ln w="9525">
              <a:noFill/>
            </a:ln>
          </p:spPr>
          <p:txBody>
            <a:bodyPr/>
            <a:p>
              <a:pPr algn="just"/>
              <a:r>
                <a:rPr lang="en-US" altLang="zh-CN" sz="2800" b="1" i="1">
                  <a:latin typeface="Times New Roman" panose="02020603050405020304" pitchFamily="18" charset="0"/>
                </a:rPr>
                <a:t>b</a:t>
              </a:r>
              <a:endParaRPr lang="en-US" altLang="zh-CN" sz="5400" i="1">
                <a:latin typeface="Times New Roman" panose="02020603050405020304" pitchFamily="18" charset="0"/>
              </a:endParaRPr>
            </a:p>
          </p:txBody>
        </p:sp>
        <p:sp>
          <p:nvSpPr>
            <p:cNvPr id="47116" name="Text Box 14"/>
            <p:cNvSpPr txBox="1">
              <a:spLocks noChangeAspect="1"/>
            </p:cNvSpPr>
            <p:nvPr/>
          </p:nvSpPr>
          <p:spPr>
            <a:xfrm>
              <a:off x="1098" y="0"/>
              <a:ext cx="415" cy="421"/>
            </a:xfrm>
            <a:prstGeom prst="rect">
              <a:avLst/>
            </a:prstGeom>
            <a:noFill/>
            <a:ln w="9525">
              <a:noFill/>
            </a:ln>
          </p:spPr>
          <p:txBody>
            <a:bodyPr/>
            <a:p>
              <a:pPr algn="just"/>
              <a:r>
                <a:rPr lang="en-US" altLang="zh-CN" sz="3600" b="1" i="1">
                  <a:latin typeface="Times New Roman" panose="02020603050405020304" pitchFamily="18" charset="0"/>
                </a:rPr>
                <a:t>c</a:t>
              </a:r>
              <a:endParaRPr lang="en-US" altLang="zh-CN" sz="6600" b="1" i="1">
                <a:latin typeface="Times New Roman" panose="02020603050405020304" pitchFamily="18" charset="0"/>
              </a:endParaRPr>
            </a:p>
          </p:txBody>
        </p:sp>
        <p:sp>
          <p:nvSpPr>
            <p:cNvPr id="47117" name="Text Box 15"/>
            <p:cNvSpPr txBox="1">
              <a:spLocks noChangeAspect="1"/>
            </p:cNvSpPr>
            <p:nvPr/>
          </p:nvSpPr>
          <p:spPr>
            <a:xfrm>
              <a:off x="1917" y="76"/>
              <a:ext cx="415" cy="421"/>
            </a:xfrm>
            <a:prstGeom prst="rect">
              <a:avLst/>
            </a:prstGeom>
            <a:noFill/>
            <a:ln w="9525">
              <a:noFill/>
            </a:ln>
          </p:spPr>
          <p:txBody>
            <a:bodyPr/>
            <a:p>
              <a:pPr algn="just"/>
              <a:r>
                <a:rPr lang="en-US" altLang="zh-CN" sz="2800" b="1" i="1">
                  <a:latin typeface="Times New Roman" panose="02020603050405020304" pitchFamily="18" charset="0"/>
                </a:rPr>
                <a:t>d</a:t>
              </a:r>
              <a:endParaRPr lang="en-US" altLang="zh-CN" sz="5400" i="1">
                <a:latin typeface="Times New Roman" panose="02020603050405020304" pitchFamily="18" charset="0"/>
              </a:endParaRPr>
            </a:p>
          </p:txBody>
        </p:sp>
        <p:sp>
          <p:nvSpPr>
            <p:cNvPr id="47118" name="Text Box 16"/>
            <p:cNvSpPr txBox="1">
              <a:spLocks noChangeAspect="1"/>
            </p:cNvSpPr>
            <p:nvPr/>
          </p:nvSpPr>
          <p:spPr>
            <a:xfrm>
              <a:off x="2355" y="9"/>
              <a:ext cx="415" cy="421"/>
            </a:xfrm>
            <a:prstGeom prst="rect">
              <a:avLst/>
            </a:prstGeom>
            <a:noFill/>
            <a:ln w="9525">
              <a:noFill/>
            </a:ln>
          </p:spPr>
          <p:txBody>
            <a:bodyPr/>
            <a:p>
              <a:pPr algn="just"/>
              <a:r>
                <a:rPr lang="en-US" altLang="zh-CN" sz="3600" b="1" i="1">
                  <a:latin typeface="Times New Roman" panose="02020603050405020304" pitchFamily="18" charset="0"/>
                </a:rPr>
                <a:t>e</a:t>
              </a:r>
              <a:endParaRPr lang="en-US" altLang="zh-CN" sz="6600" i="1">
                <a:latin typeface="Times New Roman" panose="02020603050405020304" pitchFamily="18" charset="0"/>
              </a:endParaRPr>
            </a:p>
          </p:txBody>
        </p:sp>
      </p:grpSp>
      <p:sp>
        <p:nvSpPr>
          <p:cNvPr id="47119" name="Text Box 18"/>
          <p:cNvSpPr txBox="1"/>
          <p:nvPr/>
        </p:nvSpPr>
        <p:spPr>
          <a:xfrm>
            <a:off x="5076825" y="1916113"/>
            <a:ext cx="1439863" cy="7620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>
              <a:spcBef>
                <a:spcPct val="50000"/>
              </a:spcBef>
            </a:pPr>
            <a:r>
              <a:rPr lang="en-US" altLang="zh-CN" sz="4400" b="1">
                <a:solidFill>
                  <a:srgbClr val="FF0000"/>
                </a:solidFill>
                <a:latin typeface="Times New Roman" panose="02020603050405020304" pitchFamily="18" charset="0"/>
              </a:rPr>
              <a:t>C</a:t>
            </a:r>
            <a:endParaRPr lang="en-US" altLang="zh-CN" sz="4400" b="1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47120" name="Text Box 22"/>
          <p:cNvSpPr txBox="1"/>
          <p:nvPr/>
        </p:nvSpPr>
        <p:spPr>
          <a:xfrm>
            <a:off x="179388" y="5876925"/>
            <a:ext cx="7632700" cy="5794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根据</a:t>
            </a:r>
            <a:r>
              <a:rPr lang="en-US" altLang="zh-CN" sz="3200" b="1" i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W=</a:t>
            </a:r>
            <a:r>
              <a:rPr lang="en-US" altLang="zh-CN" sz="3200" b="1" i="1" err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qU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公式可判断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C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选项正确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.</a:t>
            </a:r>
            <a:endParaRPr lang="en-US" altLang="zh-CN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pic>
        <p:nvPicPr>
          <p:cNvPr id="47121" name="图片 471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950" y="3644900"/>
            <a:ext cx="8726488" cy="10795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7122" name="图片 4712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063" y="4725988"/>
            <a:ext cx="8905875" cy="10795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8130" name="Text Box 4"/>
          <p:cNvSpPr txBox="1"/>
          <p:nvPr/>
        </p:nvSpPr>
        <p:spPr>
          <a:xfrm>
            <a:off x="120650" y="188913"/>
            <a:ext cx="8893175" cy="7016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>
              <a:spcBef>
                <a:spcPct val="50000"/>
              </a:spcBef>
            </a:pPr>
            <a:r>
              <a:rPr lang="zh-CN" altLang="en-US" sz="4000" b="1" dirty="0">
                <a:solidFill>
                  <a:srgbClr val="FF0000"/>
                </a:solidFill>
                <a:latin typeface="华文新魏" pitchFamily="2" charset="-122"/>
                <a:ea typeface="华文新魏" pitchFamily="2" charset="-122"/>
              </a:rPr>
              <a:t>利用等分法计算匀强电场中的电势</a:t>
            </a:r>
            <a:endParaRPr lang="zh-CN" altLang="en-US" sz="4000" b="1" dirty="0">
              <a:solidFill>
                <a:srgbClr val="FF0000"/>
              </a:solidFill>
              <a:latin typeface="华文新魏" pitchFamily="2" charset="-122"/>
              <a:ea typeface="华文新魏" pitchFamily="2" charset="-122"/>
            </a:endParaRPr>
          </a:p>
        </p:txBody>
      </p:sp>
    </p:spTree>
  </p:cSld>
  <p:clrMapOvr>
    <a:masterClrMapping/>
  </p:clrMapOvr>
  <p:transition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9154" name="Text Box 4"/>
          <p:cNvSpPr txBox="1"/>
          <p:nvPr/>
        </p:nvSpPr>
        <p:spPr>
          <a:xfrm>
            <a:off x="120650" y="188913"/>
            <a:ext cx="8893175" cy="7016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>
              <a:spcBef>
                <a:spcPct val="50000"/>
              </a:spcBef>
            </a:pPr>
            <a:r>
              <a:rPr lang="zh-CN" altLang="en-US" sz="4000" b="1" dirty="0">
                <a:solidFill>
                  <a:srgbClr val="FF0000"/>
                </a:solidFill>
                <a:latin typeface="华文新魏" pitchFamily="2" charset="-122"/>
                <a:ea typeface="华文新魏" pitchFamily="2" charset="-122"/>
              </a:rPr>
              <a:t>利用等分法计算匀强电场中的电势</a:t>
            </a:r>
            <a:endParaRPr lang="zh-CN" altLang="en-US" sz="4000" b="1" dirty="0">
              <a:solidFill>
                <a:srgbClr val="FF0000"/>
              </a:solidFill>
              <a:latin typeface="华文新魏" pitchFamily="2" charset="-122"/>
              <a:ea typeface="华文新魏" pitchFamily="2" charset="-122"/>
            </a:endParaRPr>
          </a:p>
        </p:txBody>
      </p:sp>
      <p:graphicFrame>
        <p:nvGraphicFramePr>
          <p:cNvPr id="49155" name="对象 49154"/>
          <p:cNvGraphicFramePr>
            <a:graphicFrameLocks noChangeAspect="1"/>
          </p:cNvGraphicFramePr>
          <p:nvPr/>
        </p:nvGraphicFramePr>
        <p:xfrm>
          <a:off x="152400" y="990600"/>
          <a:ext cx="8785225" cy="5283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6" name="" r:id="rId1" imgW="8785860" imgH="5297170" progId="Word.Document.8">
                  <p:embed/>
                </p:oleObj>
              </mc:Choice>
              <mc:Fallback>
                <p:oleObj name="" r:id="rId1" imgW="8785860" imgH="5297170" progId="Word.Document.8">
                  <p:embed/>
                  <p:pic>
                    <p:nvPicPr>
                      <p:cNvPr id="0" name="图片 3075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52400" y="990600"/>
                        <a:ext cx="8785225" cy="5283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50178" name="组合 50177"/>
          <p:cNvGrpSpPr>
            <a:grpSpLocks noChangeAspect="1"/>
          </p:cNvGrpSpPr>
          <p:nvPr/>
        </p:nvGrpSpPr>
        <p:grpSpPr>
          <a:xfrm>
            <a:off x="5076825" y="1557338"/>
            <a:ext cx="3365500" cy="2908300"/>
            <a:chOff x="0" y="0"/>
            <a:chExt cx="2120" cy="1832"/>
          </a:xfrm>
        </p:grpSpPr>
        <p:sp>
          <p:nvSpPr>
            <p:cNvPr id="50179" name="Rectangle 7"/>
            <p:cNvSpPr>
              <a:spLocks noChangeAspect="1"/>
            </p:cNvSpPr>
            <p:nvPr/>
          </p:nvSpPr>
          <p:spPr>
            <a:xfrm>
              <a:off x="172" y="228"/>
              <a:ext cx="1444" cy="1294"/>
            </a:xfrm>
            <a:prstGeom prst="rect">
              <a:avLst/>
            </a:prstGeom>
            <a:noFill/>
            <a:ln w="38100" cap="flat" cmpd="sng">
              <a:solidFill>
                <a:srgbClr val="000000"/>
              </a:solidFill>
              <a:prstDash val="dash"/>
              <a:miter/>
              <a:headEnd type="none" w="med" len="med"/>
              <a:tailEnd type="none" w="med" len="med"/>
            </a:ln>
          </p:spPr>
          <p:txBody>
            <a:bodyPr/>
            <a:p>
              <a:endParaRPr sz="2400" dirty="0">
                <a:solidFill>
                  <a:srgbClr val="0066FF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50180" name="Text Box 8"/>
            <p:cNvSpPr txBox="1">
              <a:spLocks noChangeAspect="1"/>
            </p:cNvSpPr>
            <p:nvPr/>
          </p:nvSpPr>
          <p:spPr>
            <a:xfrm>
              <a:off x="15" y="3"/>
              <a:ext cx="447" cy="442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/>
            <a:p>
              <a:pPr algn="just"/>
              <a:r>
                <a:rPr lang="en-US" altLang="zh-CN" sz="3200" b="1" i="1">
                  <a:latin typeface="Times New Roman" panose="02020603050405020304" pitchFamily="18" charset="0"/>
                </a:rPr>
                <a:t>a</a:t>
              </a:r>
              <a:endParaRPr lang="en-US" altLang="zh-CN" sz="6000" b="1" i="1">
                <a:latin typeface="Times New Roman" panose="02020603050405020304" pitchFamily="18" charset="0"/>
              </a:endParaRPr>
            </a:p>
          </p:txBody>
        </p:sp>
        <p:sp>
          <p:nvSpPr>
            <p:cNvPr id="50181" name="Text Box 9"/>
            <p:cNvSpPr txBox="1">
              <a:spLocks noChangeAspect="1"/>
            </p:cNvSpPr>
            <p:nvPr/>
          </p:nvSpPr>
          <p:spPr>
            <a:xfrm>
              <a:off x="0" y="1391"/>
              <a:ext cx="448" cy="441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/>
            <a:p>
              <a:pPr algn="just"/>
              <a:r>
                <a:rPr lang="en-US" altLang="zh-CN" sz="3200" b="1" i="1">
                  <a:latin typeface="Times New Roman" panose="02020603050405020304" pitchFamily="18" charset="0"/>
                </a:rPr>
                <a:t>b</a:t>
              </a:r>
              <a:endParaRPr lang="en-US" altLang="zh-CN" sz="6000" b="1" i="1">
                <a:latin typeface="Times New Roman" panose="02020603050405020304" pitchFamily="18" charset="0"/>
              </a:endParaRPr>
            </a:p>
          </p:txBody>
        </p:sp>
        <p:sp>
          <p:nvSpPr>
            <p:cNvPr id="50182" name="Text Box 10"/>
            <p:cNvSpPr txBox="1">
              <a:spLocks noChangeAspect="1"/>
            </p:cNvSpPr>
            <p:nvPr/>
          </p:nvSpPr>
          <p:spPr>
            <a:xfrm>
              <a:off x="1646" y="1339"/>
              <a:ext cx="448" cy="442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/>
            <a:p>
              <a:pPr algn="just"/>
              <a:r>
                <a:rPr lang="en-US" altLang="zh-CN" sz="3600" b="1" i="1">
                  <a:latin typeface="Times New Roman" panose="02020603050405020304" pitchFamily="18" charset="0"/>
                </a:rPr>
                <a:t>c</a:t>
              </a:r>
              <a:endParaRPr lang="en-US" altLang="zh-CN" sz="6600" b="1" i="1">
                <a:latin typeface="Times New Roman" panose="02020603050405020304" pitchFamily="18" charset="0"/>
              </a:endParaRPr>
            </a:p>
          </p:txBody>
        </p:sp>
        <p:sp>
          <p:nvSpPr>
            <p:cNvPr id="50183" name="Text Box 11"/>
            <p:cNvSpPr txBox="1">
              <a:spLocks noChangeAspect="1"/>
            </p:cNvSpPr>
            <p:nvPr/>
          </p:nvSpPr>
          <p:spPr>
            <a:xfrm>
              <a:off x="1673" y="0"/>
              <a:ext cx="447" cy="442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/>
            <a:p>
              <a:pPr algn="just"/>
              <a:r>
                <a:rPr lang="en-US" altLang="zh-CN" sz="3200" b="1" i="1">
                  <a:latin typeface="Times New Roman" panose="02020603050405020304" pitchFamily="18" charset="0"/>
                </a:rPr>
                <a:t>d</a:t>
              </a:r>
              <a:endParaRPr lang="en-US" altLang="zh-CN" sz="6000" b="1" i="1">
                <a:latin typeface="Times New Roman" panose="02020603050405020304" pitchFamily="18" charset="0"/>
              </a:endParaRPr>
            </a:p>
          </p:txBody>
        </p:sp>
        <p:sp>
          <p:nvSpPr>
            <p:cNvPr id="50184" name="Text Box 14"/>
            <p:cNvSpPr txBox="1">
              <a:spLocks noChangeAspect="1"/>
            </p:cNvSpPr>
            <p:nvPr/>
          </p:nvSpPr>
          <p:spPr>
            <a:xfrm>
              <a:off x="159" y="1202"/>
              <a:ext cx="447" cy="442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/>
            <a:p>
              <a:pPr algn="just"/>
              <a:r>
                <a:rPr lang="en-US" altLang="zh-CN" b="1">
                  <a:latin typeface="Times New Roman" panose="02020603050405020304" pitchFamily="18" charset="0"/>
                </a:rPr>
                <a:t>·</a:t>
              </a:r>
              <a:endParaRPr lang="en-US" altLang="zh-CN" sz="2400">
                <a:latin typeface="Times New Roman" panose="02020603050405020304" pitchFamily="18" charset="0"/>
              </a:endParaRPr>
            </a:p>
          </p:txBody>
        </p:sp>
        <p:sp>
          <p:nvSpPr>
            <p:cNvPr id="50185" name="Text Box 15"/>
            <p:cNvSpPr txBox="1">
              <a:spLocks noChangeAspect="1"/>
            </p:cNvSpPr>
            <p:nvPr/>
          </p:nvSpPr>
          <p:spPr>
            <a:xfrm>
              <a:off x="1605" y="1202"/>
              <a:ext cx="448" cy="442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/>
            <a:p>
              <a:pPr algn="just"/>
              <a:r>
                <a:rPr lang="en-US" altLang="zh-CN" b="1">
                  <a:latin typeface="Times New Roman" panose="02020603050405020304" pitchFamily="18" charset="0"/>
                </a:rPr>
                <a:t>·</a:t>
              </a:r>
              <a:endParaRPr lang="en-US" altLang="zh-CN" sz="2400">
                <a:latin typeface="Times New Roman" panose="02020603050405020304" pitchFamily="18" charset="0"/>
              </a:endParaRPr>
            </a:p>
          </p:txBody>
        </p:sp>
        <p:sp>
          <p:nvSpPr>
            <p:cNvPr id="50186" name="Oval 16"/>
            <p:cNvSpPr>
              <a:spLocks noChangeAspect="1"/>
            </p:cNvSpPr>
            <p:nvPr/>
          </p:nvSpPr>
          <p:spPr>
            <a:xfrm>
              <a:off x="151" y="207"/>
              <a:ext cx="52" cy="51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sz="2400" b="1" dirty="0">
                <a:latin typeface="Times New Roman" panose="02020603050405020304" pitchFamily="18" charset="0"/>
              </a:endParaRPr>
            </a:p>
          </p:txBody>
        </p:sp>
        <p:sp>
          <p:nvSpPr>
            <p:cNvPr id="50187" name="Oval 17"/>
            <p:cNvSpPr>
              <a:spLocks noChangeAspect="1"/>
            </p:cNvSpPr>
            <p:nvPr/>
          </p:nvSpPr>
          <p:spPr>
            <a:xfrm>
              <a:off x="1585" y="198"/>
              <a:ext cx="52" cy="51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sz="2400" b="1" dirty="0">
                <a:latin typeface="Times New Roman" panose="02020603050405020304" pitchFamily="18" charset="0"/>
              </a:endParaRPr>
            </a:p>
          </p:txBody>
        </p:sp>
        <p:sp>
          <p:nvSpPr>
            <p:cNvPr id="50188" name="Oval 18"/>
            <p:cNvSpPr>
              <a:spLocks noChangeAspect="1"/>
            </p:cNvSpPr>
            <p:nvPr/>
          </p:nvSpPr>
          <p:spPr>
            <a:xfrm>
              <a:off x="1594" y="1496"/>
              <a:ext cx="52" cy="51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sz="2400" b="1" dirty="0">
                <a:latin typeface="Times New Roman" panose="02020603050405020304" pitchFamily="18" charset="0"/>
              </a:endParaRPr>
            </a:p>
          </p:txBody>
        </p:sp>
        <p:sp>
          <p:nvSpPr>
            <p:cNvPr id="50189" name="Oval 19"/>
            <p:cNvSpPr>
              <a:spLocks noChangeAspect="1"/>
            </p:cNvSpPr>
            <p:nvPr/>
          </p:nvSpPr>
          <p:spPr>
            <a:xfrm>
              <a:off x="151" y="1495"/>
              <a:ext cx="52" cy="51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sz="2400" b="1" dirty="0">
                <a:latin typeface="Times New Roman" panose="02020603050405020304" pitchFamily="18" charset="0"/>
              </a:endParaRPr>
            </a:p>
          </p:txBody>
        </p:sp>
      </p:grpSp>
      <p:pic>
        <p:nvPicPr>
          <p:cNvPr id="50190" name="图片 5018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8832850" cy="1385888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51202" name="组合 51201"/>
          <p:cNvGrpSpPr>
            <a:grpSpLocks noChangeAspect="1"/>
          </p:cNvGrpSpPr>
          <p:nvPr/>
        </p:nvGrpSpPr>
        <p:grpSpPr>
          <a:xfrm>
            <a:off x="5076825" y="1557338"/>
            <a:ext cx="3365500" cy="2908300"/>
            <a:chOff x="0" y="0"/>
            <a:chExt cx="2120" cy="1832"/>
          </a:xfrm>
        </p:grpSpPr>
        <p:sp>
          <p:nvSpPr>
            <p:cNvPr id="51203" name="Rectangle 7"/>
            <p:cNvSpPr>
              <a:spLocks noChangeAspect="1"/>
            </p:cNvSpPr>
            <p:nvPr/>
          </p:nvSpPr>
          <p:spPr>
            <a:xfrm>
              <a:off x="172" y="228"/>
              <a:ext cx="1444" cy="1294"/>
            </a:xfrm>
            <a:prstGeom prst="rect">
              <a:avLst/>
            </a:prstGeom>
            <a:noFill/>
            <a:ln w="38100" cap="flat" cmpd="sng">
              <a:solidFill>
                <a:srgbClr val="000000"/>
              </a:solidFill>
              <a:prstDash val="dash"/>
              <a:miter/>
              <a:headEnd type="none" w="med" len="med"/>
              <a:tailEnd type="none" w="med" len="med"/>
            </a:ln>
          </p:spPr>
          <p:txBody>
            <a:bodyPr/>
            <a:p>
              <a:endParaRPr sz="2400" dirty="0">
                <a:solidFill>
                  <a:srgbClr val="0066FF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51204" name="Text Box 8"/>
            <p:cNvSpPr txBox="1">
              <a:spLocks noChangeAspect="1"/>
            </p:cNvSpPr>
            <p:nvPr/>
          </p:nvSpPr>
          <p:spPr>
            <a:xfrm>
              <a:off x="15" y="3"/>
              <a:ext cx="447" cy="442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/>
            <a:p>
              <a:pPr algn="just"/>
              <a:r>
                <a:rPr lang="en-US" altLang="zh-CN" sz="3200" b="1" i="1">
                  <a:latin typeface="Times New Roman" panose="02020603050405020304" pitchFamily="18" charset="0"/>
                </a:rPr>
                <a:t>a</a:t>
              </a:r>
              <a:endParaRPr lang="en-US" altLang="zh-CN" sz="6000" b="1" i="1">
                <a:latin typeface="Times New Roman" panose="02020603050405020304" pitchFamily="18" charset="0"/>
              </a:endParaRPr>
            </a:p>
          </p:txBody>
        </p:sp>
        <p:sp>
          <p:nvSpPr>
            <p:cNvPr id="51205" name="Text Box 9"/>
            <p:cNvSpPr txBox="1">
              <a:spLocks noChangeAspect="1"/>
            </p:cNvSpPr>
            <p:nvPr/>
          </p:nvSpPr>
          <p:spPr>
            <a:xfrm>
              <a:off x="0" y="1391"/>
              <a:ext cx="448" cy="441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/>
            <a:p>
              <a:pPr algn="just"/>
              <a:r>
                <a:rPr lang="en-US" altLang="zh-CN" sz="3200" b="1" i="1">
                  <a:latin typeface="Times New Roman" panose="02020603050405020304" pitchFamily="18" charset="0"/>
                </a:rPr>
                <a:t>b</a:t>
              </a:r>
              <a:endParaRPr lang="en-US" altLang="zh-CN" sz="6000" b="1" i="1">
                <a:latin typeface="Times New Roman" panose="02020603050405020304" pitchFamily="18" charset="0"/>
              </a:endParaRPr>
            </a:p>
          </p:txBody>
        </p:sp>
        <p:sp>
          <p:nvSpPr>
            <p:cNvPr id="51206" name="Text Box 10"/>
            <p:cNvSpPr txBox="1">
              <a:spLocks noChangeAspect="1"/>
            </p:cNvSpPr>
            <p:nvPr/>
          </p:nvSpPr>
          <p:spPr>
            <a:xfrm>
              <a:off x="1646" y="1339"/>
              <a:ext cx="448" cy="442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/>
            <a:p>
              <a:pPr algn="just"/>
              <a:r>
                <a:rPr lang="en-US" altLang="zh-CN" sz="3600" b="1" i="1">
                  <a:latin typeface="Times New Roman" panose="02020603050405020304" pitchFamily="18" charset="0"/>
                </a:rPr>
                <a:t>c</a:t>
              </a:r>
              <a:endParaRPr lang="en-US" altLang="zh-CN" sz="6600" b="1" i="1">
                <a:latin typeface="Times New Roman" panose="02020603050405020304" pitchFamily="18" charset="0"/>
              </a:endParaRPr>
            </a:p>
          </p:txBody>
        </p:sp>
        <p:sp>
          <p:nvSpPr>
            <p:cNvPr id="51207" name="Text Box 11"/>
            <p:cNvSpPr txBox="1">
              <a:spLocks noChangeAspect="1"/>
            </p:cNvSpPr>
            <p:nvPr/>
          </p:nvSpPr>
          <p:spPr>
            <a:xfrm>
              <a:off x="1673" y="0"/>
              <a:ext cx="447" cy="442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/>
            <a:p>
              <a:pPr algn="just"/>
              <a:r>
                <a:rPr lang="en-US" altLang="zh-CN" sz="3200" b="1" i="1">
                  <a:latin typeface="Times New Roman" panose="02020603050405020304" pitchFamily="18" charset="0"/>
                </a:rPr>
                <a:t>d</a:t>
              </a:r>
              <a:endParaRPr lang="en-US" altLang="zh-CN" sz="6000" b="1" i="1">
                <a:latin typeface="Times New Roman" panose="02020603050405020304" pitchFamily="18" charset="0"/>
              </a:endParaRPr>
            </a:p>
          </p:txBody>
        </p:sp>
        <p:sp>
          <p:nvSpPr>
            <p:cNvPr id="51208" name="Text Box 14"/>
            <p:cNvSpPr txBox="1">
              <a:spLocks noChangeAspect="1"/>
            </p:cNvSpPr>
            <p:nvPr/>
          </p:nvSpPr>
          <p:spPr>
            <a:xfrm>
              <a:off x="159" y="1202"/>
              <a:ext cx="447" cy="442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/>
            <a:p>
              <a:pPr algn="just"/>
              <a:r>
                <a:rPr lang="en-US" altLang="zh-CN" b="1">
                  <a:latin typeface="Times New Roman" panose="02020603050405020304" pitchFamily="18" charset="0"/>
                </a:rPr>
                <a:t>·</a:t>
              </a:r>
              <a:endParaRPr lang="en-US" altLang="zh-CN" sz="2400">
                <a:latin typeface="Times New Roman" panose="02020603050405020304" pitchFamily="18" charset="0"/>
              </a:endParaRPr>
            </a:p>
          </p:txBody>
        </p:sp>
        <p:sp>
          <p:nvSpPr>
            <p:cNvPr id="51209" name="Text Box 15"/>
            <p:cNvSpPr txBox="1">
              <a:spLocks noChangeAspect="1"/>
            </p:cNvSpPr>
            <p:nvPr/>
          </p:nvSpPr>
          <p:spPr>
            <a:xfrm>
              <a:off x="1605" y="1202"/>
              <a:ext cx="448" cy="442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/>
            <a:p>
              <a:pPr algn="just"/>
              <a:r>
                <a:rPr lang="en-US" altLang="zh-CN" b="1">
                  <a:latin typeface="Times New Roman" panose="02020603050405020304" pitchFamily="18" charset="0"/>
                </a:rPr>
                <a:t>·</a:t>
              </a:r>
              <a:endParaRPr lang="en-US" altLang="zh-CN" sz="2400">
                <a:latin typeface="Times New Roman" panose="02020603050405020304" pitchFamily="18" charset="0"/>
              </a:endParaRPr>
            </a:p>
          </p:txBody>
        </p:sp>
        <p:sp>
          <p:nvSpPr>
            <p:cNvPr id="51210" name="Oval 16"/>
            <p:cNvSpPr>
              <a:spLocks noChangeAspect="1"/>
            </p:cNvSpPr>
            <p:nvPr/>
          </p:nvSpPr>
          <p:spPr>
            <a:xfrm>
              <a:off x="151" y="207"/>
              <a:ext cx="52" cy="51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sz="2400" b="1" dirty="0">
                <a:latin typeface="Times New Roman" panose="02020603050405020304" pitchFamily="18" charset="0"/>
              </a:endParaRPr>
            </a:p>
          </p:txBody>
        </p:sp>
        <p:sp>
          <p:nvSpPr>
            <p:cNvPr id="51211" name="Oval 17"/>
            <p:cNvSpPr>
              <a:spLocks noChangeAspect="1"/>
            </p:cNvSpPr>
            <p:nvPr/>
          </p:nvSpPr>
          <p:spPr>
            <a:xfrm>
              <a:off x="1585" y="198"/>
              <a:ext cx="52" cy="51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sz="2400" b="1" dirty="0">
                <a:latin typeface="Times New Roman" panose="02020603050405020304" pitchFamily="18" charset="0"/>
              </a:endParaRPr>
            </a:p>
          </p:txBody>
        </p:sp>
        <p:sp>
          <p:nvSpPr>
            <p:cNvPr id="51212" name="Oval 18"/>
            <p:cNvSpPr>
              <a:spLocks noChangeAspect="1"/>
            </p:cNvSpPr>
            <p:nvPr/>
          </p:nvSpPr>
          <p:spPr>
            <a:xfrm>
              <a:off x="1594" y="1496"/>
              <a:ext cx="52" cy="51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sz="2400" b="1" dirty="0">
                <a:latin typeface="Times New Roman" panose="02020603050405020304" pitchFamily="18" charset="0"/>
              </a:endParaRPr>
            </a:p>
          </p:txBody>
        </p:sp>
        <p:sp>
          <p:nvSpPr>
            <p:cNvPr id="51213" name="Oval 19"/>
            <p:cNvSpPr>
              <a:spLocks noChangeAspect="1"/>
            </p:cNvSpPr>
            <p:nvPr/>
          </p:nvSpPr>
          <p:spPr>
            <a:xfrm>
              <a:off x="151" y="1495"/>
              <a:ext cx="52" cy="51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sz="2400" b="1" dirty="0">
                <a:latin typeface="Times New Roman" panose="02020603050405020304" pitchFamily="18" charset="0"/>
              </a:endParaRPr>
            </a:p>
          </p:txBody>
        </p:sp>
      </p:grpSp>
      <p:sp>
        <p:nvSpPr>
          <p:cNvPr id="51214" name="Text Box 21"/>
          <p:cNvSpPr txBox="1"/>
          <p:nvPr/>
        </p:nvSpPr>
        <p:spPr>
          <a:xfrm>
            <a:off x="2843213" y="1628775"/>
            <a:ext cx="863600" cy="641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en-US" altLang="zh-CN" sz="3600" b="1">
                <a:solidFill>
                  <a:srgbClr val="FF0000"/>
                </a:solidFill>
                <a:latin typeface="Times New Roman" panose="02020603050405020304" pitchFamily="18" charset="0"/>
              </a:rPr>
              <a:t>9V</a:t>
            </a:r>
            <a:endParaRPr lang="en-US" altLang="zh-CN" sz="3600" b="1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pic>
        <p:nvPicPr>
          <p:cNvPr id="51215" name="图片 5121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1763" y="26988"/>
            <a:ext cx="8832850" cy="1385887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52226" name="组合 52225"/>
          <p:cNvGrpSpPr>
            <a:grpSpLocks noChangeAspect="1"/>
          </p:cNvGrpSpPr>
          <p:nvPr/>
        </p:nvGrpSpPr>
        <p:grpSpPr>
          <a:xfrm>
            <a:off x="5076825" y="1557338"/>
            <a:ext cx="3365500" cy="2908300"/>
            <a:chOff x="0" y="0"/>
            <a:chExt cx="2120" cy="1832"/>
          </a:xfrm>
        </p:grpSpPr>
        <p:sp>
          <p:nvSpPr>
            <p:cNvPr id="52227" name="Rectangle 7"/>
            <p:cNvSpPr>
              <a:spLocks noChangeAspect="1"/>
            </p:cNvSpPr>
            <p:nvPr/>
          </p:nvSpPr>
          <p:spPr>
            <a:xfrm>
              <a:off x="172" y="228"/>
              <a:ext cx="1444" cy="1294"/>
            </a:xfrm>
            <a:prstGeom prst="rect">
              <a:avLst/>
            </a:prstGeom>
            <a:noFill/>
            <a:ln w="38100" cap="flat" cmpd="sng">
              <a:solidFill>
                <a:srgbClr val="000000"/>
              </a:solidFill>
              <a:prstDash val="dash"/>
              <a:miter/>
              <a:headEnd type="none" w="med" len="med"/>
              <a:tailEnd type="none" w="med" len="med"/>
            </a:ln>
          </p:spPr>
          <p:txBody>
            <a:bodyPr/>
            <a:p>
              <a:endParaRPr sz="2400" dirty="0">
                <a:solidFill>
                  <a:srgbClr val="0066FF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52228" name="Text Box 8"/>
            <p:cNvSpPr txBox="1">
              <a:spLocks noChangeAspect="1"/>
            </p:cNvSpPr>
            <p:nvPr/>
          </p:nvSpPr>
          <p:spPr>
            <a:xfrm>
              <a:off x="15" y="3"/>
              <a:ext cx="447" cy="442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/>
            <a:p>
              <a:pPr algn="just"/>
              <a:r>
                <a:rPr lang="en-US" altLang="zh-CN" sz="3200" b="1" i="1">
                  <a:latin typeface="Times New Roman" panose="02020603050405020304" pitchFamily="18" charset="0"/>
                </a:rPr>
                <a:t>a</a:t>
              </a:r>
              <a:endParaRPr lang="en-US" altLang="zh-CN" sz="6000" b="1" i="1">
                <a:latin typeface="Times New Roman" panose="02020603050405020304" pitchFamily="18" charset="0"/>
              </a:endParaRPr>
            </a:p>
          </p:txBody>
        </p:sp>
        <p:sp>
          <p:nvSpPr>
            <p:cNvPr id="52229" name="Text Box 9"/>
            <p:cNvSpPr txBox="1">
              <a:spLocks noChangeAspect="1"/>
            </p:cNvSpPr>
            <p:nvPr/>
          </p:nvSpPr>
          <p:spPr>
            <a:xfrm>
              <a:off x="0" y="1391"/>
              <a:ext cx="448" cy="441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/>
            <a:p>
              <a:pPr algn="just"/>
              <a:r>
                <a:rPr lang="en-US" altLang="zh-CN" sz="3200" b="1" i="1">
                  <a:latin typeface="Times New Roman" panose="02020603050405020304" pitchFamily="18" charset="0"/>
                </a:rPr>
                <a:t>b</a:t>
              </a:r>
              <a:endParaRPr lang="en-US" altLang="zh-CN" sz="6000" b="1" i="1">
                <a:latin typeface="Times New Roman" panose="02020603050405020304" pitchFamily="18" charset="0"/>
              </a:endParaRPr>
            </a:p>
          </p:txBody>
        </p:sp>
        <p:sp>
          <p:nvSpPr>
            <p:cNvPr id="52230" name="Text Box 10"/>
            <p:cNvSpPr txBox="1">
              <a:spLocks noChangeAspect="1"/>
            </p:cNvSpPr>
            <p:nvPr/>
          </p:nvSpPr>
          <p:spPr>
            <a:xfrm>
              <a:off x="1646" y="1339"/>
              <a:ext cx="448" cy="442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/>
            <a:p>
              <a:pPr algn="just"/>
              <a:r>
                <a:rPr lang="en-US" altLang="zh-CN" sz="3600" b="1" i="1">
                  <a:latin typeface="Times New Roman" panose="02020603050405020304" pitchFamily="18" charset="0"/>
                </a:rPr>
                <a:t>c</a:t>
              </a:r>
              <a:endParaRPr lang="en-US" altLang="zh-CN" sz="6600" b="1" i="1">
                <a:latin typeface="Times New Roman" panose="02020603050405020304" pitchFamily="18" charset="0"/>
              </a:endParaRPr>
            </a:p>
          </p:txBody>
        </p:sp>
        <p:sp>
          <p:nvSpPr>
            <p:cNvPr id="52231" name="Text Box 11"/>
            <p:cNvSpPr txBox="1">
              <a:spLocks noChangeAspect="1"/>
            </p:cNvSpPr>
            <p:nvPr/>
          </p:nvSpPr>
          <p:spPr>
            <a:xfrm>
              <a:off x="1673" y="0"/>
              <a:ext cx="447" cy="442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/>
            <a:p>
              <a:pPr algn="just"/>
              <a:r>
                <a:rPr lang="en-US" altLang="zh-CN" sz="3200" b="1" i="1">
                  <a:latin typeface="Times New Roman" panose="02020603050405020304" pitchFamily="18" charset="0"/>
                </a:rPr>
                <a:t>d</a:t>
              </a:r>
              <a:endParaRPr lang="en-US" altLang="zh-CN" sz="6000" b="1" i="1">
                <a:latin typeface="Times New Roman" panose="02020603050405020304" pitchFamily="18" charset="0"/>
              </a:endParaRPr>
            </a:p>
          </p:txBody>
        </p:sp>
        <p:sp>
          <p:nvSpPr>
            <p:cNvPr id="52232" name="Text Box 14"/>
            <p:cNvSpPr txBox="1">
              <a:spLocks noChangeAspect="1"/>
            </p:cNvSpPr>
            <p:nvPr/>
          </p:nvSpPr>
          <p:spPr>
            <a:xfrm>
              <a:off x="159" y="1202"/>
              <a:ext cx="447" cy="442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/>
            <a:p>
              <a:pPr algn="just"/>
              <a:r>
                <a:rPr lang="en-US" altLang="zh-CN" b="1">
                  <a:latin typeface="Times New Roman" panose="02020603050405020304" pitchFamily="18" charset="0"/>
                </a:rPr>
                <a:t>·</a:t>
              </a:r>
              <a:endParaRPr lang="en-US" altLang="zh-CN" sz="2400">
                <a:latin typeface="Times New Roman" panose="02020603050405020304" pitchFamily="18" charset="0"/>
              </a:endParaRPr>
            </a:p>
          </p:txBody>
        </p:sp>
        <p:sp>
          <p:nvSpPr>
            <p:cNvPr id="52233" name="Text Box 15"/>
            <p:cNvSpPr txBox="1">
              <a:spLocks noChangeAspect="1"/>
            </p:cNvSpPr>
            <p:nvPr/>
          </p:nvSpPr>
          <p:spPr>
            <a:xfrm>
              <a:off x="1605" y="1202"/>
              <a:ext cx="448" cy="442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/>
            <a:p>
              <a:pPr algn="just"/>
              <a:r>
                <a:rPr lang="en-US" altLang="zh-CN" b="1">
                  <a:latin typeface="Times New Roman" panose="02020603050405020304" pitchFamily="18" charset="0"/>
                </a:rPr>
                <a:t>·</a:t>
              </a:r>
              <a:endParaRPr lang="en-US" altLang="zh-CN" sz="2400">
                <a:latin typeface="Times New Roman" panose="02020603050405020304" pitchFamily="18" charset="0"/>
              </a:endParaRPr>
            </a:p>
          </p:txBody>
        </p:sp>
        <p:sp>
          <p:nvSpPr>
            <p:cNvPr id="52234" name="Oval 16"/>
            <p:cNvSpPr>
              <a:spLocks noChangeAspect="1"/>
            </p:cNvSpPr>
            <p:nvPr/>
          </p:nvSpPr>
          <p:spPr>
            <a:xfrm>
              <a:off x="151" y="207"/>
              <a:ext cx="52" cy="51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sz="2400" b="1" dirty="0">
                <a:latin typeface="Times New Roman" panose="02020603050405020304" pitchFamily="18" charset="0"/>
              </a:endParaRPr>
            </a:p>
          </p:txBody>
        </p:sp>
        <p:sp>
          <p:nvSpPr>
            <p:cNvPr id="52235" name="Oval 17"/>
            <p:cNvSpPr>
              <a:spLocks noChangeAspect="1"/>
            </p:cNvSpPr>
            <p:nvPr/>
          </p:nvSpPr>
          <p:spPr>
            <a:xfrm>
              <a:off x="1585" y="198"/>
              <a:ext cx="52" cy="51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sz="2400" b="1" dirty="0">
                <a:latin typeface="Times New Roman" panose="02020603050405020304" pitchFamily="18" charset="0"/>
              </a:endParaRPr>
            </a:p>
          </p:txBody>
        </p:sp>
        <p:sp>
          <p:nvSpPr>
            <p:cNvPr id="52236" name="Oval 18"/>
            <p:cNvSpPr>
              <a:spLocks noChangeAspect="1"/>
            </p:cNvSpPr>
            <p:nvPr/>
          </p:nvSpPr>
          <p:spPr>
            <a:xfrm>
              <a:off x="1594" y="1496"/>
              <a:ext cx="52" cy="51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sz="2400" b="1" dirty="0">
                <a:latin typeface="Times New Roman" panose="02020603050405020304" pitchFamily="18" charset="0"/>
              </a:endParaRPr>
            </a:p>
          </p:txBody>
        </p:sp>
        <p:sp>
          <p:nvSpPr>
            <p:cNvPr id="52237" name="Oval 19"/>
            <p:cNvSpPr>
              <a:spLocks noChangeAspect="1"/>
            </p:cNvSpPr>
            <p:nvPr/>
          </p:nvSpPr>
          <p:spPr>
            <a:xfrm>
              <a:off x="151" y="1495"/>
              <a:ext cx="52" cy="51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sz="2400" b="1" dirty="0">
                <a:latin typeface="Times New Roman" panose="02020603050405020304" pitchFamily="18" charset="0"/>
              </a:endParaRPr>
            </a:p>
          </p:txBody>
        </p:sp>
      </p:grpSp>
      <p:sp>
        <p:nvSpPr>
          <p:cNvPr id="52238" name="Text Box 21"/>
          <p:cNvSpPr txBox="1"/>
          <p:nvPr/>
        </p:nvSpPr>
        <p:spPr>
          <a:xfrm>
            <a:off x="2843213" y="1628775"/>
            <a:ext cx="863600" cy="641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en-US" altLang="zh-CN" sz="3600" b="1">
                <a:solidFill>
                  <a:srgbClr val="FF0000"/>
                </a:solidFill>
                <a:latin typeface="Times New Roman" panose="02020603050405020304" pitchFamily="18" charset="0"/>
              </a:rPr>
              <a:t>9V</a:t>
            </a:r>
            <a:endParaRPr lang="en-US" altLang="zh-CN" sz="3600" b="1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52239" name="Text Box 39"/>
          <p:cNvSpPr txBox="1"/>
          <p:nvPr/>
        </p:nvSpPr>
        <p:spPr>
          <a:xfrm>
            <a:off x="107950" y="1628775"/>
            <a:ext cx="2735263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2800" b="1" dirty="0">
                <a:solidFill>
                  <a:schemeClr val="accent2"/>
                </a:solidFill>
                <a:latin typeface="Times New Roman" panose="02020603050405020304" pitchFamily="18" charset="0"/>
                <a:ea typeface="华文细黑" pitchFamily="2" charset="-122"/>
              </a:rPr>
              <a:t>解法一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华文细黑" pitchFamily="2" charset="-122"/>
              </a:rPr>
              <a:t>(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华文细黑" pitchFamily="2" charset="-122"/>
              </a:rPr>
              <a:t>代数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华文细黑" pitchFamily="2" charset="-122"/>
              </a:rPr>
              <a:t>)</a:t>
            </a:r>
            <a:endParaRPr lang="en-US" altLang="zh-CN" sz="2800" b="1">
              <a:solidFill>
                <a:srgbClr val="FF0000"/>
              </a:solidFill>
              <a:latin typeface="Times New Roman" panose="02020603050405020304" pitchFamily="18" charset="0"/>
              <a:ea typeface="华文细黑" pitchFamily="2" charset="-122"/>
            </a:endParaRPr>
          </a:p>
        </p:txBody>
      </p:sp>
      <p:pic>
        <p:nvPicPr>
          <p:cNvPr id="52240" name="图片 5223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1763" y="26988"/>
            <a:ext cx="8832850" cy="1385887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53250" name="组合 53249"/>
          <p:cNvGrpSpPr>
            <a:grpSpLocks noChangeAspect="1"/>
          </p:cNvGrpSpPr>
          <p:nvPr/>
        </p:nvGrpSpPr>
        <p:grpSpPr>
          <a:xfrm>
            <a:off x="5076825" y="1557338"/>
            <a:ext cx="3365500" cy="2908300"/>
            <a:chOff x="0" y="0"/>
            <a:chExt cx="2120" cy="1832"/>
          </a:xfrm>
        </p:grpSpPr>
        <p:sp>
          <p:nvSpPr>
            <p:cNvPr id="53251" name="Rectangle 7"/>
            <p:cNvSpPr>
              <a:spLocks noChangeAspect="1"/>
            </p:cNvSpPr>
            <p:nvPr/>
          </p:nvSpPr>
          <p:spPr>
            <a:xfrm>
              <a:off x="172" y="228"/>
              <a:ext cx="1444" cy="1294"/>
            </a:xfrm>
            <a:prstGeom prst="rect">
              <a:avLst/>
            </a:prstGeom>
            <a:noFill/>
            <a:ln w="38100" cap="flat" cmpd="sng">
              <a:solidFill>
                <a:srgbClr val="000000"/>
              </a:solidFill>
              <a:prstDash val="dash"/>
              <a:miter/>
              <a:headEnd type="none" w="med" len="med"/>
              <a:tailEnd type="none" w="med" len="med"/>
            </a:ln>
          </p:spPr>
          <p:txBody>
            <a:bodyPr/>
            <a:p>
              <a:endParaRPr sz="2400" dirty="0">
                <a:solidFill>
                  <a:srgbClr val="0066FF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53252" name="Text Box 8"/>
            <p:cNvSpPr txBox="1">
              <a:spLocks noChangeAspect="1"/>
            </p:cNvSpPr>
            <p:nvPr/>
          </p:nvSpPr>
          <p:spPr>
            <a:xfrm>
              <a:off x="15" y="3"/>
              <a:ext cx="447" cy="442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/>
            <a:p>
              <a:pPr algn="just"/>
              <a:r>
                <a:rPr lang="en-US" altLang="zh-CN" sz="3200" b="1" i="1">
                  <a:latin typeface="Times New Roman" panose="02020603050405020304" pitchFamily="18" charset="0"/>
                </a:rPr>
                <a:t>a</a:t>
              </a:r>
              <a:endParaRPr lang="en-US" altLang="zh-CN" sz="6000" b="1" i="1">
                <a:latin typeface="Times New Roman" panose="02020603050405020304" pitchFamily="18" charset="0"/>
              </a:endParaRPr>
            </a:p>
          </p:txBody>
        </p:sp>
        <p:sp>
          <p:nvSpPr>
            <p:cNvPr id="53253" name="Text Box 9"/>
            <p:cNvSpPr txBox="1">
              <a:spLocks noChangeAspect="1"/>
            </p:cNvSpPr>
            <p:nvPr/>
          </p:nvSpPr>
          <p:spPr>
            <a:xfrm>
              <a:off x="0" y="1391"/>
              <a:ext cx="448" cy="441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/>
            <a:p>
              <a:pPr algn="just"/>
              <a:r>
                <a:rPr lang="en-US" altLang="zh-CN" sz="3200" b="1" i="1">
                  <a:latin typeface="Times New Roman" panose="02020603050405020304" pitchFamily="18" charset="0"/>
                </a:rPr>
                <a:t>b</a:t>
              </a:r>
              <a:endParaRPr lang="en-US" altLang="zh-CN" sz="6000" b="1" i="1">
                <a:latin typeface="Times New Roman" panose="02020603050405020304" pitchFamily="18" charset="0"/>
              </a:endParaRPr>
            </a:p>
          </p:txBody>
        </p:sp>
        <p:sp>
          <p:nvSpPr>
            <p:cNvPr id="53254" name="Text Box 10"/>
            <p:cNvSpPr txBox="1">
              <a:spLocks noChangeAspect="1"/>
            </p:cNvSpPr>
            <p:nvPr/>
          </p:nvSpPr>
          <p:spPr>
            <a:xfrm>
              <a:off x="1646" y="1339"/>
              <a:ext cx="448" cy="442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/>
            <a:p>
              <a:pPr algn="just"/>
              <a:r>
                <a:rPr lang="en-US" altLang="zh-CN" sz="3600" b="1" i="1">
                  <a:latin typeface="Times New Roman" panose="02020603050405020304" pitchFamily="18" charset="0"/>
                </a:rPr>
                <a:t>c</a:t>
              </a:r>
              <a:endParaRPr lang="en-US" altLang="zh-CN" sz="6600" b="1" i="1">
                <a:latin typeface="Times New Roman" panose="02020603050405020304" pitchFamily="18" charset="0"/>
              </a:endParaRPr>
            </a:p>
          </p:txBody>
        </p:sp>
        <p:sp>
          <p:nvSpPr>
            <p:cNvPr id="53255" name="Text Box 11"/>
            <p:cNvSpPr txBox="1">
              <a:spLocks noChangeAspect="1"/>
            </p:cNvSpPr>
            <p:nvPr/>
          </p:nvSpPr>
          <p:spPr>
            <a:xfrm>
              <a:off x="1673" y="0"/>
              <a:ext cx="447" cy="442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/>
            <a:p>
              <a:pPr algn="just"/>
              <a:r>
                <a:rPr lang="en-US" altLang="zh-CN" sz="3200" b="1" i="1">
                  <a:latin typeface="Times New Roman" panose="02020603050405020304" pitchFamily="18" charset="0"/>
                </a:rPr>
                <a:t>d</a:t>
              </a:r>
              <a:endParaRPr lang="en-US" altLang="zh-CN" sz="6000" b="1" i="1">
                <a:latin typeface="Times New Roman" panose="02020603050405020304" pitchFamily="18" charset="0"/>
              </a:endParaRPr>
            </a:p>
          </p:txBody>
        </p:sp>
        <p:sp>
          <p:nvSpPr>
            <p:cNvPr id="53256" name="Text Box 14"/>
            <p:cNvSpPr txBox="1">
              <a:spLocks noChangeAspect="1"/>
            </p:cNvSpPr>
            <p:nvPr/>
          </p:nvSpPr>
          <p:spPr>
            <a:xfrm>
              <a:off x="159" y="1202"/>
              <a:ext cx="447" cy="442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/>
            <a:p>
              <a:pPr algn="just"/>
              <a:r>
                <a:rPr lang="en-US" altLang="zh-CN" b="1">
                  <a:latin typeface="Times New Roman" panose="02020603050405020304" pitchFamily="18" charset="0"/>
                </a:rPr>
                <a:t>·</a:t>
              </a:r>
              <a:endParaRPr lang="en-US" altLang="zh-CN" sz="2400">
                <a:latin typeface="Times New Roman" panose="02020603050405020304" pitchFamily="18" charset="0"/>
              </a:endParaRPr>
            </a:p>
          </p:txBody>
        </p:sp>
        <p:sp>
          <p:nvSpPr>
            <p:cNvPr id="53257" name="Text Box 15"/>
            <p:cNvSpPr txBox="1">
              <a:spLocks noChangeAspect="1"/>
            </p:cNvSpPr>
            <p:nvPr/>
          </p:nvSpPr>
          <p:spPr>
            <a:xfrm>
              <a:off x="1605" y="1202"/>
              <a:ext cx="448" cy="442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/>
            <a:p>
              <a:pPr algn="just"/>
              <a:r>
                <a:rPr lang="en-US" altLang="zh-CN" b="1">
                  <a:latin typeface="Times New Roman" panose="02020603050405020304" pitchFamily="18" charset="0"/>
                </a:rPr>
                <a:t>·</a:t>
              </a:r>
              <a:endParaRPr lang="en-US" altLang="zh-CN" sz="2400">
                <a:latin typeface="Times New Roman" panose="02020603050405020304" pitchFamily="18" charset="0"/>
              </a:endParaRPr>
            </a:p>
          </p:txBody>
        </p:sp>
        <p:sp>
          <p:nvSpPr>
            <p:cNvPr id="53258" name="Oval 16"/>
            <p:cNvSpPr>
              <a:spLocks noChangeAspect="1"/>
            </p:cNvSpPr>
            <p:nvPr/>
          </p:nvSpPr>
          <p:spPr>
            <a:xfrm>
              <a:off x="151" y="207"/>
              <a:ext cx="52" cy="51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sz="2400" b="1" dirty="0">
                <a:latin typeface="Times New Roman" panose="02020603050405020304" pitchFamily="18" charset="0"/>
              </a:endParaRPr>
            </a:p>
          </p:txBody>
        </p:sp>
        <p:sp>
          <p:nvSpPr>
            <p:cNvPr id="53259" name="Oval 17"/>
            <p:cNvSpPr>
              <a:spLocks noChangeAspect="1"/>
            </p:cNvSpPr>
            <p:nvPr/>
          </p:nvSpPr>
          <p:spPr>
            <a:xfrm>
              <a:off x="1585" y="198"/>
              <a:ext cx="52" cy="51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sz="2400" b="1" dirty="0">
                <a:latin typeface="Times New Roman" panose="02020603050405020304" pitchFamily="18" charset="0"/>
              </a:endParaRPr>
            </a:p>
          </p:txBody>
        </p:sp>
        <p:sp>
          <p:nvSpPr>
            <p:cNvPr id="53260" name="Oval 18"/>
            <p:cNvSpPr>
              <a:spLocks noChangeAspect="1"/>
            </p:cNvSpPr>
            <p:nvPr/>
          </p:nvSpPr>
          <p:spPr>
            <a:xfrm>
              <a:off x="1594" y="1496"/>
              <a:ext cx="52" cy="51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sz="2400" b="1" dirty="0">
                <a:latin typeface="Times New Roman" panose="02020603050405020304" pitchFamily="18" charset="0"/>
              </a:endParaRPr>
            </a:p>
          </p:txBody>
        </p:sp>
        <p:sp>
          <p:nvSpPr>
            <p:cNvPr id="53261" name="Oval 19"/>
            <p:cNvSpPr>
              <a:spLocks noChangeAspect="1"/>
            </p:cNvSpPr>
            <p:nvPr/>
          </p:nvSpPr>
          <p:spPr>
            <a:xfrm>
              <a:off x="151" y="1495"/>
              <a:ext cx="52" cy="51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sz="2400" b="1" dirty="0">
                <a:latin typeface="Times New Roman" panose="02020603050405020304" pitchFamily="18" charset="0"/>
              </a:endParaRPr>
            </a:p>
          </p:txBody>
        </p:sp>
      </p:grpSp>
      <p:sp>
        <p:nvSpPr>
          <p:cNvPr id="53262" name="Text Box 21"/>
          <p:cNvSpPr txBox="1"/>
          <p:nvPr/>
        </p:nvSpPr>
        <p:spPr>
          <a:xfrm>
            <a:off x="2843213" y="1628775"/>
            <a:ext cx="863600" cy="641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en-US" altLang="zh-CN" sz="3600" b="1">
                <a:solidFill>
                  <a:srgbClr val="FF0000"/>
                </a:solidFill>
                <a:latin typeface="Times New Roman" panose="02020603050405020304" pitchFamily="18" charset="0"/>
              </a:rPr>
              <a:t>9V</a:t>
            </a:r>
            <a:endParaRPr lang="en-US" altLang="zh-CN" sz="3600" b="1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53263" name="Text Box 39"/>
          <p:cNvSpPr txBox="1"/>
          <p:nvPr/>
        </p:nvSpPr>
        <p:spPr>
          <a:xfrm>
            <a:off x="107950" y="1628775"/>
            <a:ext cx="2735263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2800" b="1" dirty="0">
                <a:solidFill>
                  <a:schemeClr val="accent2"/>
                </a:solidFill>
                <a:latin typeface="Times New Roman" panose="02020603050405020304" pitchFamily="18" charset="0"/>
                <a:ea typeface="华文细黑" pitchFamily="2" charset="-122"/>
              </a:rPr>
              <a:t>解法一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华文细黑" pitchFamily="2" charset="-122"/>
              </a:rPr>
              <a:t>(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华文细黑" pitchFamily="2" charset="-122"/>
              </a:rPr>
              <a:t>代数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华文细黑" pitchFamily="2" charset="-122"/>
              </a:rPr>
              <a:t>)</a:t>
            </a:r>
            <a:endParaRPr lang="en-US" altLang="zh-CN" sz="2800" b="1">
              <a:solidFill>
                <a:srgbClr val="FF0000"/>
              </a:solidFill>
              <a:latin typeface="Times New Roman" panose="02020603050405020304" pitchFamily="18" charset="0"/>
              <a:ea typeface="华文细黑" pitchFamily="2" charset="-122"/>
            </a:endParaRPr>
          </a:p>
        </p:txBody>
      </p:sp>
      <p:pic>
        <p:nvPicPr>
          <p:cNvPr id="53264" name="图片 5326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1763" y="26988"/>
            <a:ext cx="8832850" cy="138588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3265" name="图片 5326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25" y="2362200"/>
            <a:ext cx="5113338" cy="2278063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54274" name="组合 54273"/>
          <p:cNvGrpSpPr>
            <a:grpSpLocks noChangeAspect="1"/>
          </p:cNvGrpSpPr>
          <p:nvPr/>
        </p:nvGrpSpPr>
        <p:grpSpPr>
          <a:xfrm>
            <a:off x="5076825" y="1557338"/>
            <a:ext cx="3365500" cy="2908300"/>
            <a:chOff x="0" y="0"/>
            <a:chExt cx="2120" cy="1832"/>
          </a:xfrm>
        </p:grpSpPr>
        <p:sp>
          <p:nvSpPr>
            <p:cNvPr id="54275" name="Rectangle 7"/>
            <p:cNvSpPr>
              <a:spLocks noChangeAspect="1"/>
            </p:cNvSpPr>
            <p:nvPr/>
          </p:nvSpPr>
          <p:spPr>
            <a:xfrm>
              <a:off x="172" y="228"/>
              <a:ext cx="1444" cy="1294"/>
            </a:xfrm>
            <a:prstGeom prst="rect">
              <a:avLst/>
            </a:prstGeom>
            <a:noFill/>
            <a:ln w="38100" cap="flat" cmpd="sng">
              <a:solidFill>
                <a:srgbClr val="000000"/>
              </a:solidFill>
              <a:prstDash val="dash"/>
              <a:miter/>
              <a:headEnd type="none" w="med" len="med"/>
              <a:tailEnd type="none" w="med" len="med"/>
            </a:ln>
          </p:spPr>
          <p:txBody>
            <a:bodyPr/>
            <a:p>
              <a:endParaRPr sz="2400" dirty="0">
                <a:solidFill>
                  <a:srgbClr val="0066FF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54276" name="Text Box 8"/>
            <p:cNvSpPr txBox="1">
              <a:spLocks noChangeAspect="1"/>
            </p:cNvSpPr>
            <p:nvPr/>
          </p:nvSpPr>
          <p:spPr>
            <a:xfrm>
              <a:off x="15" y="3"/>
              <a:ext cx="447" cy="442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/>
            <a:p>
              <a:pPr algn="just"/>
              <a:r>
                <a:rPr lang="en-US" altLang="zh-CN" sz="3200" b="1" i="1">
                  <a:latin typeface="Times New Roman" panose="02020603050405020304" pitchFamily="18" charset="0"/>
                </a:rPr>
                <a:t>a</a:t>
              </a:r>
              <a:endParaRPr lang="en-US" altLang="zh-CN" sz="6000" b="1" i="1">
                <a:latin typeface="Times New Roman" panose="02020603050405020304" pitchFamily="18" charset="0"/>
              </a:endParaRPr>
            </a:p>
          </p:txBody>
        </p:sp>
        <p:sp>
          <p:nvSpPr>
            <p:cNvPr id="54277" name="Text Box 9"/>
            <p:cNvSpPr txBox="1">
              <a:spLocks noChangeAspect="1"/>
            </p:cNvSpPr>
            <p:nvPr/>
          </p:nvSpPr>
          <p:spPr>
            <a:xfrm>
              <a:off x="0" y="1391"/>
              <a:ext cx="448" cy="441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/>
            <a:p>
              <a:pPr algn="just"/>
              <a:r>
                <a:rPr lang="en-US" altLang="zh-CN" sz="3200" b="1" i="1">
                  <a:latin typeface="Times New Roman" panose="02020603050405020304" pitchFamily="18" charset="0"/>
                </a:rPr>
                <a:t>b</a:t>
              </a:r>
              <a:endParaRPr lang="en-US" altLang="zh-CN" sz="6000" b="1" i="1">
                <a:latin typeface="Times New Roman" panose="02020603050405020304" pitchFamily="18" charset="0"/>
              </a:endParaRPr>
            </a:p>
          </p:txBody>
        </p:sp>
        <p:sp>
          <p:nvSpPr>
            <p:cNvPr id="54278" name="Text Box 10"/>
            <p:cNvSpPr txBox="1">
              <a:spLocks noChangeAspect="1"/>
            </p:cNvSpPr>
            <p:nvPr/>
          </p:nvSpPr>
          <p:spPr>
            <a:xfrm>
              <a:off x="1646" y="1339"/>
              <a:ext cx="448" cy="442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/>
            <a:p>
              <a:pPr algn="just"/>
              <a:r>
                <a:rPr lang="en-US" altLang="zh-CN" sz="3600" b="1" i="1">
                  <a:latin typeface="Times New Roman" panose="02020603050405020304" pitchFamily="18" charset="0"/>
                </a:rPr>
                <a:t>c</a:t>
              </a:r>
              <a:endParaRPr lang="en-US" altLang="zh-CN" sz="6600" b="1" i="1">
                <a:latin typeface="Times New Roman" panose="02020603050405020304" pitchFamily="18" charset="0"/>
              </a:endParaRPr>
            </a:p>
          </p:txBody>
        </p:sp>
        <p:sp>
          <p:nvSpPr>
            <p:cNvPr id="54279" name="Text Box 11"/>
            <p:cNvSpPr txBox="1">
              <a:spLocks noChangeAspect="1"/>
            </p:cNvSpPr>
            <p:nvPr/>
          </p:nvSpPr>
          <p:spPr>
            <a:xfrm>
              <a:off x="1673" y="0"/>
              <a:ext cx="447" cy="442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/>
            <a:p>
              <a:pPr algn="just"/>
              <a:r>
                <a:rPr lang="en-US" altLang="zh-CN" sz="3200" b="1" i="1">
                  <a:latin typeface="Times New Roman" panose="02020603050405020304" pitchFamily="18" charset="0"/>
                </a:rPr>
                <a:t>d</a:t>
              </a:r>
              <a:endParaRPr lang="en-US" altLang="zh-CN" sz="6000" b="1" i="1">
                <a:latin typeface="Times New Roman" panose="02020603050405020304" pitchFamily="18" charset="0"/>
              </a:endParaRPr>
            </a:p>
          </p:txBody>
        </p:sp>
        <p:sp>
          <p:nvSpPr>
            <p:cNvPr id="54280" name="Text Box 14"/>
            <p:cNvSpPr txBox="1">
              <a:spLocks noChangeAspect="1"/>
            </p:cNvSpPr>
            <p:nvPr/>
          </p:nvSpPr>
          <p:spPr>
            <a:xfrm>
              <a:off x="159" y="1202"/>
              <a:ext cx="447" cy="442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/>
            <a:p>
              <a:pPr algn="just"/>
              <a:r>
                <a:rPr lang="en-US" altLang="zh-CN" b="1">
                  <a:latin typeface="Times New Roman" panose="02020603050405020304" pitchFamily="18" charset="0"/>
                </a:rPr>
                <a:t>·</a:t>
              </a:r>
              <a:endParaRPr lang="en-US" altLang="zh-CN" sz="2400">
                <a:latin typeface="Times New Roman" panose="02020603050405020304" pitchFamily="18" charset="0"/>
              </a:endParaRPr>
            </a:p>
          </p:txBody>
        </p:sp>
        <p:sp>
          <p:nvSpPr>
            <p:cNvPr id="54281" name="Text Box 15"/>
            <p:cNvSpPr txBox="1">
              <a:spLocks noChangeAspect="1"/>
            </p:cNvSpPr>
            <p:nvPr/>
          </p:nvSpPr>
          <p:spPr>
            <a:xfrm>
              <a:off x="1605" y="1202"/>
              <a:ext cx="448" cy="442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/>
            <a:p>
              <a:pPr algn="just"/>
              <a:r>
                <a:rPr lang="en-US" altLang="zh-CN" b="1">
                  <a:latin typeface="Times New Roman" panose="02020603050405020304" pitchFamily="18" charset="0"/>
                </a:rPr>
                <a:t>·</a:t>
              </a:r>
              <a:endParaRPr lang="en-US" altLang="zh-CN" sz="2400">
                <a:latin typeface="Times New Roman" panose="02020603050405020304" pitchFamily="18" charset="0"/>
              </a:endParaRPr>
            </a:p>
          </p:txBody>
        </p:sp>
        <p:sp>
          <p:nvSpPr>
            <p:cNvPr id="54282" name="Oval 16"/>
            <p:cNvSpPr>
              <a:spLocks noChangeAspect="1"/>
            </p:cNvSpPr>
            <p:nvPr/>
          </p:nvSpPr>
          <p:spPr>
            <a:xfrm>
              <a:off x="151" y="207"/>
              <a:ext cx="52" cy="51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sz="2400" b="1" dirty="0">
                <a:latin typeface="Times New Roman" panose="02020603050405020304" pitchFamily="18" charset="0"/>
              </a:endParaRPr>
            </a:p>
          </p:txBody>
        </p:sp>
        <p:sp>
          <p:nvSpPr>
            <p:cNvPr id="54283" name="Oval 17"/>
            <p:cNvSpPr>
              <a:spLocks noChangeAspect="1"/>
            </p:cNvSpPr>
            <p:nvPr/>
          </p:nvSpPr>
          <p:spPr>
            <a:xfrm>
              <a:off x="1585" y="198"/>
              <a:ext cx="52" cy="51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sz="2400" b="1" dirty="0">
                <a:latin typeface="Times New Roman" panose="02020603050405020304" pitchFamily="18" charset="0"/>
              </a:endParaRPr>
            </a:p>
          </p:txBody>
        </p:sp>
        <p:sp>
          <p:nvSpPr>
            <p:cNvPr id="54284" name="Oval 18"/>
            <p:cNvSpPr>
              <a:spLocks noChangeAspect="1"/>
            </p:cNvSpPr>
            <p:nvPr/>
          </p:nvSpPr>
          <p:spPr>
            <a:xfrm>
              <a:off x="1594" y="1496"/>
              <a:ext cx="52" cy="51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sz="2400" b="1" dirty="0">
                <a:latin typeface="Times New Roman" panose="02020603050405020304" pitchFamily="18" charset="0"/>
              </a:endParaRPr>
            </a:p>
          </p:txBody>
        </p:sp>
        <p:sp>
          <p:nvSpPr>
            <p:cNvPr id="54285" name="Oval 19"/>
            <p:cNvSpPr>
              <a:spLocks noChangeAspect="1"/>
            </p:cNvSpPr>
            <p:nvPr/>
          </p:nvSpPr>
          <p:spPr>
            <a:xfrm>
              <a:off x="151" y="1495"/>
              <a:ext cx="52" cy="51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sz="2400" b="1" dirty="0">
                <a:latin typeface="Times New Roman" panose="02020603050405020304" pitchFamily="18" charset="0"/>
              </a:endParaRPr>
            </a:p>
          </p:txBody>
        </p:sp>
      </p:grpSp>
      <p:sp>
        <p:nvSpPr>
          <p:cNvPr id="54286" name="Text Box 21"/>
          <p:cNvSpPr txBox="1"/>
          <p:nvPr/>
        </p:nvSpPr>
        <p:spPr>
          <a:xfrm>
            <a:off x="2843213" y="1628775"/>
            <a:ext cx="863600" cy="641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en-US" altLang="zh-CN" sz="3600" b="1">
                <a:solidFill>
                  <a:srgbClr val="FF0000"/>
                </a:solidFill>
                <a:latin typeface="Times New Roman" panose="02020603050405020304" pitchFamily="18" charset="0"/>
              </a:rPr>
              <a:t>9V</a:t>
            </a:r>
            <a:endParaRPr lang="en-US" altLang="zh-CN" sz="3600" b="1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graphicFrame>
        <p:nvGraphicFramePr>
          <p:cNvPr id="54287" name="对象 54286"/>
          <p:cNvGraphicFramePr>
            <a:graphicFrameLocks noChangeAspect="1"/>
          </p:cNvGraphicFramePr>
          <p:nvPr/>
        </p:nvGraphicFramePr>
        <p:xfrm>
          <a:off x="179388" y="4581525"/>
          <a:ext cx="4799012" cy="1041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9" name="" r:id="rId1" imgW="1054735" imgH="228600" progId="Equation.3">
                  <p:embed/>
                </p:oleObj>
              </mc:Choice>
              <mc:Fallback>
                <p:oleObj name="" r:id="rId1" imgW="1054735" imgH="228600" progId="Equation.3">
                  <p:embed/>
                  <p:pic>
                    <p:nvPicPr>
                      <p:cNvPr id="0" name="图片 309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79388" y="4581525"/>
                        <a:ext cx="4799012" cy="1041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4288" name="Text Box 39"/>
          <p:cNvSpPr txBox="1"/>
          <p:nvPr/>
        </p:nvSpPr>
        <p:spPr>
          <a:xfrm>
            <a:off x="107950" y="1628775"/>
            <a:ext cx="2735263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2800" b="1" dirty="0">
                <a:solidFill>
                  <a:schemeClr val="accent2"/>
                </a:solidFill>
                <a:latin typeface="Times New Roman" panose="02020603050405020304" pitchFamily="18" charset="0"/>
                <a:ea typeface="华文细黑" pitchFamily="2" charset="-122"/>
              </a:rPr>
              <a:t>解法一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华文细黑" pitchFamily="2" charset="-122"/>
              </a:rPr>
              <a:t>(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华文细黑" pitchFamily="2" charset="-122"/>
              </a:rPr>
              <a:t>代数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华文细黑" pitchFamily="2" charset="-122"/>
              </a:rPr>
              <a:t>)</a:t>
            </a:r>
            <a:endParaRPr lang="en-US" altLang="zh-CN" sz="2800" b="1">
              <a:solidFill>
                <a:srgbClr val="FF0000"/>
              </a:solidFill>
              <a:latin typeface="Times New Roman" panose="02020603050405020304" pitchFamily="18" charset="0"/>
              <a:ea typeface="华文细黑" pitchFamily="2" charset="-122"/>
            </a:endParaRPr>
          </a:p>
        </p:txBody>
      </p:sp>
      <p:pic>
        <p:nvPicPr>
          <p:cNvPr id="54289" name="图片 5428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763" y="26988"/>
            <a:ext cx="8832850" cy="138588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4290" name="图片 5428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925" y="2362200"/>
            <a:ext cx="5113338" cy="2278063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55298" name="组合 55297"/>
          <p:cNvGrpSpPr>
            <a:grpSpLocks noChangeAspect="1"/>
          </p:cNvGrpSpPr>
          <p:nvPr/>
        </p:nvGrpSpPr>
        <p:grpSpPr>
          <a:xfrm>
            <a:off x="5076825" y="1557338"/>
            <a:ext cx="3365500" cy="2908300"/>
            <a:chOff x="0" y="0"/>
            <a:chExt cx="2120" cy="1832"/>
          </a:xfrm>
        </p:grpSpPr>
        <p:sp>
          <p:nvSpPr>
            <p:cNvPr id="55299" name="Rectangle 7"/>
            <p:cNvSpPr>
              <a:spLocks noChangeAspect="1"/>
            </p:cNvSpPr>
            <p:nvPr/>
          </p:nvSpPr>
          <p:spPr>
            <a:xfrm>
              <a:off x="172" y="228"/>
              <a:ext cx="1444" cy="1294"/>
            </a:xfrm>
            <a:prstGeom prst="rect">
              <a:avLst/>
            </a:prstGeom>
            <a:noFill/>
            <a:ln w="38100" cap="flat" cmpd="sng">
              <a:solidFill>
                <a:srgbClr val="000000"/>
              </a:solidFill>
              <a:prstDash val="dash"/>
              <a:miter/>
              <a:headEnd type="none" w="med" len="med"/>
              <a:tailEnd type="none" w="med" len="med"/>
            </a:ln>
          </p:spPr>
          <p:txBody>
            <a:bodyPr/>
            <a:p>
              <a:endParaRPr sz="2400" dirty="0">
                <a:solidFill>
                  <a:srgbClr val="0066FF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55300" name="Text Box 8"/>
            <p:cNvSpPr txBox="1">
              <a:spLocks noChangeAspect="1"/>
            </p:cNvSpPr>
            <p:nvPr/>
          </p:nvSpPr>
          <p:spPr>
            <a:xfrm>
              <a:off x="15" y="3"/>
              <a:ext cx="447" cy="442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/>
            <a:p>
              <a:pPr algn="just"/>
              <a:r>
                <a:rPr lang="en-US" altLang="zh-CN" sz="3200" b="1" i="1">
                  <a:latin typeface="Times New Roman" panose="02020603050405020304" pitchFamily="18" charset="0"/>
                </a:rPr>
                <a:t>a</a:t>
              </a:r>
              <a:endParaRPr lang="en-US" altLang="zh-CN" sz="6000" b="1" i="1">
                <a:latin typeface="Times New Roman" panose="02020603050405020304" pitchFamily="18" charset="0"/>
              </a:endParaRPr>
            </a:p>
          </p:txBody>
        </p:sp>
        <p:sp>
          <p:nvSpPr>
            <p:cNvPr id="55301" name="Text Box 9"/>
            <p:cNvSpPr txBox="1">
              <a:spLocks noChangeAspect="1"/>
            </p:cNvSpPr>
            <p:nvPr/>
          </p:nvSpPr>
          <p:spPr>
            <a:xfrm>
              <a:off x="0" y="1391"/>
              <a:ext cx="448" cy="441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/>
            <a:p>
              <a:pPr algn="just"/>
              <a:r>
                <a:rPr lang="en-US" altLang="zh-CN" sz="3200" b="1" i="1">
                  <a:latin typeface="Times New Roman" panose="02020603050405020304" pitchFamily="18" charset="0"/>
                </a:rPr>
                <a:t>b</a:t>
              </a:r>
              <a:endParaRPr lang="en-US" altLang="zh-CN" sz="6000" b="1" i="1">
                <a:latin typeface="Times New Roman" panose="02020603050405020304" pitchFamily="18" charset="0"/>
              </a:endParaRPr>
            </a:p>
          </p:txBody>
        </p:sp>
        <p:sp>
          <p:nvSpPr>
            <p:cNvPr id="55302" name="Text Box 10"/>
            <p:cNvSpPr txBox="1">
              <a:spLocks noChangeAspect="1"/>
            </p:cNvSpPr>
            <p:nvPr/>
          </p:nvSpPr>
          <p:spPr>
            <a:xfrm>
              <a:off x="1646" y="1339"/>
              <a:ext cx="448" cy="442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/>
            <a:p>
              <a:pPr algn="just"/>
              <a:r>
                <a:rPr lang="en-US" altLang="zh-CN" sz="3600" b="1" i="1">
                  <a:latin typeface="Times New Roman" panose="02020603050405020304" pitchFamily="18" charset="0"/>
                </a:rPr>
                <a:t>c</a:t>
              </a:r>
              <a:endParaRPr lang="en-US" altLang="zh-CN" sz="6600" b="1" i="1">
                <a:latin typeface="Times New Roman" panose="02020603050405020304" pitchFamily="18" charset="0"/>
              </a:endParaRPr>
            </a:p>
          </p:txBody>
        </p:sp>
        <p:sp>
          <p:nvSpPr>
            <p:cNvPr id="55303" name="Text Box 11"/>
            <p:cNvSpPr txBox="1">
              <a:spLocks noChangeAspect="1"/>
            </p:cNvSpPr>
            <p:nvPr/>
          </p:nvSpPr>
          <p:spPr>
            <a:xfrm>
              <a:off x="1673" y="0"/>
              <a:ext cx="447" cy="442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/>
            <a:p>
              <a:pPr algn="just"/>
              <a:r>
                <a:rPr lang="en-US" altLang="zh-CN" sz="3200" b="1" i="1">
                  <a:latin typeface="Times New Roman" panose="02020603050405020304" pitchFamily="18" charset="0"/>
                </a:rPr>
                <a:t>d</a:t>
              </a:r>
              <a:endParaRPr lang="en-US" altLang="zh-CN" sz="6000" b="1" i="1">
                <a:latin typeface="Times New Roman" panose="02020603050405020304" pitchFamily="18" charset="0"/>
              </a:endParaRPr>
            </a:p>
          </p:txBody>
        </p:sp>
        <p:sp>
          <p:nvSpPr>
            <p:cNvPr id="55304" name="Text Box 14"/>
            <p:cNvSpPr txBox="1">
              <a:spLocks noChangeAspect="1"/>
            </p:cNvSpPr>
            <p:nvPr/>
          </p:nvSpPr>
          <p:spPr>
            <a:xfrm>
              <a:off x="159" y="1202"/>
              <a:ext cx="447" cy="442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/>
            <a:p>
              <a:pPr algn="just"/>
              <a:r>
                <a:rPr lang="en-US" altLang="zh-CN" b="1">
                  <a:latin typeface="Times New Roman" panose="02020603050405020304" pitchFamily="18" charset="0"/>
                </a:rPr>
                <a:t>·</a:t>
              </a:r>
              <a:endParaRPr lang="en-US" altLang="zh-CN" sz="2400">
                <a:latin typeface="Times New Roman" panose="02020603050405020304" pitchFamily="18" charset="0"/>
              </a:endParaRPr>
            </a:p>
          </p:txBody>
        </p:sp>
        <p:sp>
          <p:nvSpPr>
            <p:cNvPr id="55305" name="Text Box 15"/>
            <p:cNvSpPr txBox="1">
              <a:spLocks noChangeAspect="1"/>
            </p:cNvSpPr>
            <p:nvPr/>
          </p:nvSpPr>
          <p:spPr>
            <a:xfrm>
              <a:off x="1605" y="1202"/>
              <a:ext cx="448" cy="442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/>
            <a:p>
              <a:pPr algn="just"/>
              <a:r>
                <a:rPr lang="en-US" altLang="zh-CN" b="1">
                  <a:latin typeface="Times New Roman" panose="02020603050405020304" pitchFamily="18" charset="0"/>
                </a:rPr>
                <a:t>·</a:t>
              </a:r>
              <a:endParaRPr lang="en-US" altLang="zh-CN" sz="2400">
                <a:latin typeface="Times New Roman" panose="02020603050405020304" pitchFamily="18" charset="0"/>
              </a:endParaRPr>
            </a:p>
          </p:txBody>
        </p:sp>
        <p:sp>
          <p:nvSpPr>
            <p:cNvPr id="55306" name="Oval 16"/>
            <p:cNvSpPr>
              <a:spLocks noChangeAspect="1"/>
            </p:cNvSpPr>
            <p:nvPr/>
          </p:nvSpPr>
          <p:spPr>
            <a:xfrm>
              <a:off x="151" y="207"/>
              <a:ext cx="52" cy="51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sz="2400" b="1" dirty="0">
                <a:latin typeface="Times New Roman" panose="02020603050405020304" pitchFamily="18" charset="0"/>
              </a:endParaRPr>
            </a:p>
          </p:txBody>
        </p:sp>
        <p:sp>
          <p:nvSpPr>
            <p:cNvPr id="55307" name="Oval 17"/>
            <p:cNvSpPr>
              <a:spLocks noChangeAspect="1"/>
            </p:cNvSpPr>
            <p:nvPr/>
          </p:nvSpPr>
          <p:spPr>
            <a:xfrm>
              <a:off x="1585" y="198"/>
              <a:ext cx="52" cy="51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sz="2400" b="1" dirty="0">
                <a:latin typeface="Times New Roman" panose="02020603050405020304" pitchFamily="18" charset="0"/>
              </a:endParaRPr>
            </a:p>
          </p:txBody>
        </p:sp>
        <p:sp>
          <p:nvSpPr>
            <p:cNvPr id="55308" name="Oval 18"/>
            <p:cNvSpPr>
              <a:spLocks noChangeAspect="1"/>
            </p:cNvSpPr>
            <p:nvPr/>
          </p:nvSpPr>
          <p:spPr>
            <a:xfrm>
              <a:off x="1594" y="1496"/>
              <a:ext cx="52" cy="51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sz="2400" b="1" dirty="0">
                <a:latin typeface="Times New Roman" panose="02020603050405020304" pitchFamily="18" charset="0"/>
              </a:endParaRPr>
            </a:p>
          </p:txBody>
        </p:sp>
        <p:sp>
          <p:nvSpPr>
            <p:cNvPr id="55309" name="Oval 19"/>
            <p:cNvSpPr>
              <a:spLocks noChangeAspect="1"/>
            </p:cNvSpPr>
            <p:nvPr/>
          </p:nvSpPr>
          <p:spPr>
            <a:xfrm>
              <a:off x="151" y="1495"/>
              <a:ext cx="52" cy="51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sz="2400" b="1" dirty="0">
                <a:latin typeface="Times New Roman" panose="02020603050405020304" pitchFamily="18" charset="0"/>
              </a:endParaRPr>
            </a:p>
          </p:txBody>
        </p:sp>
      </p:grpSp>
      <p:sp>
        <p:nvSpPr>
          <p:cNvPr id="55310" name="Text Box 21"/>
          <p:cNvSpPr txBox="1"/>
          <p:nvPr/>
        </p:nvSpPr>
        <p:spPr>
          <a:xfrm>
            <a:off x="2843213" y="1628775"/>
            <a:ext cx="863600" cy="641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en-US" altLang="zh-CN" sz="3600" b="1">
                <a:solidFill>
                  <a:srgbClr val="FF0000"/>
                </a:solidFill>
                <a:latin typeface="Times New Roman" panose="02020603050405020304" pitchFamily="18" charset="0"/>
              </a:rPr>
              <a:t>9V</a:t>
            </a:r>
            <a:endParaRPr lang="en-US" altLang="zh-CN" sz="3600" b="1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graphicFrame>
        <p:nvGraphicFramePr>
          <p:cNvPr id="55311" name="对象 55310"/>
          <p:cNvGraphicFramePr>
            <a:graphicFrameLocks noChangeAspect="1"/>
          </p:cNvGraphicFramePr>
          <p:nvPr/>
        </p:nvGraphicFramePr>
        <p:xfrm>
          <a:off x="179388" y="4581525"/>
          <a:ext cx="4799012" cy="1041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0" name="" r:id="rId1" imgW="1054735" imgH="228600" progId="Equation.3">
                  <p:embed/>
                </p:oleObj>
              </mc:Choice>
              <mc:Fallback>
                <p:oleObj name="" r:id="rId1" imgW="1054735" imgH="228600" progId="Equation.3">
                  <p:embed/>
                  <p:pic>
                    <p:nvPicPr>
                      <p:cNvPr id="0" name="图片 3099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79388" y="4581525"/>
                        <a:ext cx="4799012" cy="1041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5312" name="对象 55311"/>
          <p:cNvGraphicFramePr>
            <a:graphicFrameLocks noChangeAspect="1"/>
          </p:cNvGraphicFramePr>
          <p:nvPr/>
        </p:nvGraphicFramePr>
        <p:xfrm>
          <a:off x="1042988" y="5589588"/>
          <a:ext cx="2449512" cy="1047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1" name="" r:id="rId3" imgW="533400" imgH="228600" progId="Equation.3">
                  <p:embed/>
                </p:oleObj>
              </mc:Choice>
              <mc:Fallback>
                <p:oleObj name="" r:id="rId3" imgW="533400" imgH="228600" progId="Equation.3">
                  <p:embed/>
                  <p:pic>
                    <p:nvPicPr>
                      <p:cNvPr id="0" name="图片 3100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42988" y="5589588"/>
                        <a:ext cx="2449512" cy="10477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5313" name="Text Box 39"/>
          <p:cNvSpPr txBox="1"/>
          <p:nvPr/>
        </p:nvSpPr>
        <p:spPr>
          <a:xfrm>
            <a:off x="107950" y="1628775"/>
            <a:ext cx="2735263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2800" b="1" dirty="0">
                <a:solidFill>
                  <a:schemeClr val="accent2"/>
                </a:solidFill>
                <a:latin typeface="Times New Roman" panose="02020603050405020304" pitchFamily="18" charset="0"/>
                <a:ea typeface="华文细黑" pitchFamily="2" charset="-122"/>
              </a:rPr>
              <a:t>解法一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华文细黑" pitchFamily="2" charset="-122"/>
              </a:rPr>
              <a:t>(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华文细黑" pitchFamily="2" charset="-122"/>
              </a:rPr>
              <a:t>代数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华文细黑" pitchFamily="2" charset="-122"/>
              </a:rPr>
              <a:t>)</a:t>
            </a:r>
            <a:endParaRPr lang="en-US" altLang="zh-CN" sz="2800" b="1">
              <a:solidFill>
                <a:srgbClr val="FF0000"/>
              </a:solidFill>
              <a:latin typeface="Times New Roman" panose="02020603050405020304" pitchFamily="18" charset="0"/>
              <a:ea typeface="华文细黑" pitchFamily="2" charset="-122"/>
            </a:endParaRPr>
          </a:p>
        </p:txBody>
      </p:sp>
      <p:pic>
        <p:nvPicPr>
          <p:cNvPr id="55314" name="图片 553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1763" y="26988"/>
            <a:ext cx="8832850" cy="138588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5315" name="图片 553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925" y="2362200"/>
            <a:ext cx="5113338" cy="2278063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56322" name="组合 56321"/>
          <p:cNvGrpSpPr>
            <a:grpSpLocks noChangeAspect="1"/>
          </p:cNvGrpSpPr>
          <p:nvPr/>
        </p:nvGrpSpPr>
        <p:grpSpPr>
          <a:xfrm>
            <a:off x="5076825" y="1557338"/>
            <a:ext cx="3365500" cy="2908300"/>
            <a:chOff x="0" y="0"/>
            <a:chExt cx="2120" cy="1832"/>
          </a:xfrm>
        </p:grpSpPr>
        <p:sp>
          <p:nvSpPr>
            <p:cNvPr id="56323" name="Rectangle 7"/>
            <p:cNvSpPr>
              <a:spLocks noChangeAspect="1"/>
            </p:cNvSpPr>
            <p:nvPr/>
          </p:nvSpPr>
          <p:spPr>
            <a:xfrm>
              <a:off x="172" y="228"/>
              <a:ext cx="1444" cy="1294"/>
            </a:xfrm>
            <a:prstGeom prst="rect">
              <a:avLst/>
            </a:prstGeom>
            <a:noFill/>
            <a:ln w="38100" cap="flat" cmpd="sng">
              <a:solidFill>
                <a:srgbClr val="000000"/>
              </a:solidFill>
              <a:prstDash val="dash"/>
              <a:miter/>
              <a:headEnd type="none" w="med" len="med"/>
              <a:tailEnd type="none" w="med" len="med"/>
            </a:ln>
          </p:spPr>
          <p:txBody>
            <a:bodyPr/>
            <a:p>
              <a:endParaRPr sz="2400" dirty="0">
                <a:solidFill>
                  <a:srgbClr val="0066FF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56324" name="Text Box 8"/>
            <p:cNvSpPr txBox="1">
              <a:spLocks noChangeAspect="1"/>
            </p:cNvSpPr>
            <p:nvPr/>
          </p:nvSpPr>
          <p:spPr>
            <a:xfrm>
              <a:off x="15" y="3"/>
              <a:ext cx="447" cy="442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/>
            <a:p>
              <a:pPr algn="just"/>
              <a:r>
                <a:rPr lang="en-US" altLang="zh-CN" sz="3200" b="1" i="1">
                  <a:latin typeface="Times New Roman" panose="02020603050405020304" pitchFamily="18" charset="0"/>
                </a:rPr>
                <a:t>a</a:t>
              </a:r>
              <a:endParaRPr lang="en-US" altLang="zh-CN" sz="6000" b="1" i="1">
                <a:latin typeface="Times New Roman" panose="02020603050405020304" pitchFamily="18" charset="0"/>
              </a:endParaRPr>
            </a:p>
          </p:txBody>
        </p:sp>
        <p:sp>
          <p:nvSpPr>
            <p:cNvPr id="56325" name="Text Box 9"/>
            <p:cNvSpPr txBox="1">
              <a:spLocks noChangeAspect="1"/>
            </p:cNvSpPr>
            <p:nvPr/>
          </p:nvSpPr>
          <p:spPr>
            <a:xfrm>
              <a:off x="0" y="1391"/>
              <a:ext cx="448" cy="441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/>
            <a:p>
              <a:pPr algn="just"/>
              <a:r>
                <a:rPr lang="en-US" altLang="zh-CN" sz="3200" b="1" i="1">
                  <a:latin typeface="Times New Roman" panose="02020603050405020304" pitchFamily="18" charset="0"/>
                </a:rPr>
                <a:t>b</a:t>
              </a:r>
              <a:endParaRPr lang="en-US" altLang="zh-CN" sz="6000" b="1" i="1">
                <a:latin typeface="Times New Roman" panose="02020603050405020304" pitchFamily="18" charset="0"/>
              </a:endParaRPr>
            </a:p>
          </p:txBody>
        </p:sp>
        <p:sp>
          <p:nvSpPr>
            <p:cNvPr id="56326" name="Text Box 10"/>
            <p:cNvSpPr txBox="1">
              <a:spLocks noChangeAspect="1"/>
            </p:cNvSpPr>
            <p:nvPr/>
          </p:nvSpPr>
          <p:spPr>
            <a:xfrm>
              <a:off x="1646" y="1339"/>
              <a:ext cx="448" cy="442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/>
            <a:p>
              <a:pPr algn="just"/>
              <a:r>
                <a:rPr lang="en-US" altLang="zh-CN" sz="3600" b="1" i="1">
                  <a:latin typeface="Times New Roman" panose="02020603050405020304" pitchFamily="18" charset="0"/>
                </a:rPr>
                <a:t>c</a:t>
              </a:r>
              <a:endParaRPr lang="en-US" altLang="zh-CN" sz="6600" b="1" i="1">
                <a:latin typeface="Times New Roman" panose="02020603050405020304" pitchFamily="18" charset="0"/>
              </a:endParaRPr>
            </a:p>
          </p:txBody>
        </p:sp>
        <p:sp>
          <p:nvSpPr>
            <p:cNvPr id="56327" name="Text Box 11"/>
            <p:cNvSpPr txBox="1">
              <a:spLocks noChangeAspect="1"/>
            </p:cNvSpPr>
            <p:nvPr/>
          </p:nvSpPr>
          <p:spPr>
            <a:xfrm>
              <a:off x="1673" y="0"/>
              <a:ext cx="447" cy="442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/>
            <a:p>
              <a:pPr algn="just"/>
              <a:r>
                <a:rPr lang="en-US" altLang="zh-CN" sz="3200" b="1" i="1">
                  <a:latin typeface="Times New Roman" panose="02020603050405020304" pitchFamily="18" charset="0"/>
                </a:rPr>
                <a:t>d</a:t>
              </a:r>
              <a:endParaRPr lang="en-US" altLang="zh-CN" sz="6000" b="1" i="1">
                <a:latin typeface="Times New Roman" panose="02020603050405020304" pitchFamily="18" charset="0"/>
              </a:endParaRPr>
            </a:p>
          </p:txBody>
        </p:sp>
        <p:sp>
          <p:nvSpPr>
            <p:cNvPr id="56328" name="Text Box 14"/>
            <p:cNvSpPr txBox="1">
              <a:spLocks noChangeAspect="1"/>
            </p:cNvSpPr>
            <p:nvPr/>
          </p:nvSpPr>
          <p:spPr>
            <a:xfrm>
              <a:off x="159" y="1202"/>
              <a:ext cx="447" cy="442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/>
            <a:p>
              <a:pPr algn="just"/>
              <a:r>
                <a:rPr lang="en-US" altLang="zh-CN" b="1">
                  <a:latin typeface="Times New Roman" panose="02020603050405020304" pitchFamily="18" charset="0"/>
                </a:rPr>
                <a:t>·</a:t>
              </a:r>
              <a:endParaRPr lang="en-US" altLang="zh-CN" sz="2400">
                <a:latin typeface="Times New Roman" panose="02020603050405020304" pitchFamily="18" charset="0"/>
              </a:endParaRPr>
            </a:p>
          </p:txBody>
        </p:sp>
        <p:sp>
          <p:nvSpPr>
            <p:cNvPr id="56329" name="Text Box 15"/>
            <p:cNvSpPr txBox="1">
              <a:spLocks noChangeAspect="1"/>
            </p:cNvSpPr>
            <p:nvPr/>
          </p:nvSpPr>
          <p:spPr>
            <a:xfrm>
              <a:off x="1605" y="1202"/>
              <a:ext cx="448" cy="442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/>
            <a:p>
              <a:pPr algn="just"/>
              <a:r>
                <a:rPr lang="en-US" altLang="zh-CN" b="1">
                  <a:latin typeface="Times New Roman" panose="02020603050405020304" pitchFamily="18" charset="0"/>
                </a:rPr>
                <a:t>·</a:t>
              </a:r>
              <a:endParaRPr lang="en-US" altLang="zh-CN" sz="2400">
                <a:latin typeface="Times New Roman" panose="02020603050405020304" pitchFamily="18" charset="0"/>
              </a:endParaRPr>
            </a:p>
          </p:txBody>
        </p:sp>
        <p:sp>
          <p:nvSpPr>
            <p:cNvPr id="56330" name="Oval 16"/>
            <p:cNvSpPr>
              <a:spLocks noChangeAspect="1"/>
            </p:cNvSpPr>
            <p:nvPr/>
          </p:nvSpPr>
          <p:spPr>
            <a:xfrm>
              <a:off x="151" y="207"/>
              <a:ext cx="52" cy="51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sz="2400" b="1" dirty="0">
                <a:latin typeface="Times New Roman" panose="02020603050405020304" pitchFamily="18" charset="0"/>
              </a:endParaRPr>
            </a:p>
          </p:txBody>
        </p:sp>
        <p:sp>
          <p:nvSpPr>
            <p:cNvPr id="56331" name="Oval 17"/>
            <p:cNvSpPr>
              <a:spLocks noChangeAspect="1"/>
            </p:cNvSpPr>
            <p:nvPr/>
          </p:nvSpPr>
          <p:spPr>
            <a:xfrm>
              <a:off x="1585" y="198"/>
              <a:ext cx="52" cy="51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sz="2400" b="1" dirty="0">
                <a:latin typeface="Times New Roman" panose="02020603050405020304" pitchFamily="18" charset="0"/>
              </a:endParaRPr>
            </a:p>
          </p:txBody>
        </p:sp>
        <p:sp>
          <p:nvSpPr>
            <p:cNvPr id="56332" name="Oval 18"/>
            <p:cNvSpPr>
              <a:spLocks noChangeAspect="1"/>
            </p:cNvSpPr>
            <p:nvPr/>
          </p:nvSpPr>
          <p:spPr>
            <a:xfrm>
              <a:off x="1594" y="1496"/>
              <a:ext cx="52" cy="51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sz="2400" b="1" dirty="0">
                <a:latin typeface="Times New Roman" panose="02020603050405020304" pitchFamily="18" charset="0"/>
              </a:endParaRPr>
            </a:p>
          </p:txBody>
        </p:sp>
        <p:sp>
          <p:nvSpPr>
            <p:cNvPr id="56333" name="Oval 19"/>
            <p:cNvSpPr>
              <a:spLocks noChangeAspect="1"/>
            </p:cNvSpPr>
            <p:nvPr/>
          </p:nvSpPr>
          <p:spPr>
            <a:xfrm>
              <a:off x="151" y="1495"/>
              <a:ext cx="52" cy="51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sz="2400" b="1" dirty="0">
                <a:latin typeface="Times New Roman" panose="02020603050405020304" pitchFamily="18" charset="0"/>
              </a:endParaRPr>
            </a:p>
          </p:txBody>
        </p:sp>
      </p:grpSp>
      <p:sp>
        <p:nvSpPr>
          <p:cNvPr id="56334" name="Text Box 21"/>
          <p:cNvSpPr txBox="1"/>
          <p:nvPr/>
        </p:nvSpPr>
        <p:spPr>
          <a:xfrm>
            <a:off x="2843213" y="1628775"/>
            <a:ext cx="863600" cy="641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en-US" altLang="zh-CN" sz="3600" b="1">
                <a:solidFill>
                  <a:srgbClr val="FF0000"/>
                </a:solidFill>
                <a:latin typeface="Times New Roman" panose="02020603050405020304" pitchFamily="18" charset="0"/>
              </a:rPr>
              <a:t>9V</a:t>
            </a:r>
            <a:endParaRPr lang="en-US" altLang="zh-CN" sz="3600" b="1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graphicFrame>
        <p:nvGraphicFramePr>
          <p:cNvPr id="56335" name="对象 56334"/>
          <p:cNvGraphicFramePr>
            <a:graphicFrameLocks noChangeAspect="1"/>
          </p:cNvGraphicFramePr>
          <p:nvPr/>
        </p:nvGraphicFramePr>
        <p:xfrm>
          <a:off x="179388" y="4581525"/>
          <a:ext cx="4799012" cy="1041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2" name="" r:id="rId1" imgW="1054735" imgH="228600" progId="Equation.3">
                  <p:embed/>
                </p:oleObj>
              </mc:Choice>
              <mc:Fallback>
                <p:oleObj name="" r:id="rId1" imgW="1054735" imgH="228600" progId="Equation.3">
                  <p:embed/>
                  <p:pic>
                    <p:nvPicPr>
                      <p:cNvPr id="0" name="图片 3101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79388" y="4581525"/>
                        <a:ext cx="4799012" cy="1041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6336" name="对象 56335"/>
          <p:cNvGraphicFramePr>
            <a:graphicFrameLocks noChangeAspect="1"/>
          </p:cNvGraphicFramePr>
          <p:nvPr/>
        </p:nvGraphicFramePr>
        <p:xfrm>
          <a:off x="1042988" y="5589588"/>
          <a:ext cx="2449512" cy="1047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3" name="" r:id="rId3" imgW="533400" imgH="228600" progId="Equation.3">
                  <p:embed/>
                </p:oleObj>
              </mc:Choice>
              <mc:Fallback>
                <p:oleObj name="" r:id="rId3" imgW="533400" imgH="228600" progId="Equation.3">
                  <p:embed/>
                  <p:pic>
                    <p:nvPicPr>
                      <p:cNvPr id="0" name="图片 3102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42988" y="5589588"/>
                        <a:ext cx="2449512" cy="10477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6337" name="Text Box 39"/>
          <p:cNvSpPr txBox="1"/>
          <p:nvPr/>
        </p:nvSpPr>
        <p:spPr>
          <a:xfrm>
            <a:off x="107950" y="1628775"/>
            <a:ext cx="2735263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2800" b="1" dirty="0">
                <a:solidFill>
                  <a:schemeClr val="accent2"/>
                </a:solidFill>
                <a:latin typeface="Times New Roman" panose="02020603050405020304" pitchFamily="18" charset="0"/>
                <a:ea typeface="华文细黑" pitchFamily="2" charset="-122"/>
              </a:rPr>
              <a:t>解法一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华文细黑" pitchFamily="2" charset="-122"/>
              </a:rPr>
              <a:t>(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华文细黑" pitchFamily="2" charset="-122"/>
              </a:rPr>
              <a:t>代数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华文细黑" pitchFamily="2" charset="-122"/>
              </a:rPr>
              <a:t>)</a:t>
            </a:r>
            <a:endParaRPr lang="en-US" altLang="zh-CN" sz="2800" b="1">
              <a:solidFill>
                <a:srgbClr val="FF0000"/>
              </a:solidFill>
              <a:latin typeface="Times New Roman" panose="02020603050405020304" pitchFamily="18" charset="0"/>
              <a:ea typeface="华文细黑" pitchFamily="2" charset="-122"/>
            </a:endParaRPr>
          </a:p>
        </p:txBody>
      </p:sp>
      <p:pic>
        <p:nvPicPr>
          <p:cNvPr id="56338" name="图片 5633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1763" y="26988"/>
            <a:ext cx="8832850" cy="138588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6339" name="图片 5633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925" y="2362200"/>
            <a:ext cx="5113338" cy="227806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6340" name="图片 5633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27763" y="5229225"/>
            <a:ext cx="2736850" cy="1341438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57346" name="组合 57345"/>
          <p:cNvGrpSpPr>
            <a:grpSpLocks noChangeAspect="1"/>
          </p:cNvGrpSpPr>
          <p:nvPr/>
        </p:nvGrpSpPr>
        <p:grpSpPr>
          <a:xfrm>
            <a:off x="5076825" y="1557338"/>
            <a:ext cx="3365500" cy="2908300"/>
            <a:chOff x="0" y="0"/>
            <a:chExt cx="2120" cy="1832"/>
          </a:xfrm>
        </p:grpSpPr>
        <p:sp>
          <p:nvSpPr>
            <p:cNvPr id="57347" name="Rectangle 7"/>
            <p:cNvSpPr>
              <a:spLocks noChangeAspect="1"/>
            </p:cNvSpPr>
            <p:nvPr/>
          </p:nvSpPr>
          <p:spPr>
            <a:xfrm>
              <a:off x="172" y="228"/>
              <a:ext cx="1444" cy="1294"/>
            </a:xfrm>
            <a:prstGeom prst="rect">
              <a:avLst/>
            </a:prstGeom>
            <a:noFill/>
            <a:ln w="38100" cap="flat" cmpd="sng">
              <a:solidFill>
                <a:srgbClr val="000000"/>
              </a:solidFill>
              <a:prstDash val="dash"/>
              <a:miter/>
              <a:headEnd type="none" w="med" len="med"/>
              <a:tailEnd type="none" w="med" len="med"/>
            </a:ln>
          </p:spPr>
          <p:txBody>
            <a:bodyPr/>
            <a:p>
              <a:endParaRPr sz="2400" dirty="0">
                <a:solidFill>
                  <a:srgbClr val="0066FF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57348" name="Text Box 8"/>
            <p:cNvSpPr txBox="1">
              <a:spLocks noChangeAspect="1"/>
            </p:cNvSpPr>
            <p:nvPr/>
          </p:nvSpPr>
          <p:spPr>
            <a:xfrm>
              <a:off x="15" y="3"/>
              <a:ext cx="447" cy="442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/>
            <a:p>
              <a:pPr algn="just"/>
              <a:r>
                <a:rPr lang="en-US" altLang="zh-CN" sz="3200" b="1" i="1">
                  <a:latin typeface="Times New Roman" panose="02020603050405020304" pitchFamily="18" charset="0"/>
                </a:rPr>
                <a:t>a</a:t>
              </a:r>
              <a:endParaRPr lang="en-US" altLang="zh-CN" sz="6000" b="1" i="1">
                <a:latin typeface="Times New Roman" panose="02020603050405020304" pitchFamily="18" charset="0"/>
              </a:endParaRPr>
            </a:p>
          </p:txBody>
        </p:sp>
        <p:sp>
          <p:nvSpPr>
            <p:cNvPr id="57349" name="Text Box 9"/>
            <p:cNvSpPr txBox="1">
              <a:spLocks noChangeAspect="1"/>
            </p:cNvSpPr>
            <p:nvPr/>
          </p:nvSpPr>
          <p:spPr>
            <a:xfrm>
              <a:off x="0" y="1391"/>
              <a:ext cx="448" cy="441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/>
            <a:p>
              <a:pPr algn="just"/>
              <a:r>
                <a:rPr lang="en-US" altLang="zh-CN" sz="3200" b="1" i="1">
                  <a:latin typeface="Times New Roman" panose="02020603050405020304" pitchFamily="18" charset="0"/>
                </a:rPr>
                <a:t>b</a:t>
              </a:r>
              <a:endParaRPr lang="en-US" altLang="zh-CN" sz="6000" b="1" i="1">
                <a:latin typeface="Times New Roman" panose="02020603050405020304" pitchFamily="18" charset="0"/>
              </a:endParaRPr>
            </a:p>
          </p:txBody>
        </p:sp>
        <p:sp>
          <p:nvSpPr>
            <p:cNvPr id="57350" name="Text Box 10"/>
            <p:cNvSpPr txBox="1">
              <a:spLocks noChangeAspect="1"/>
            </p:cNvSpPr>
            <p:nvPr/>
          </p:nvSpPr>
          <p:spPr>
            <a:xfrm>
              <a:off x="1646" y="1339"/>
              <a:ext cx="448" cy="442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/>
            <a:p>
              <a:pPr algn="just"/>
              <a:r>
                <a:rPr lang="en-US" altLang="zh-CN" sz="3600" b="1" i="1">
                  <a:latin typeface="Times New Roman" panose="02020603050405020304" pitchFamily="18" charset="0"/>
                </a:rPr>
                <a:t>c</a:t>
              </a:r>
              <a:endParaRPr lang="en-US" altLang="zh-CN" sz="6600" b="1" i="1">
                <a:latin typeface="Times New Roman" panose="02020603050405020304" pitchFamily="18" charset="0"/>
              </a:endParaRPr>
            </a:p>
          </p:txBody>
        </p:sp>
        <p:sp>
          <p:nvSpPr>
            <p:cNvPr id="57351" name="Text Box 11"/>
            <p:cNvSpPr txBox="1">
              <a:spLocks noChangeAspect="1"/>
            </p:cNvSpPr>
            <p:nvPr/>
          </p:nvSpPr>
          <p:spPr>
            <a:xfrm>
              <a:off x="1673" y="0"/>
              <a:ext cx="447" cy="442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/>
            <a:p>
              <a:pPr algn="just"/>
              <a:r>
                <a:rPr lang="en-US" altLang="zh-CN" sz="3200" b="1" i="1">
                  <a:latin typeface="Times New Roman" panose="02020603050405020304" pitchFamily="18" charset="0"/>
                </a:rPr>
                <a:t>d</a:t>
              </a:r>
              <a:endParaRPr lang="en-US" altLang="zh-CN" sz="6000" b="1" i="1">
                <a:latin typeface="Times New Roman" panose="02020603050405020304" pitchFamily="18" charset="0"/>
              </a:endParaRPr>
            </a:p>
          </p:txBody>
        </p:sp>
        <p:sp>
          <p:nvSpPr>
            <p:cNvPr id="57352" name="Text Box 14"/>
            <p:cNvSpPr txBox="1">
              <a:spLocks noChangeAspect="1"/>
            </p:cNvSpPr>
            <p:nvPr/>
          </p:nvSpPr>
          <p:spPr>
            <a:xfrm>
              <a:off x="159" y="1202"/>
              <a:ext cx="447" cy="442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/>
            <a:p>
              <a:pPr algn="just"/>
              <a:r>
                <a:rPr lang="en-US" altLang="zh-CN" b="1">
                  <a:latin typeface="Times New Roman" panose="02020603050405020304" pitchFamily="18" charset="0"/>
                </a:rPr>
                <a:t>·</a:t>
              </a:r>
              <a:endParaRPr lang="en-US" altLang="zh-CN" sz="2400">
                <a:latin typeface="Times New Roman" panose="02020603050405020304" pitchFamily="18" charset="0"/>
              </a:endParaRPr>
            </a:p>
          </p:txBody>
        </p:sp>
        <p:sp>
          <p:nvSpPr>
            <p:cNvPr id="57353" name="Text Box 15"/>
            <p:cNvSpPr txBox="1">
              <a:spLocks noChangeAspect="1"/>
            </p:cNvSpPr>
            <p:nvPr/>
          </p:nvSpPr>
          <p:spPr>
            <a:xfrm>
              <a:off x="1605" y="1202"/>
              <a:ext cx="448" cy="442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/>
            <a:p>
              <a:pPr algn="just"/>
              <a:r>
                <a:rPr lang="en-US" altLang="zh-CN" b="1">
                  <a:latin typeface="Times New Roman" panose="02020603050405020304" pitchFamily="18" charset="0"/>
                </a:rPr>
                <a:t>·</a:t>
              </a:r>
              <a:endParaRPr lang="en-US" altLang="zh-CN" sz="2400">
                <a:latin typeface="Times New Roman" panose="02020603050405020304" pitchFamily="18" charset="0"/>
              </a:endParaRPr>
            </a:p>
          </p:txBody>
        </p:sp>
        <p:sp>
          <p:nvSpPr>
            <p:cNvPr id="57354" name="Oval 16"/>
            <p:cNvSpPr>
              <a:spLocks noChangeAspect="1"/>
            </p:cNvSpPr>
            <p:nvPr/>
          </p:nvSpPr>
          <p:spPr>
            <a:xfrm>
              <a:off x="151" y="207"/>
              <a:ext cx="52" cy="51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sz="2400" b="1" dirty="0">
                <a:latin typeface="Times New Roman" panose="02020603050405020304" pitchFamily="18" charset="0"/>
              </a:endParaRPr>
            </a:p>
          </p:txBody>
        </p:sp>
        <p:sp>
          <p:nvSpPr>
            <p:cNvPr id="57355" name="Oval 17"/>
            <p:cNvSpPr>
              <a:spLocks noChangeAspect="1"/>
            </p:cNvSpPr>
            <p:nvPr/>
          </p:nvSpPr>
          <p:spPr>
            <a:xfrm>
              <a:off x="1585" y="198"/>
              <a:ext cx="52" cy="51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sz="2400" b="1" dirty="0">
                <a:latin typeface="Times New Roman" panose="02020603050405020304" pitchFamily="18" charset="0"/>
              </a:endParaRPr>
            </a:p>
          </p:txBody>
        </p:sp>
        <p:sp>
          <p:nvSpPr>
            <p:cNvPr id="57356" name="Oval 18"/>
            <p:cNvSpPr>
              <a:spLocks noChangeAspect="1"/>
            </p:cNvSpPr>
            <p:nvPr/>
          </p:nvSpPr>
          <p:spPr>
            <a:xfrm>
              <a:off x="1594" y="1496"/>
              <a:ext cx="52" cy="51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sz="2400" b="1" dirty="0">
                <a:latin typeface="Times New Roman" panose="02020603050405020304" pitchFamily="18" charset="0"/>
              </a:endParaRPr>
            </a:p>
          </p:txBody>
        </p:sp>
        <p:sp>
          <p:nvSpPr>
            <p:cNvPr id="57357" name="Oval 19"/>
            <p:cNvSpPr>
              <a:spLocks noChangeAspect="1"/>
            </p:cNvSpPr>
            <p:nvPr/>
          </p:nvSpPr>
          <p:spPr>
            <a:xfrm>
              <a:off x="151" y="1495"/>
              <a:ext cx="52" cy="51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sz="2400" b="1" dirty="0">
                <a:latin typeface="Times New Roman" panose="02020603050405020304" pitchFamily="18" charset="0"/>
              </a:endParaRPr>
            </a:p>
          </p:txBody>
        </p:sp>
      </p:grpSp>
      <p:sp>
        <p:nvSpPr>
          <p:cNvPr id="57358" name="Text Box 21"/>
          <p:cNvSpPr txBox="1"/>
          <p:nvPr/>
        </p:nvSpPr>
        <p:spPr>
          <a:xfrm>
            <a:off x="2843213" y="1628775"/>
            <a:ext cx="863600" cy="641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en-US" altLang="zh-CN" sz="3600" b="1">
                <a:solidFill>
                  <a:srgbClr val="FF0000"/>
                </a:solidFill>
                <a:latin typeface="Times New Roman" panose="02020603050405020304" pitchFamily="18" charset="0"/>
              </a:rPr>
              <a:t>9V</a:t>
            </a:r>
            <a:endParaRPr lang="en-US" altLang="zh-CN" sz="3600" b="1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graphicFrame>
        <p:nvGraphicFramePr>
          <p:cNvPr id="57359" name="对象 57358"/>
          <p:cNvGraphicFramePr>
            <a:graphicFrameLocks noChangeAspect="1"/>
          </p:cNvGraphicFramePr>
          <p:nvPr/>
        </p:nvGraphicFramePr>
        <p:xfrm>
          <a:off x="179388" y="4581525"/>
          <a:ext cx="4799012" cy="1041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4" name="" r:id="rId1" imgW="1054735" imgH="228600" progId="Equation.3">
                  <p:embed/>
                </p:oleObj>
              </mc:Choice>
              <mc:Fallback>
                <p:oleObj name="" r:id="rId1" imgW="1054735" imgH="228600" progId="Equation.3">
                  <p:embed/>
                  <p:pic>
                    <p:nvPicPr>
                      <p:cNvPr id="0" name="图片 3103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79388" y="4581525"/>
                        <a:ext cx="4799012" cy="1041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7360" name="对象 57359"/>
          <p:cNvGraphicFramePr>
            <a:graphicFrameLocks noChangeAspect="1"/>
          </p:cNvGraphicFramePr>
          <p:nvPr/>
        </p:nvGraphicFramePr>
        <p:xfrm>
          <a:off x="1042988" y="5589588"/>
          <a:ext cx="2449512" cy="1047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5" name="" r:id="rId3" imgW="533400" imgH="228600" progId="Equation.3">
                  <p:embed/>
                </p:oleObj>
              </mc:Choice>
              <mc:Fallback>
                <p:oleObj name="" r:id="rId3" imgW="533400" imgH="228600" progId="Equation.3">
                  <p:embed/>
                  <p:pic>
                    <p:nvPicPr>
                      <p:cNvPr id="0" name="图片 3104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42988" y="5589588"/>
                        <a:ext cx="2449512" cy="10477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7361" name="Line 26"/>
          <p:cNvSpPr/>
          <p:nvPr/>
        </p:nvSpPr>
        <p:spPr>
          <a:xfrm flipH="1">
            <a:off x="5364163" y="1916113"/>
            <a:ext cx="0" cy="4321175"/>
          </a:xfrm>
          <a:prstGeom prst="line">
            <a:avLst/>
          </a:prstGeom>
          <a:ln w="28575" cap="flat" cmpd="sng">
            <a:solidFill>
              <a:schemeClr val="accent2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7362" name="Line 27"/>
          <p:cNvSpPr/>
          <p:nvPr/>
        </p:nvSpPr>
        <p:spPr>
          <a:xfrm>
            <a:off x="5292725" y="2420938"/>
            <a:ext cx="144463" cy="0"/>
          </a:xfrm>
          <a:prstGeom prst="line">
            <a:avLst/>
          </a:prstGeom>
          <a:ln w="38100" cap="flat" cmpd="sng">
            <a:solidFill>
              <a:schemeClr val="accent2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7363" name="Line 28"/>
          <p:cNvSpPr/>
          <p:nvPr/>
        </p:nvSpPr>
        <p:spPr>
          <a:xfrm>
            <a:off x="5291138" y="2938463"/>
            <a:ext cx="144462" cy="0"/>
          </a:xfrm>
          <a:prstGeom prst="line">
            <a:avLst/>
          </a:prstGeom>
          <a:ln w="38100" cap="flat" cmpd="sng">
            <a:solidFill>
              <a:schemeClr val="accent2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7364" name="Line 29"/>
          <p:cNvSpPr/>
          <p:nvPr/>
        </p:nvSpPr>
        <p:spPr>
          <a:xfrm>
            <a:off x="5276850" y="3457575"/>
            <a:ext cx="144463" cy="0"/>
          </a:xfrm>
          <a:prstGeom prst="line">
            <a:avLst/>
          </a:prstGeom>
          <a:ln w="38100" cap="flat" cmpd="sng">
            <a:solidFill>
              <a:schemeClr val="accent2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7365" name="Line 30"/>
          <p:cNvSpPr/>
          <p:nvPr/>
        </p:nvSpPr>
        <p:spPr>
          <a:xfrm>
            <a:off x="5292725" y="4465638"/>
            <a:ext cx="144463" cy="0"/>
          </a:xfrm>
          <a:prstGeom prst="line">
            <a:avLst/>
          </a:prstGeom>
          <a:ln w="38100" cap="flat" cmpd="sng">
            <a:solidFill>
              <a:schemeClr val="accent2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7366" name="Line 31"/>
          <p:cNvSpPr/>
          <p:nvPr/>
        </p:nvSpPr>
        <p:spPr>
          <a:xfrm>
            <a:off x="5292725" y="4970463"/>
            <a:ext cx="144463" cy="0"/>
          </a:xfrm>
          <a:prstGeom prst="line">
            <a:avLst/>
          </a:prstGeom>
          <a:ln w="38100" cap="flat" cmpd="sng">
            <a:solidFill>
              <a:schemeClr val="accent2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7367" name="Text Box 39"/>
          <p:cNvSpPr txBox="1"/>
          <p:nvPr/>
        </p:nvSpPr>
        <p:spPr>
          <a:xfrm>
            <a:off x="107950" y="1628775"/>
            <a:ext cx="2735263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2800" b="1" dirty="0">
                <a:solidFill>
                  <a:schemeClr val="accent2"/>
                </a:solidFill>
                <a:latin typeface="Times New Roman" panose="02020603050405020304" pitchFamily="18" charset="0"/>
                <a:ea typeface="华文细黑" pitchFamily="2" charset="-122"/>
              </a:rPr>
              <a:t>解法一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华文细黑" pitchFamily="2" charset="-122"/>
              </a:rPr>
              <a:t>(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华文细黑" pitchFamily="2" charset="-122"/>
              </a:rPr>
              <a:t>代数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华文细黑" pitchFamily="2" charset="-122"/>
              </a:rPr>
              <a:t>)</a:t>
            </a:r>
            <a:endParaRPr lang="en-US" altLang="zh-CN" sz="2800" b="1">
              <a:solidFill>
                <a:srgbClr val="FF0000"/>
              </a:solidFill>
              <a:latin typeface="Times New Roman" panose="02020603050405020304" pitchFamily="18" charset="0"/>
              <a:ea typeface="华文细黑" pitchFamily="2" charset="-122"/>
            </a:endParaRPr>
          </a:p>
        </p:txBody>
      </p:sp>
      <p:pic>
        <p:nvPicPr>
          <p:cNvPr id="57368" name="图片 5736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1763" y="26988"/>
            <a:ext cx="8832850" cy="138588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7369" name="图片 5736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925" y="2362200"/>
            <a:ext cx="5113338" cy="227806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7370" name="图片 5736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27763" y="5229225"/>
            <a:ext cx="2736850" cy="1341438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58370" name="组合 58369"/>
          <p:cNvGrpSpPr>
            <a:grpSpLocks noChangeAspect="1"/>
          </p:cNvGrpSpPr>
          <p:nvPr/>
        </p:nvGrpSpPr>
        <p:grpSpPr>
          <a:xfrm>
            <a:off x="5076825" y="1557338"/>
            <a:ext cx="3365500" cy="2908300"/>
            <a:chOff x="0" y="0"/>
            <a:chExt cx="2120" cy="1832"/>
          </a:xfrm>
        </p:grpSpPr>
        <p:sp>
          <p:nvSpPr>
            <p:cNvPr id="58371" name="Rectangle 7"/>
            <p:cNvSpPr>
              <a:spLocks noChangeAspect="1"/>
            </p:cNvSpPr>
            <p:nvPr/>
          </p:nvSpPr>
          <p:spPr>
            <a:xfrm>
              <a:off x="172" y="228"/>
              <a:ext cx="1444" cy="1294"/>
            </a:xfrm>
            <a:prstGeom prst="rect">
              <a:avLst/>
            </a:prstGeom>
            <a:noFill/>
            <a:ln w="38100" cap="flat" cmpd="sng">
              <a:solidFill>
                <a:srgbClr val="000000"/>
              </a:solidFill>
              <a:prstDash val="dash"/>
              <a:miter/>
              <a:headEnd type="none" w="med" len="med"/>
              <a:tailEnd type="none" w="med" len="med"/>
            </a:ln>
          </p:spPr>
          <p:txBody>
            <a:bodyPr/>
            <a:p>
              <a:endParaRPr sz="2400" dirty="0">
                <a:solidFill>
                  <a:srgbClr val="0066FF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58372" name="Text Box 8"/>
            <p:cNvSpPr txBox="1">
              <a:spLocks noChangeAspect="1"/>
            </p:cNvSpPr>
            <p:nvPr/>
          </p:nvSpPr>
          <p:spPr>
            <a:xfrm>
              <a:off x="15" y="3"/>
              <a:ext cx="447" cy="442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/>
            <a:p>
              <a:pPr algn="just"/>
              <a:r>
                <a:rPr lang="en-US" altLang="zh-CN" sz="3200" b="1" i="1">
                  <a:latin typeface="Times New Roman" panose="02020603050405020304" pitchFamily="18" charset="0"/>
                </a:rPr>
                <a:t>a</a:t>
              </a:r>
              <a:endParaRPr lang="en-US" altLang="zh-CN" sz="6000" b="1" i="1">
                <a:latin typeface="Times New Roman" panose="02020603050405020304" pitchFamily="18" charset="0"/>
              </a:endParaRPr>
            </a:p>
          </p:txBody>
        </p:sp>
        <p:sp>
          <p:nvSpPr>
            <p:cNvPr id="58373" name="Text Box 9"/>
            <p:cNvSpPr txBox="1">
              <a:spLocks noChangeAspect="1"/>
            </p:cNvSpPr>
            <p:nvPr/>
          </p:nvSpPr>
          <p:spPr>
            <a:xfrm>
              <a:off x="0" y="1391"/>
              <a:ext cx="448" cy="441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/>
            <a:p>
              <a:pPr algn="just"/>
              <a:r>
                <a:rPr lang="en-US" altLang="zh-CN" sz="3200" b="1" i="1">
                  <a:latin typeface="Times New Roman" panose="02020603050405020304" pitchFamily="18" charset="0"/>
                </a:rPr>
                <a:t>b</a:t>
              </a:r>
              <a:endParaRPr lang="en-US" altLang="zh-CN" sz="6000" b="1" i="1">
                <a:latin typeface="Times New Roman" panose="02020603050405020304" pitchFamily="18" charset="0"/>
              </a:endParaRPr>
            </a:p>
          </p:txBody>
        </p:sp>
        <p:sp>
          <p:nvSpPr>
            <p:cNvPr id="58374" name="Text Box 10"/>
            <p:cNvSpPr txBox="1">
              <a:spLocks noChangeAspect="1"/>
            </p:cNvSpPr>
            <p:nvPr/>
          </p:nvSpPr>
          <p:spPr>
            <a:xfrm>
              <a:off x="1646" y="1339"/>
              <a:ext cx="448" cy="442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/>
            <a:p>
              <a:pPr algn="just"/>
              <a:r>
                <a:rPr lang="en-US" altLang="zh-CN" sz="3600" b="1" i="1">
                  <a:latin typeface="Times New Roman" panose="02020603050405020304" pitchFamily="18" charset="0"/>
                </a:rPr>
                <a:t>c</a:t>
              </a:r>
              <a:endParaRPr lang="en-US" altLang="zh-CN" sz="6600" b="1" i="1">
                <a:latin typeface="Times New Roman" panose="02020603050405020304" pitchFamily="18" charset="0"/>
              </a:endParaRPr>
            </a:p>
          </p:txBody>
        </p:sp>
        <p:sp>
          <p:nvSpPr>
            <p:cNvPr id="58375" name="Text Box 11"/>
            <p:cNvSpPr txBox="1">
              <a:spLocks noChangeAspect="1"/>
            </p:cNvSpPr>
            <p:nvPr/>
          </p:nvSpPr>
          <p:spPr>
            <a:xfrm>
              <a:off x="1673" y="0"/>
              <a:ext cx="447" cy="442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/>
            <a:p>
              <a:pPr algn="just"/>
              <a:r>
                <a:rPr lang="en-US" altLang="zh-CN" sz="3200" b="1" i="1">
                  <a:latin typeface="Times New Roman" panose="02020603050405020304" pitchFamily="18" charset="0"/>
                </a:rPr>
                <a:t>d</a:t>
              </a:r>
              <a:endParaRPr lang="en-US" altLang="zh-CN" sz="6000" b="1" i="1">
                <a:latin typeface="Times New Roman" panose="02020603050405020304" pitchFamily="18" charset="0"/>
              </a:endParaRPr>
            </a:p>
          </p:txBody>
        </p:sp>
        <p:sp>
          <p:nvSpPr>
            <p:cNvPr id="58376" name="Text Box 14"/>
            <p:cNvSpPr txBox="1">
              <a:spLocks noChangeAspect="1"/>
            </p:cNvSpPr>
            <p:nvPr/>
          </p:nvSpPr>
          <p:spPr>
            <a:xfrm>
              <a:off x="159" y="1202"/>
              <a:ext cx="447" cy="442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/>
            <a:p>
              <a:pPr algn="just"/>
              <a:r>
                <a:rPr lang="en-US" altLang="zh-CN" b="1">
                  <a:latin typeface="Times New Roman" panose="02020603050405020304" pitchFamily="18" charset="0"/>
                </a:rPr>
                <a:t>·</a:t>
              </a:r>
              <a:endParaRPr lang="en-US" altLang="zh-CN" sz="2400">
                <a:latin typeface="Times New Roman" panose="02020603050405020304" pitchFamily="18" charset="0"/>
              </a:endParaRPr>
            </a:p>
          </p:txBody>
        </p:sp>
        <p:sp>
          <p:nvSpPr>
            <p:cNvPr id="58377" name="Text Box 15"/>
            <p:cNvSpPr txBox="1">
              <a:spLocks noChangeAspect="1"/>
            </p:cNvSpPr>
            <p:nvPr/>
          </p:nvSpPr>
          <p:spPr>
            <a:xfrm>
              <a:off x="1605" y="1202"/>
              <a:ext cx="448" cy="442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/>
            <a:p>
              <a:pPr algn="just"/>
              <a:r>
                <a:rPr lang="en-US" altLang="zh-CN" b="1">
                  <a:latin typeface="Times New Roman" panose="02020603050405020304" pitchFamily="18" charset="0"/>
                </a:rPr>
                <a:t>·</a:t>
              </a:r>
              <a:endParaRPr lang="en-US" altLang="zh-CN" sz="2400">
                <a:latin typeface="Times New Roman" panose="02020603050405020304" pitchFamily="18" charset="0"/>
              </a:endParaRPr>
            </a:p>
          </p:txBody>
        </p:sp>
        <p:sp>
          <p:nvSpPr>
            <p:cNvPr id="58378" name="Oval 16"/>
            <p:cNvSpPr>
              <a:spLocks noChangeAspect="1"/>
            </p:cNvSpPr>
            <p:nvPr/>
          </p:nvSpPr>
          <p:spPr>
            <a:xfrm>
              <a:off x="151" y="207"/>
              <a:ext cx="52" cy="51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sz="2400" b="1" dirty="0">
                <a:latin typeface="Times New Roman" panose="02020603050405020304" pitchFamily="18" charset="0"/>
              </a:endParaRPr>
            </a:p>
          </p:txBody>
        </p:sp>
        <p:sp>
          <p:nvSpPr>
            <p:cNvPr id="58379" name="Oval 17"/>
            <p:cNvSpPr>
              <a:spLocks noChangeAspect="1"/>
            </p:cNvSpPr>
            <p:nvPr/>
          </p:nvSpPr>
          <p:spPr>
            <a:xfrm>
              <a:off x="1585" y="198"/>
              <a:ext cx="52" cy="51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sz="2400" b="1" dirty="0">
                <a:latin typeface="Times New Roman" panose="02020603050405020304" pitchFamily="18" charset="0"/>
              </a:endParaRPr>
            </a:p>
          </p:txBody>
        </p:sp>
        <p:sp>
          <p:nvSpPr>
            <p:cNvPr id="58380" name="Oval 18"/>
            <p:cNvSpPr>
              <a:spLocks noChangeAspect="1"/>
            </p:cNvSpPr>
            <p:nvPr/>
          </p:nvSpPr>
          <p:spPr>
            <a:xfrm>
              <a:off x="1594" y="1496"/>
              <a:ext cx="52" cy="51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sz="2400" b="1" dirty="0">
                <a:latin typeface="Times New Roman" panose="02020603050405020304" pitchFamily="18" charset="0"/>
              </a:endParaRPr>
            </a:p>
          </p:txBody>
        </p:sp>
        <p:sp>
          <p:nvSpPr>
            <p:cNvPr id="58381" name="Oval 19"/>
            <p:cNvSpPr>
              <a:spLocks noChangeAspect="1"/>
            </p:cNvSpPr>
            <p:nvPr/>
          </p:nvSpPr>
          <p:spPr>
            <a:xfrm>
              <a:off x="151" y="1495"/>
              <a:ext cx="52" cy="51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sz="2400" b="1" dirty="0">
                <a:latin typeface="Times New Roman" panose="02020603050405020304" pitchFamily="18" charset="0"/>
              </a:endParaRPr>
            </a:p>
          </p:txBody>
        </p:sp>
      </p:grpSp>
      <p:sp>
        <p:nvSpPr>
          <p:cNvPr id="58382" name="Text Box 21"/>
          <p:cNvSpPr txBox="1"/>
          <p:nvPr/>
        </p:nvSpPr>
        <p:spPr>
          <a:xfrm>
            <a:off x="2843213" y="1628775"/>
            <a:ext cx="863600" cy="641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en-US" altLang="zh-CN" sz="3600" b="1">
                <a:solidFill>
                  <a:srgbClr val="FF0000"/>
                </a:solidFill>
                <a:latin typeface="Times New Roman" panose="02020603050405020304" pitchFamily="18" charset="0"/>
              </a:rPr>
              <a:t>9V</a:t>
            </a:r>
            <a:endParaRPr lang="en-US" altLang="zh-CN" sz="3600" b="1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graphicFrame>
        <p:nvGraphicFramePr>
          <p:cNvPr id="58383" name="对象 58382"/>
          <p:cNvGraphicFramePr>
            <a:graphicFrameLocks noChangeAspect="1"/>
          </p:cNvGraphicFramePr>
          <p:nvPr/>
        </p:nvGraphicFramePr>
        <p:xfrm>
          <a:off x="179388" y="4581525"/>
          <a:ext cx="4799012" cy="1041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6" name="" r:id="rId1" imgW="1054735" imgH="228600" progId="Equation.3">
                  <p:embed/>
                </p:oleObj>
              </mc:Choice>
              <mc:Fallback>
                <p:oleObj name="" r:id="rId1" imgW="1054735" imgH="228600" progId="Equation.3">
                  <p:embed/>
                  <p:pic>
                    <p:nvPicPr>
                      <p:cNvPr id="0" name="图片 3105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79388" y="4581525"/>
                        <a:ext cx="4799012" cy="1041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8384" name="对象 58383"/>
          <p:cNvGraphicFramePr>
            <a:graphicFrameLocks noChangeAspect="1"/>
          </p:cNvGraphicFramePr>
          <p:nvPr/>
        </p:nvGraphicFramePr>
        <p:xfrm>
          <a:off x="1042988" y="5589588"/>
          <a:ext cx="2449512" cy="1047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7" name="" r:id="rId3" imgW="533400" imgH="228600" progId="Equation.3">
                  <p:embed/>
                </p:oleObj>
              </mc:Choice>
              <mc:Fallback>
                <p:oleObj name="" r:id="rId3" imgW="533400" imgH="228600" progId="Equation.3">
                  <p:embed/>
                  <p:pic>
                    <p:nvPicPr>
                      <p:cNvPr id="0" name="图片 3106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42988" y="5589588"/>
                        <a:ext cx="2449512" cy="10477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8385" name="Line 26"/>
          <p:cNvSpPr/>
          <p:nvPr/>
        </p:nvSpPr>
        <p:spPr>
          <a:xfrm flipH="1">
            <a:off x="5364163" y="1916113"/>
            <a:ext cx="0" cy="4321175"/>
          </a:xfrm>
          <a:prstGeom prst="line">
            <a:avLst/>
          </a:prstGeom>
          <a:ln w="28575" cap="flat" cmpd="sng">
            <a:solidFill>
              <a:schemeClr val="accent2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8386" name="Line 27"/>
          <p:cNvSpPr/>
          <p:nvPr/>
        </p:nvSpPr>
        <p:spPr>
          <a:xfrm>
            <a:off x="5292725" y="2420938"/>
            <a:ext cx="144463" cy="0"/>
          </a:xfrm>
          <a:prstGeom prst="line">
            <a:avLst/>
          </a:prstGeom>
          <a:ln w="38100" cap="flat" cmpd="sng">
            <a:solidFill>
              <a:schemeClr val="accent2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8387" name="Line 28"/>
          <p:cNvSpPr/>
          <p:nvPr/>
        </p:nvSpPr>
        <p:spPr>
          <a:xfrm>
            <a:off x="5291138" y="2938463"/>
            <a:ext cx="144462" cy="0"/>
          </a:xfrm>
          <a:prstGeom prst="line">
            <a:avLst/>
          </a:prstGeom>
          <a:ln w="38100" cap="flat" cmpd="sng">
            <a:solidFill>
              <a:schemeClr val="accent2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8388" name="Line 29"/>
          <p:cNvSpPr/>
          <p:nvPr/>
        </p:nvSpPr>
        <p:spPr>
          <a:xfrm>
            <a:off x="5276850" y="3457575"/>
            <a:ext cx="144463" cy="0"/>
          </a:xfrm>
          <a:prstGeom prst="line">
            <a:avLst/>
          </a:prstGeom>
          <a:ln w="38100" cap="flat" cmpd="sng">
            <a:solidFill>
              <a:schemeClr val="accent2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8389" name="Line 30"/>
          <p:cNvSpPr/>
          <p:nvPr/>
        </p:nvSpPr>
        <p:spPr>
          <a:xfrm>
            <a:off x="5292725" y="4465638"/>
            <a:ext cx="144463" cy="0"/>
          </a:xfrm>
          <a:prstGeom prst="line">
            <a:avLst/>
          </a:prstGeom>
          <a:ln w="38100" cap="flat" cmpd="sng">
            <a:solidFill>
              <a:schemeClr val="accent2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8390" name="Line 31"/>
          <p:cNvSpPr/>
          <p:nvPr/>
        </p:nvSpPr>
        <p:spPr>
          <a:xfrm>
            <a:off x="5292725" y="4970463"/>
            <a:ext cx="144463" cy="0"/>
          </a:xfrm>
          <a:prstGeom prst="line">
            <a:avLst/>
          </a:prstGeom>
          <a:ln w="38100" cap="flat" cmpd="sng">
            <a:solidFill>
              <a:schemeClr val="accent2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8391" name="Line 35"/>
          <p:cNvSpPr/>
          <p:nvPr/>
        </p:nvSpPr>
        <p:spPr>
          <a:xfrm flipV="1">
            <a:off x="4140200" y="3573463"/>
            <a:ext cx="4464050" cy="1943100"/>
          </a:xfrm>
          <a:prstGeom prst="line">
            <a:avLst/>
          </a:prstGeom>
          <a:ln w="28575" cap="flat" cmpd="sng">
            <a:solidFill>
              <a:srgbClr val="FF0066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8392" name="Text Box 36"/>
          <p:cNvSpPr txBox="1"/>
          <p:nvPr/>
        </p:nvSpPr>
        <p:spPr>
          <a:xfrm>
            <a:off x="6227763" y="4508500"/>
            <a:ext cx="2447925" cy="5794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el-GR" altLang="en-US" sz="32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Φ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－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3V</a:t>
            </a:r>
            <a:endParaRPr lang="el-GR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58393" name="Text Box 39"/>
          <p:cNvSpPr txBox="1"/>
          <p:nvPr/>
        </p:nvSpPr>
        <p:spPr>
          <a:xfrm>
            <a:off x="107950" y="1628775"/>
            <a:ext cx="2735263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2800" b="1" dirty="0">
                <a:solidFill>
                  <a:schemeClr val="accent2"/>
                </a:solidFill>
                <a:latin typeface="Times New Roman" panose="02020603050405020304" pitchFamily="18" charset="0"/>
                <a:ea typeface="华文细黑" pitchFamily="2" charset="-122"/>
              </a:rPr>
              <a:t>解法一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华文细黑" pitchFamily="2" charset="-122"/>
              </a:rPr>
              <a:t>(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华文细黑" pitchFamily="2" charset="-122"/>
              </a:rPr>
              <a:t>代数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华文细黑" pitchFamily="2" charset="-122"/>
              </a:rPr>
              <a:t>)</a:t>
            </a:r>
            <a:endParaRPr lang="en-US" altLang="zh-CN" sz="2800" b="1">
              <a:solidFill>
                <a:srgbClr val="FF0000"/>
              </a:solidFill>
              <a:latin typeface="Times New Roman" panose="02020603050405020304" pitchFamily="18" charset="0"/>
              <a:ea typeface="华文细黑" pitchFamily="2" charset="-122"/>
            </a:endParaRPr>
          </a:p>
        </p:txBody>
      </p:sp>
      <p:pic>
        <p:nvPicPr>
          <p:cNvPr id="58394" name="图片 5839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1763" y="26988"/>
            <a:ext cx="8832850" cy="138588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8395" name="图片 5839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925" y="2362200"/>
            <a:ext cx="5113338" cy="227806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8396" name="图片 5839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27763" y="5229225"/>
            <a:ext cx="2736850" cy="1341438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59394" name="组合 59393"/>
          <p:cNvGrpSpPr>
            <a:grpSpLocks noChangeAspect="1"/>
          </p:cNvGrpSpPr>
          <p:nvPr/>
        </p:nvGrpSpPr>
        <p:grpSpPr>
          <a:xfrm>
            <a:off x="5076825" y="1557338"/>
            <a:ext cx="3365500" cy="2908300"/>
            <a:chOff x="0" y="0"/>
            <a:chExt cx="2120" cy="1832"/>
          </a:xfrm>
        </p:grpSpPr>
        <p:sp>
          <p:nvSpPr>
            <p:cNvPr id="59395" name="Rectangle 7"/>
            <p:cNvSpPr>
              <a:spLocks noChangeAspect="1"/>
            </p:cNvSpPr>
            <p:nvPr/>
          </p:nvSpPr>
          <p:spPr>
            <a:xfrm>
              <a:off x="172" y="228"/>
              <a:ext cx="1444" cy="1294"/>
            </a:xfrm>
            <a:prstGeom prst="rect">
              <a:avLst/>
            </a:prstGeom>
            <a:noFill/>
            <a:ln w="38100" cap="flat" cmpd="sng">
              <a:solidFill>
                <a:srgbClr val="000000"/>
              </a:solidFill>
              <a:prstDash val="dash"/>
              <a:miter/>
              <a:headEnd type="none" w="med" len="med"/>
              <a:tailEnd type="none" w="med" len="med"/>
            </a:ln>
          </p:spPr>
          <p:txBody>
            <a:bodyPr/>
            <a:p>
              <a:endParaRPr sz="2400" dirty="0">
                <a:solidFill>
                  <a:srgbClr val="0066FF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59396" name="Text Box 8"/>
            <p:cNvSpPr txBox="1">
              <a:spLocks noChangeAspect="1"/>
            </p:cNvSpPr>
            <p:nvPr/>
          </p:nvSpPr>
          <p:spPr>
            <a:xfrm>
              <a:off x="15" y="3"/>
              <a:ext cx="447" cy="442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/>
            <a:p>
              <a:pPr algn="just"/>
              <a:r>
                <a:rPr lang="en-US" altLang="zh-CN" sz="3200" b="1" i="1">
                  <a:latin typeface="Times New Roman" panose="02020603050405020304" pitchFamily="18" charset="0"/>
                </a:rPr>
                <a:t>a</a:t>
              </a:r>
              <a:endParaRPr lang="en-US" altLang="zh-CN" sz="6000" b="1" i="1">
                <a:latin typeface="Times New Roman" panose="02020603050405020304" pitchFamily="18" charset="0"/>
              </a:endParaRPr>
            </a:p>
          </p:txBody>
        </p:sp>
        <p:sp>
          <p:nvSpPr>
            <p:cNvPr id="59397" name="Text Box 9"/>
            <p:cNvSpPr txBox="1">
              <a:spLocks noChangeAspect="1"/>
            </p:cNvSpPr>
            <p:nvPr/>
          </p:nvSpPr>
          <p:spPr>
            <a:xfrm>
              <a:off x="0" y="1391"/>
              <a:ext cx="448" cy="441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/>
            <a:p>
              <a:pPr algn="just"/>
              <a:r>
                <a:rPr lang="en-US" altLang="zh-CN" sz="3200" b="1" i="1">
                  <a:latin typeface="Times New Roman" panose="02020603050405020304" pitchFamily="18" charset="0"/>
                </a:rPr>
                <a:t>b</a:t>
              </a:r>
              <a:endParaRPr lang="en-US" altLang="zh-CN" sz="6000" b="1" i="1">
                <a:latin typeface="Times New Roman" panose="02020603050405020304" pitchFamily="18" charset="0"/>
              </a:endParaRPr>
            </a:p>
          </p:txBody>
        </p:sp>
        <p:sp>
          <p:nvSpPr>
            <p:cNvPr id="59398" name="Text Box 10"/>
            <p:cNvSpPr txBox="1">
              <a:spLocks noChangeAspect="1"/>
            </p:cNvSpPr>
            <p:nvPr/>
          </p:nvSpPr>
          <p:spPr>
            <a:xfrm>
              <a:off x="1646" y="1339"/>
              <a:ext cx="448" cy="442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/>
            <a:p>
              <a:pPr algn="just"/>
              <a:r>
                <a:rPr lang="en-US" altLang="zh-CN" sz="3600" b="1" i="1">
                  <a:latin typeface="Times New Roman" panose="02020603050405020304" pitchFamily="18" charset="0"/>
                </a:rPr>
                <a:t>c</a:t>
              </a:r>
              <a:endParaRPr lang="en-US" altLang="zh-CN" sz="6600" b="1" i="1">
                <a:latin typeface="Times New Roman" panose="02020603050405020304" pitchFamily="18" charset="0"/>
              </a:endParaRPr>
            </a:p>
          </p:txBody>
        </p:sp>
        <p:sp>
          <p:nvSpPr>
            <p:cNvPr id="59399" name="Text Box 11"/>
            <p:cNvSpPr txBox="1">
              <a:spLocks noChangeAspect="1"/>
            </p:cNvSpPr>
            <p:nvPr/>
          </p:nvSpPr>
          <p:spPr>
            <a:xfrm>
              <a:off x="1673" y="0"/>
              <a:ext cx="447" cy="442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/>
            <a:p>
              <a:pPr algn="just"/>
              <a:r>
                <a:rPr lang="en-US" altLang="zh-CN" sz="3200" b="1" i="1">
                  <a:latin typeface="Times New Roman" panose="02020603050405020304" pitchFamily="18" charset="0"/>
                </a:rPr>
                <a:t>d</a:t>
              </a:r>
              <a:endParaRPr lang="en-US" altLang="zh-CN" sz="6000" b="1" i="1">
                <a:latin typeface="Times New Roman" panose="02020603050405020304" pitchFamily="18" charset="0"/>
              </a:endParaRPr>
            </a:p>
          </p:txBody>
        </p:sp>
        <p:sp>
          <p:nvSpPr>
            <p:cNvPr id="59400" name="Text Box 14"/>
            <p:cNvSpPr txBox="1">
              <a:spLocks noChangeAspect="1"/>
            </p:cNvSpPr>
            <p:nvPr/>
          </p:nvSpPr>
          <p:spPr>
            <a:xfrm>
              <a:off x="159" y="1202"/>
              <a:ext cx="447" cy="442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/>
            <a:p>
              <a:pPr algn="just"/>
              <a:r>
                <a:rPr lang="en-US" altLang="zh-CN" b="1">
                  <a:latin typeface="Times New Roman" panose="02020603050405020304" pitchFamily="18" charset="0"/>
                </a:rPr>
                <a:t>·</a:t>
              </a:r>
              <a:endParaRPr lang="en-US" altLang="zh-CN" sz="2400">
                <a:latin typeface="Times New Roman" panose="02020603050405020304" pitchFamily="18" charset="0"/>
              </a:endParaRPr>
            </a:p>
          </p:txBody>
        </p:sp>
        <p:sp>
          <p:nvSpPr>
            <p:cNvPr id="59401" name="Text Box 15"/>
            <p:cNvSpPr txBox="1">
              <a:spLocks noChangeAspect="1"/>
            </p:cNvSpPr>
            <p:nvPr/>
          </p:nvSpPr>
          <p:spPr>
            <a:xfrm>
              <a:off x="1605" y="1202"/>
              <a:ext cx="448" cy="442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/>
            <a:p>
              <a:pPr algn="just"/>
              <a:r>
                <a:rPr lang="en-US" altLang="zh-CN" b="1">
                  <a:latin typeface="Times New Roman" panose="02020603050405020304" pitchFamily="18" charset="0"/>
                </a:rPr>
                <a:t>·</a:t>
              </a:r>
              <a:endParaRPr lang="en-US" altLang="zh-CN" sz="2400">
                <a:latin typeface="Times New Roman" panose="02020603050405020304" pitchFamily="18" charset="0"/>
              </a:endParaRPr>
            </a:p>
          </p:txBody>
        </p:sp>
        <p:sp>
          <p:nvSpPr>
            <p:cNvPr id="59402" name="Oval 16"/>
            <p:cNvSpPr>
              <a:spLocks noChangeAspect="1"/>
            </p:cNvSpPr>
            <p:nvPr/>
          </p:nvSpPr>
          <p:spPr>
            <a:xfrm>
              <a:off x="151" y="207"/>
              <a:ext cx="52" cy="51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sz="2400" b="1" dirty="0">
                <a:latin typeface="Times New Roman" panose="02020603050405020304" pitchFamily="18" charset="0"/>
              </a:endParaRPr>
            </a:p>
          </p:txBody>
        </p:sp>
        <p:sp>
          <p:nvSpPr>
            <p:cNvPr id="59403" name="Oval 17"/>
            <p:cNvSpPr>
              <a:spLocks noChangeAspect="1"/>
            </p:cNvSpPr>
            <p:nvPr/>
          </p:nvSpPr>
          <p:spPr>
            <a:xfrm>
              <a:off x="1585" y="198"/>
              <a:ext cx="52" cy="51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sz="2400" b="1" dirty="0">
                <a:latin typeface="Times New Roman" panose="02020603050405020304" pitchFamily="18" charset="0"/>
              </a:endParaRPr>
            </a:p>
          </p:txBody>
        </p:sp>
        <p:sp>
          <p:nvSpPr>
            <p:cNvPr id="59404" name="Oval 18"/>
            <p:cNvSpPr>
              <a:spLocks noChangeAspect="1"/>
            </p:cNvSpPr>
            <p:nvPr/>
          </p:nvSpPr>
          <p:spPr>
            <a:xfrm>
              <a:off x="1594" y="1496"/>
              <a:ext cx="52" cy="51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sz="2400" b="1" dirty="0">
                <a:latin typeface="Times New Roman" panose="02020603050405020304" pitchFamily="18" charset="0"/>
              </a:endParaRPr>
            </a:p>
          </p:txBody>
        </p:sp>
        <p:sp>
          <p:nvSpPr>
            <p:cNvPr id="59405" name="Oval 19"/>
            <p:cNvSpPr>
              <a:spLocks noChangeAspect="1"/>
            </p:cNvSpPr>
            <p:nvPr/>
          </p:nvSpPr>
          <p:spPr>
            <a:xfrm>
              <a:off x="151" y="1495"/>
              <a:ext cx="52" cy="51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sz="2400" b="1" dirty="0">
                <a:latin typeface="Times New Roman" panose="02020603050405020304" pitchFamily="18" charset="0"/>
              </a:endParaRPr>
            </a:p>
          </p:txBody>
        </p:sp>
      </p:grpSp>
      <p:sp>
        <p:nvSpPr>
          <p:cNvPr id="59406" name="Text Box 21"/>
          <p:cNvSpPr txBox="1"/>
          <p:nvPr/>
        </p:nvSpPr>
        <p:spPr>
          <a:xfrm>
            <a:off x="2843213" y="1628775"/>
            <a:ext cx="863600" cy="641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en-US" altLang="zh-CN" sz="3600" b="1">
                <a:solidFill>
                  <a:srgbClr val="FF0000"/>
                </a:solidFill>
                <a:latin typeface="Times New Roman" panose="02020603050405020304" pitchFamily="18" charset="0"/>
              </a:rPr>
              <a:t>9V</a:t>
            </a:r>
            <a:endParaRPr lang="en-US" altLang="zh-CN" sz="3600" b="1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graphicFrame>
        <p:nvGraphicFramePr>
          <p:cNvPr id="59407" name="对象 59406"/>
          <p:cNvGraphicFramePr>
            <a:graphicFrameLocks noChangeAspect="1"/>
          </p:cNvGraphicFramePr>
          <p:nvPr/>
        </p:nvGraphicFramePr>
        <p:xfrm>
          <a:off x="179388" y="4581525"/>
          <a:ext cx="4799012" cy="1041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8" name="" r:id="rId1" imgW="1054735" imgH="228600" progId="Equation.3">
                  <p:embed/>
                </p:oleObj>
              </mc:Choice>
              <mc:Fallback>
                <p:oleObj name="" r:id="rId1" imgW="1054735" imgH="228600" progId="Equation.3">
                  <p:embed/>
                  <p:pic>
                    <p:nvPicPr>
                      <p:cNvPr id="0" name="图片 3107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79388" y="4581525"/>
                        <a:ext cx="4799012" cy="1041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9408" name="对象 59407"/>
          <p:cNvGraphicFramePr>
            <a:graphicFrameLocks noChangeAspect="1"/>
          </p:cNvGraphicFramePr>
          <p:nvPr/>
        </p:nvGraphicFramePr>
        <p:xfrm>
          <a:off x="1042988" y="5589588"/>
          <a:ext cx="2449512" cy="1047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9" name="" r:id="rId3" imgW="533400" imgH="228600" progId="Equation.3">
                  <p:embed/>
                </p:oleObj>
              </mc:Choice>
              <mc:Fallback>
                <p:oleObj name="" r:id="rId3" imgW="533400" imgH="228600" progId="Equation.3">
                  <p:embed/>
                  <p:pic>
                    <p:nvPicPr>
                      <p:cNvPr id="0" name="图片 3108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42988" y="5589588"/>
                        <a:ext cx="2449512" cy="10477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9409" name="Line 26"/>
          <p:cNvSpPr/>
          <p:nvPr/>
        </p:nvSpPr>
        <p:spPr>
          <a:xfrm flipH="1">
            <a:off x="5364163" y="1916113"/>
            <a:ext cx="0" cy="4321175"/>
          </a:xfrm>
          <a:prstGeom prst="line">
            <a:avLst/>
          </a:prstGeom>
          <a:ln w="28575" cap="flat" cmpd="sng">
            <a:solidFill>
              <a:schemeClr val="accent2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9410" name="Line 27"/>
          <p:cNvSpPr/>
          <p:nvPr/>
        </p:nvSpPr>
        <p:spPr>
          <a:xfrm>
            <a:off x="5292725" y="2420938"/>
            <a:ext cx="144463" cy="0"/>
          </a:xfrm>
          <a:prstGeom prst="line">
            <a:avLst/>
          </a:prstGeom>
          <a:ln w="38100" cap="flat" cmpd="sng">
            <a:solidFill>
              <a:schemeClr val="accent2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9411" name="Line 28"/>
          <p:cNvSpPr/>
          <p:nvPr/>
        </p:nvSpPr>
        <p:spPr>
          <a:xfrm>
            <a:off x="5291138" y="2938463"/>
            <a:ext cx="144462" cy="0"/>
          </a:xfrm>
          <a:prstGeom prst="line">
            <a:avLst/>
          </a:prstGeom>
          <a:ln w="38100" cap="flat" cmpd="sng">
            <a:solidFill>
              <a:schemeClr val="accent2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9412" name="Line 29"/>
          <p:cNvSpPr/>
          <p:nvPr/>
        </p:nvSpPr>
        <p:spPr>
          <a:xfrm>
            <a:off x="5276850" y="3457575"/>
            <a:ext cx="144463" cy="0"/>
          </a:xfrm>
          <a:prstGeom prst="line">
            <a:avLst/>
          </a:prstGeom>
          <a:ln w="38100" cap="flat" cmpd="sng">
            <a:solidFill>
              <a:schemeClr val="accent2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9413" name="Line 30"/>
          <p:cNvSpPr/>
          <p:nvPr/>
        </p:nvSpPr>
        <p:spPr>
          <a:xfrm>
            <a:off x="5292725" y="4465638"/>
            <a:ext cx="144463" cy="0"/>
          </a:xfrm>
          <a:prstGeom prst="line">
            <a:avLst/>
          </a:prstGeom>
          <a:ln w="38100" cap="flat" cmpd="sng">
            <a:solidFill>
              <a:schemeClr val="accent2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9414" name="Line 31"/>
          <p:cNvSpPr/>
          <p:nvPr/>
        </p:nvSpPr>
        <p:spPr>
          <a:xfrm>
            <a:off x="5292725" y="4970463"/>
            <a:ext cx="144463" cy="0"/>
          </a:xfrm>
          <a:prstGeom prst="line">
            <a:avLst/>
          </a:prstGeom>
          <a:ln w="38100" cap="flat" cmpd="sng">
            <a:solidFill>
              <a:schemeClr val="accent2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9415" name="Line 35"/>
          <p:cNvSpPr/>
          <p:nvPr/>
        </p:nvSpPr>
        <p:spPr>
          <a:xfrm flipV="1">
            <a:off x="4140200" y="3573463"/>
            <a:ext cx="4464050" cy="1943100"/>
          </a:xfrm>
          <a:prstGeom prst="line">
            <a:avLst/>
          </a:prstGeom>
          <a:ln w="28575" cap="flat" cmpd="sng">
            <a:solidFill>
              <a:srgbClr val="FF0066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9416" name="Text Box 36"/>
          <p:cNvSpPr txBox="1"/>
          <p:nvPr/>
        </p:nvSpPr>
        <p:spPr>
          <a:xfrm>
            <a:off x="6227763" y="4508500"/>
            <a:ext cx="2447925" cy="5794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el-GR" altLang="en-US" sz="32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Φ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－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3V</a:t>
            </a:r>
            <a:endParaRPr lang="el-GR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59417" name="Line 37"/>
          <p:cNvSpPr/>
          <p:nvPr/>
        </p:nvSpPr>
        <p:spPr>
          <a:xfrm flipV="1">
            <a:off x="3924300" y="1614488"/>
            <a:ext cx="4464050" cy="1943100"/>
          </a:xfrm>
          <a:prstGeom prst="line">
            <a:avLst/>
          </a:prstGeom>
          <a:ln w="28575" cap="flat" cmpd="sng">
            <a:solidFill>
              <a:srgbClr val="FF0066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9418" name="Text Box 38"/>
          <p:cNvSpPr txBox="1"/>
          <p:nvPr/>
        </p:nvSpPr>
        <p:spPr>
          <a:xfrm>
            <a:off x="6156325" y="2349500"/>
            <a:ext cx="2160588" cy="5794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el-GR" altLang="en-US" sz="32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Φ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=9V</a:t>
            </a:r>
            <a:endParaRPr lang="el-GR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59419" name="Text Box 39"/>
          <p:cNvSpPr txBox="1"/>
          <p:nvPr/>
        </p:nvSpPr>
        <p:spPr>
          <a:xfrm>
            <a:off x="107950" y="1628775"/>
            <a:ext cx="2735263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2800" b="1" dirty="0">
                <a:solidFill>
                  <a:schemeClr val="accent2"/>
                </a:solidFill>
                <a:latin typeface="Times New Roman" panose="02020603050405020304" pitchFamily="18" charset="0"/>
                <a:ea typeface="华文细黑" pitchFamily="2" charset="-122"/>
              </a:rPr>
              <a:t>解法一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华文细黑" pitchFamily="2" charset="-122"/>
              </a:rPr>
              <a:t>(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华文细黑" pitchFamily="2" charset="-122"/>
              </a:rPr>
              <a:t>代数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华文细黑" pitchFamily="2" charset="-122"/>
              </a:rPr>
              <a:t>)</a:t>
            </a:r>
            <a:endParaRPr lang="en-US" altLang="zh-CN" sz="2800" b="1">
              <a:solidFill>
                <a:srgbClr val="FF0000"/>
              </a:solidFill>
              <a:latin typeface="Times New Roman" panose="02020603050405020304" pitchFamily="18" charset="0"/>
              <a:ea typeface="华文细黑" pitchFamily="2" charset="-122"/>
            </a:endParaRPr>
          </a:p>
        </p:txBody>
      </p:sp>
      <p:pic>
        <p:nvPicPr>
          <p:cNvPr id="59420" name="图片 5941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1763" y="26988"/>
            <a:ext cx="8832850" cy="138588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9421" name="图片 5942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925" y="2362200"/>
            <a:ext cx="5113338" cy="227806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9422" name="图片 5942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27763" y="5229225"/>
            <a:ext cx="2736850" cy="1341438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7828" name="文本框 77827"/>
          <p:cNvSpPr txBox="1"/>
          <p:nvPr/>
        </p:nvSpPr>
        <p:spPr>
          <a:xfrm>
            <a:off x="228600" y="533400"/>
            <a:ext cx="8686800" cy="35036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en-US" altLang="zh-CN" sz="3200" dirty="0">
                <a:latin typeface="Arial" panose="020B0604020202020204" pitchFamily="34" charset="0"/>
              </a:rPr>
              <a:t>2</a:t>
            </a:r>
            <a:r>
              <a:rPr lang="zh-CN" altLang="en-US" sz="3200" dirty="0">
                <a:latin typeface="Arial" panose="020B0604020202020204" pitchFamily="34" charset="0"/>
              </a:rPr>
              <a:t>．下列说法哪些是正确的												</a:t>
            </a:r>
            <a:r>
              <a:rPr lang="en-US" altLang="zh-CN" sz="3200" dirty="0">
                <a:latin typeface="Arial" panose="020B0604020202020204" pitchFamily="34" charset="0"/>
              </a:rPr>
              <a:t>(</a:t>
            </a:r>
            <a:r>
              <a:rPr lang="zh-CN" altLang="en-US" sz="3200" dirty="0">
                <a:latin typeface="Arial" panose="020B0604020202020204" pitchFamily="34" charset="0"/>
              </a:rPr>
              <a:t>　　</a:t>
            </a:r>
            <a:r>
              <a:rPr lang="en-US" altLang="zh-CN" sz="3200">
                <a:latin typeface="Arial" panose="020B0604020202020204" pitchFamily="34" charset="0"/>
              </a:rPr>
              <a:t>)</a:t>
            </a:r>
            <a:endParaRPr lang="en-US" altLang="zh-CN" sz="3200">
              <a:latin typeface="Arial" panose="020B0604020202020204" pitchFamily="34" charset="0"/>
            </a:endParaRPr>
          </a:p>
          <a:p>
            <a:r>
              <a:rPr lang="en-US" altLang="zh-CN" sz="3200" dirty="0">
                <a:latin typeface="Arial" panose="020B0604020202020204" pitchFamily="34" charset="0"/>
              </a:rPr>
              <a:t>A</a:t>
            </a:r>
            <a:r>
              <a:rPr lang="zh-CN" altLang="en-US" sz="3200" dirty="0">
                <a:latin typeface="Arial" panose="020B0604020202020204" pitchFamily="34" charset="0"/>
              </a:rPr>
              <a:t>．电势处处相等且不为零的空间中各点场强必为零</a:t>
            </a:r>
            <a:endParaRPr lang="zh-CN" altLang="en-US" sz="3200" dirty="0">
              <a:latin typeface="Arial" panose="020B0604020202020204" pitchFamily="34" charset="0"/>
            </a:endParaRPr>
          </a:p>
          <a:p>
            <a:r>
              <a:rPr lang="en-US" altLang="zh-CN" sz="3200" dirty="0">
                <a:latin typeface="Arial" panose="020B0604020202020204" pitchFamily="34" charset="0"/>
              </a:rPr>
              <a:t>B</a:t>
            </a:r>
            <a:r>
              <a:rPr lang="zh-CN" altLang="en-US" sz="3200" dirty="0">
                <a:latin typeface="Arial" panose="020B0604020202020204" pitchFamily="34" charset="0"/>
              </a:rPr>
              <a:t>．电势降落速度最大的方向必为场强方向</a:t>
            </a:r>
            <a:endParaRPr lang="zh-CN" altLang="en-US" sz="3200" dirty="0">
              <a:latin typeface="Arial" panose="020B0604020202020204" pitchFamily="34" charset="0"/>
            </a:endParaRPr>
          </a:p>
          <a:p>
            <a:r>
              <a:rPr lang="en-US" altLang="zh-CN" sz="3200" dirty="0">
                <a:latin typeface="Arial" panose="020B0604020202020204" pitchFamily="34" charset="0"/>
              </a:rPr>
              <a:t>C</a:t>
            </a:r>
            <a:r>
              <a:rPr lang="zh-CN" altLang="en-US" sz="3200" dirty="0">
                <a:latin typeface="Arial" panose="020B0604020202020204" pitchFamily="34" charset="0"/>
              </a:rPr>
              <a:t>．电场中电势高的点场强较大</a:t>
            </a:r>
            <a:endParaRPr lang="zh-CN" altLang="en-US" sz="3200" dirty="0">
              <a:latin typeface="Arial" panose="020B0604020202020204" pitchFamily="34" charset="0"/>
            </a:endParaRPr>
          </a:p>
          <a:p>
            <a:r>
              <a:rPr lang="en-US" altLang="zh-CN" sz="3200" dirty="0">
                <a:latin typeface="Arial" panose="020B0604020202020204" pitchFamily="34" charset="0"/>
              </a:rPr>
              <a:t>D</a:t>
            </a:r>
            <a:r>
              <a:rPr lang="zh-CN" altLang="en-US" sz="3200" dirty="0">
                <a:latin typeface="Arial" panose="020B0604020202020204" pitchFamily="34" charset="0"/>
              </a:rPr>
              <a:t>．电场中场强相等的两点间电势差一定为零</a:t>
            </a:r>
            <a:endParaRPr lang="zh-CN" altLang="en-US" sz="3200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4756" name="文本框 74755"/>
          <p:cNvSpPr txBox="1"/>
          <p:nvPr/>
        </p:nvSpPr>
        <p:spPr>
          <a:xfrm>
            <a:off x="0" y="0"/>
            <a:ext cx="9144000" cy="44862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en-US" altLang="zh-CN" sz="3600" dirty="0">
                <a:latin typeface="Arial" panose="020B0604020202020204" pitchFamily="34" charset="0"/>
              </a:rPr>
              <a:t>6</a:t>
            </a:r>
            <a:r>
              <a:rPr lang="zh-CN" altLang="en-US" sz="3600" dirty="0">
                <a:latin typeface="Arial" panose="020B0604020202020204" pitchFamily="34" charset="0"/>
              </a:rPr>
              <a:t>．如图所示的匀强电场中，有</a:t>
            </a:r>
            <a:r>
              <a:rPr lang="en-US" altLang="zh-CN" sz="3600" i="1">
                <a:latin typeface="Arial" panose="020B0604020202020204" pitchFamily="34" charset="0"/>
              </a:rPr>
              <a:t>a</a:t>
            </a:r>
            <a:r>
              <a:rPr lang="zh-CN" altLang="en-US" sz="3600" dirty="0">
                <a:latin typeface="Arial" panose="020B0604020202020204" pitchFamily="34" charset="0"/>
              </a:rPr>
              <a:t>、</a:t>
            </a:r>
            <a:r>
              <a:rPr lang="en-US" altLang="zh-CN" sz="3600" i="1">
                <a:latin typeface="Arial" panose="020B0604020202020204" pitchFamily="34" charset="0"/>
              </a:rPr>
              <a:t>b</a:t>
            </a:r>
            <a:r>
              <a:rPr lang="zh-CN" altLang="en-US" sz="3600" dirty="0">
                <a:latin typeface="Arial" panose="020B0604020202020204" pitchFamily="34" charset="0"/>
              </a:rPr>
              <a:t>、</a:t>
            </a:r>
            <a:r>
              <a:rPr lang="en-US" altLang="zh-CN" sz="3600" i="1">
                <a:latin typeface="Arial" panose="020B0604020202020204" pitchFamily="34" charset="0"/>
              </a:rPr>
              <a:t>c</a:t>
            </a:r>
            <a:r>
              <a:rPr lang="zh-CN" altLang="en-US" sz="3600" dirty="0">
                <a:latin typeface="Arial" panose="020B0604020202020204" pitchFamily="34" charset="0"/>
              </a:rPr>
              <a:t>三点，</a:t>
            </a:r>
            <a:r>
              <a:rPr lang="en-US" altLang="zh-CN" sz="3600" i="1" err="1">
                <a:latin typeface="Arial" panose="020B0604020202020204" pitchFamily="34" charset="0"/>
              </a:rPr>
              <a:t>ab</a:t>
            </a:r>
            <a:r>
              <a:rPr lang="zh-CN" altLang="en-US" sz="3600" dirty="0">
                <a:latin typeface="Arial" panose="020B0604020202020204" pitchFamily="34" charset="0"/>
              </a:rPr>
              <a:t>＝</a:t>
            </a:r>
            <a:r>
              <a:rPr lang="en-US" altLang="zh-CN" sz="3600" dirty="0">
                <a:latin typeface="Arial" panose="020B0604020202020204" pitchFamily="34" charset="0"/>
              </a:rPr>
              <a:t>5cm</a:t>
            </a:r>
            <a:r>
              <a:rPr lang="zh-CN" altLang="en-US" sz="3600" dirty="0">
                <a:latin typeface="Arial" panose="020B0604020202020204" pitchFamily="34" charset="0"/>
              </a:rPr>
              <a:t>，</a:t>
            </a:r>
            <a:r>
              <a:rPr lang="en-US" altLang="zh-CN" sz="3600" i="1" err="1">
                <a:latin typeface="Arial" panose="020B0604020202020204" pitchFamily="34" charset="0"/>
              </a:rPr>
              <a:t>bc</a:t>
            </a:r>
            <a:r>
              <a:rPr lang="zh-CN" altLang="en-US" sz="3600" dirty="0">
                <a:latin typeface="Arial" panose="020B0604020202020204" pitchFamily="34" charset="0"/>
              </a:rPr>
              <a:t>＝</a:t>
            </a:r>
            <a:r>
              <a:rPr lang="en-US" altLang="zh-CN" sz="3600" dirty="0">
                <a:latin typeface="Arial" panose="020B0604020202020204" pitchFamily="34" charset="0"/>
              </a:rPr>
              <a:t>12cm</a:t>
            </a:r>
            <a:r>
              <a:rPr lang="zh-CN" altLang="en-US" sz="3600" dirty="0">
                <a:latin typeface="Arial" panose="020B0604020202020204" pitchFamily="34" charset="0"/>
              </a:rPr>
              <a:t>，其中</a:t>
            </a:r>
            <a:r>
              <a:rPr lang="en-US" altLang="zh-CN" sz="3600" i="1" err="1">
                <a:latin typeface="Arial" panose="020B0604020202020204" pitchFamily="34" charset="0"/>
              </a:rPr>
              <a:t>ab</a:t>
            </a:r>
            <a:r>
              <a:rPr lang="zh-CN" altLang="en-US" sz="3600" dirty="0">
                <a:latin typeface="Arial" panose="020B0604020202020204" pitchFamily="34" charset="0"/>
              </a:rPr>
              <a:t>沿电场方向，</a:t>
            </a:r>
            <a:r>
              <a:rPr lang="en-US" altLang="zh-CN" sz="3600" i="1" err="1">
                <a:latin typeface="Arial" panose="020B0604020202020204" pitchFamily="34" charset="0"/>
              </a:rPr>
              <a:t>bc</a:t>
            </a:r>
            <a:r>
              <a:rPr lang="zh-CN" altLang="en-US" sz="3600" dirty="0">
                <a:latin typeface="Arial" panose="020B0604020202020204" pitchFamily="34" charset="0"/>
              </a:rPr>
              <a:t>和电场方向成</a:t>
            </a:r>
            <a:r>
              <a:rPr lang="en-US" altLang="zh-CN" sz="3600" dirty="0">
                <a:latin typeface="Arial" panose="020B0604020202020204" pitchFamily="34" charset="0"/>
              </a:rPr>
              <a:t>60°</a:t>
            </a:r>
            <a:r>
              <a:rPr lang="zh-CN" altLang="en-US" sz="3600" dirty="0">
                <a:latin typeface="Arial" panose="020B0604020202020204" pitchFamily="34" charset="0"/>
              </a:rPr>
              <a:t>角，一个电量为</a:t>
            </a:r>
            <a:r>
              <a:rPr lang="en-US" altLang="zh-CN" sz="3600" i="1">
                <a:latin typeface="Arial" panose="020B0604020202020204" pitchFamily="34" charset="0"/>
              </a:rPr>
              <a:t>q</a:t>
            </a:r>
            <a:r>
              <a:rPr lang="zh-CN" altLang="en-US" sz="3600" dirty="0">
                <a:latin typeface="Arial" panose="020B0604020202020204" pitchFamily="34" charset="0"/>
              </a:rPr>
              <a:t>＝</a:t>
            </a:r>
            <a:r>
              <a:rPr lang="en-US" altLang="zh-CN" sz="3600">
                <a:latin typeface="Arial" panose="020B0604020202020204" pitchFamily="34" charset="0"/>
              </a:rPr>
              <a:t>4×10</a:t>
            </a:r>
            <a:r>
              <a:rPr lang="zh-CN" altLang="en-US" sz="3600" baseline="30000" dirty="0">
                <a:latin typeface="Arial" panose="020B0604020202020204" pitchFamily="34" charset="0"/>
              </a:rPr>
              <a:t>－</a:t>
            </a:r>
            <a:r>
              <a:rPr lang="en-US" altLang="zh-CN" sz="3600" baseline="30000">
                <a:latin typeface="Arial" panose="020B0604020202020204" pitchFamily="34" charset="0"/>
              </a:rPr>
              <a:t>8</a:t>
            </a:r>
            <a:r>
              <a:rPr lang="en-US" altLang="zh-CN" sz="3600" dirty="0">
                <a:latin typeface="Arial" panose="020B0604020202020204" pitchFamily="34" charset="0"/>
              </a:rPr>
              <a:t> C</a:t>
            </a:r>
            <a:r>
              <a:rPr lang="zh-CN" altLang="en-US" sz="3600" dirty="0">
                <a:latin typeface="Arial" panose="020B0604020202020204" pitchFamily="34" charset="0"/>
              </a:rPr>
              <a:t>的正电荷从</a:t>
            </a:r>
            <a:r>
              <a:rPr lang="en-US" altLang="zh-CN" sz="3600" i="1">
                <a:latin typeface="Arial" panose="020B0604020202020204" pitchFamily="34" charset="0"/>
              </a:rPr>
              <a:t>a</a:t>
            </a:r>
            <a:r>
              <a:rPr lang="zh-CN" altLang="en-US" sz="3600" dirty="0">
                <a:latin typeface="Arial" panose="020B0604020202020204" pitchFamily="34" charset="0"/>
              </a:rPr>
              <a:t>移到</a:t>
            </a:r>
            <a:r>
              <a:rPr lang="en-US" altLang="zh-CN" sz="3600" i="1">
                <a:latin typeface="Arial" panose="020B0604020202020204" pitchFamily="34" charset="0"/>
              </a:rPr>
              <a:t>b</a:t>
            </a:r>
            <a:r>
              <a:rPr lang="zh-CN" altLang="en-US" sz="3600" dirty="0">
                <a:latin typeface="Arial" panose="020B0604020202020204" pitchFamily="34" charset="0"/>
              </a:rPr>
              <a:t>电场力做功为</a:t>
            </a:r>
            <a:r>
              <a:rPr lang="en-US" altLang="zh-CN" sz="3600" i="1">
                <a:latin typeface="Arial" panose="020B0604020202020204" pitchFamily="34" charset="0"/>
              </a:rPr>
              <a:t>W</a:t>
            </a:r>
            <a:r>
              <a:rPr lang="en-US" altLang="zh-CN" sz="3600" dirty="0">
                <a:latin typeface="Arial" panose="020B0604020202020204" pitchFamily="34" charset="0"/>
              </a:rPr>
              <a:t>1</a:t>
            </a:r>
            <a:r>
              <a:rPr lang="zh-CN" altLang="en-US" sz="3600" dirty="0">
                <a:latin typeface="Arial" panose="020B0604020202020204" pitchFamily="34" charset="0"/>
              </a:rPr>
              <a:t>＝</a:t>
            </a:r>
            <a:r>
              <a:rPr lang="en-US" altLang="zh-CN" sz="3600">
                <a:latin typeface="Arial" panose="020B0604020202020204" pitchFamily="34" charset="0"/>
              </a:rPr>
              <a:t>1.2×10</a:t>
            </a:r>
            <a:r>
              <a:rPr lang="zh-CN" altLang="en-US" sz="3600" baseline="30000" dirty="0">
                <a:latin typeface="Arial" panose="020B0604020202020204" pitchFamily="34" charset="0"/>
              </a:rPr>
              <a:t>－</a:t>
            </a:r>
            <a:r>
              <a:rPr lang="en-US" altLang="zh-CN" sz="3600" baseline="30000">
                <a:latin typeface="Arial" panose="020B0604020202020204" pitchFamily="34" charset="0"/>
              </a:rPr>
              <a:t>7</a:t>
            </a:r>
            <a:r>
              <a:rPr lang="en-US" altLang="zh-CN" sz="3600" dirty="0">
                <a:latin typeface="Arial" panose="020B0604020202020204" pitchFamily="34" charset="0"/>
              </a:rPr>
              <a:t> J</a:t>
            </a:r>
            <a:r>
              <a:rPr lang="zh-CN" altLang="en-US" sz="3600" dirty="0">
                <a:latin typeface="Arial" panose="020B0604020202020204" pitchFamily="34" charset="0"/>
              </a:rPr>
              <a:t>，求：</a:t>
            </a:r>
            <a:endParaRPr lang="zh-CN" altLang="en-US" sz="3600" dirty="0">
              <a:latin typeface="Arial" panose="020B0604020202020204" pitchFamily="34" charset="0"/>
            </a:endParaRPr>
          </a:p>
          <a:p>
            <a:r>
              <a:rPr lang="en-US" altLang="zh-CN" sz="3600" dirty="0">
                <a:latin typeface="Arial" panose="020B0604020202020204" pitchFamily="34" charset="0"/>
              </a:rPr>
              <a:t>(1)</a:t>
            </a:r>
            <a:r>
              <a:rPr lang="zh-CN" altLang="en-US" sz="3600" dirty="0">
                <a:latin typeface="Arial" panose="020B0604020202020204" pitchFamily="34" charset="0"/>
              </a:rPr>
              <a:t>匀强电场的电场强度</a:t>
            </a:r>
            <a:r>
              <a:rPr lang="en-US" altLang="zh-CN" sz="3600" i="1">
                <a:latin typeface="Arial" panose="020B0604020202020204" pitchFamily="34" charset="0"/>
              </a:rPr>
              <a:t>E</a:t>
            </a:r>
            <a:r>
              <a:rPr lang="zh-CN" altLang="en-US" sz="3600" dirty="0">
                <a:latin typeface="Arial" panose="020B0604020202020204" pitchFamily="34" charset="0"/>
              </a:rPr>
              <a:t>；</a:t>
            </a:r>
            <a:endParaRPr lang="zh-CN" altLang="en-US" sz="3600" dirty="0">
              <a:latin typeface="Arial" panose="020B0604020202020204" pitchFamily="34" charset="0"/>
            </a:endParaRPr>
          </a:p>
          <a:p>
            <a:r>
              <a:rPr lang="en-US" altLang="zh-CN" sz="3600" dirty="0">
                <a:latin typeface="Arial" panose="020B0604020202020204" pitchFamily="34" charset="0"/>
              </a:rPr>
              <a:t>(2)</a:t>
            </a:r>
            <a:r>
              <a:rPr lang="zh-CN" altLang="en-US" sz="3600" dirty="0">
                <a:latin typeface="Arial" panose="020B0604020202020204" pitchFamily="34" charset="0"/>
              </a:rPr>
              <a:t>电荷从</a:t>
            </a:r>
            <a:r>
              <a:rPr lang="en-US" altLang="zh-CN" sz="3600" i="1">
                <a:latin typeface="Arial" panose="020B0604020202020204" pitchFamily="34" charset="0"/>
              </a:rPr>
              <a:t>b</a:t>
            </a:r>
            <a:r>
              <a:rPr lang="zh-CN" altLang="en-US" sz="3600" dirty="0">
                <a:latin typeface="Arial" panose="020B0604020202020204" pitchFamily="34" charset="0"/>
              </a:rPr>
              <a:t>移到</a:t>
            </a:r>
            <a:r>
              <a:rPr lang="en-US" altLang="zh-CN" sz="3600" i="1">
                <a:latin typeface="Arial" panose="020B0604020202020204" pitchFamily="34" charset="0"/>
              </a:rPr>
              <a:t>c</a:t>
            </a:r>
            <a:r>
              <a:rPr lang="zh-CN" altLang="en-US" sz="3600" dirty="0">
                <a:latin typeface="Arial" panose="020B0604020202020204" pitchFamily="34" charset="0"/>
              </a:rPr>
              <a:t>，电场力做的功</a:t>
            </a:r>
            <a:r>
              <a:rPr lang="en-US" altLang="zh-CN" sz="3600" i="1">
                <a:latin typeface="Arial" panose="020B0604020202020204" pitchFamily="34" charset="0"/>
              </a:rPr>
              <a:t>W</a:t>
            </a:r>
            <a:r>
              <a:rPr lang="en-US" altLang="zh-CN" sz="3600" dirty="0">
                <a:latin typeface="Arial" panose="020B0604020202020204" pitchFamily="34" charset="0"/>
              </a:rPr>
              <a:t>2</a:t>
            </a:r>
            <a:r>
              <a:rPr lang="zh-CN" altLang="en-US" sz="3600" dirty="0">
                <a:latin typeface="Arial" panose="020B0604020202020204" pitchFamily="34" charset="0"/>
              </a:rPr>
              <a:t>；</a:t>
            </a:r>
            <a:endParaRPr lang="zh-CN" altLang="en-US" sz="3600" dirty="0">
              <a:latin typeface="Arial" panose="020B0604020202020204" pitchFamily="34" charset="0"/>
            </a:endParaRPr>
          </a:p>
          <a:p>
            <a:r>
              <a:rPr lang="en-US" altLang="zh-CN" sz="3600">
                <a:latin typeface="Arial" panose="020B0604020202020204" pitchFamily="34" charset="0"/>
              </a:rPr>
              <a:t>(3)</a:t>
            </a:r>
            <a:r>
              <a:rPr lang="en-US" altLang="zh-CN" sz="3600" i="1">
                <a:latin typeface="Arial" panose="020B0604020202020204" pitchFamily="34" charset="0"/>
              </a:rPr>
              <a:t>a</a:t>
            </a:r>
            <a:r>
              <a:rPr lang="zh-CN" altLang="en-US" sz="3600" dirty="0">
                <a:latin typeface="Arial" panose="020B0604020202020204" pitchFamily="34" charset="0"/>
              </a:rPr>
              <a:t>、</a:t>
            </a:r>
            <a:r>
              <a:rPr lang="en-US" altLang="zh-CN" sz="3600" i="1">
                <a:latin typeface="Arial" panose="020B0604020202020204" pitchFamily="34" charset="0"/>
              </a:rPr>
              <a:t>c</a:t>
            </a:r>
            <a:r>
              <a:rPr lang="zh-CN" altLang="en-US" sz="3600" dirty="0">
                <a:latin typeface="Arial" panose="020B0604020202020204" pitchFamily="34" charset="0"/>
              </a:rPr>
              <a:t>两点的电势差</a:t>
            </a:r>
            <a:r>
              <a:rPr lang="en-US" altLang="zh-CN" sz="3600" i="1" err="1">
                <a:latin typeface="Arial" panose="020B0604020202020204" pitchFamily="34" charset="0"/>
              </a:rPr>
              <a:t>Uac</a:t>
            </a:r>
            <a:r>
              <a:rPr lang="en-US" altLang="zh-CN" sz="3600">
                <a:latin typeface="Arial" panose="020B0604020202020204" pitchFamily="34" charset="0"/>
              </a:rPr>
              <a:t>.</a:t>
            </a:r>
            <a:endParaRPr lang="en-US" altLang="zh-CN" sz="3600">
              <a:latin typeface="Arial" panose="020B0604020202020204" pitchFamily="34" charset="0"/>
            </a:endParaRPr>
          </a:p>
        </p:txBody>
      </p:sp>
      <p:pic>
        <p:nvPicPr>
          <p:cNvPr id="74757" name="图片 74756" descr="lj18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6800" y="4495800"/>
            <a:ext cx="3505200" cy="20669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6804" name="文本框 76803"/>
          <p:cNvSpPr txBox="1"/>
          <p:nvPr/>
        </p:nvSpPr>
        <p:spPr>
          <a:xfrm>
            <a:off x="228600" y="0"/>
            <a:ext cx="8305800" cy="39909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en-US" altLang="zh-CN" sz="3200" dirty="0">
                <a:latin typeface="Arial" panose="020B0604020202020204" pitchFamily="34" charset="0"/>
              </a:rPr>
              <a:t>6</a:t>
            </a:r>
            <a:r>
              <a:rPr lang="zh-CN" altLang="en-US" sz="3200" dirty="0">
                <a:latin typeface="Arial" panose="020B0604020202020204" pitchFamily="34" charset="0"/>
              </a:rPr>
              <a:t>．如图所示，在匀强电场中，一电荷量为</a:t>
            </a:r>
            <a:r>
              <a:rPr lang="en-US" altLang="zh-CN" sz="3200" i="1">
                <a:latin typeface="Arial" panose="020B0604020202020204" pitchFamily="34" charset="0"/>
              </a:rPr>
              <a:t>q</a:t>
            </a:r>
            <a:r>
              <a:rPr lang="zh-CN" altLang="en-US" sz="3200" dirty="0">
                <a:latin typeface="Arial" panose="020B0604020202020204" pitchFamily="34" charset="0"/>
              </a:rPr>
              <a:t>＝</a:t>
            </a:r>
            <a:r>
              <a:rPr lang="en-US" altLang="zh-CN" sz="3200">
                <a:latin typeface="Arial" panose="020B0604020202020204" pitchFamily="34" charset="0"/>
              </a:rPr>
              <a:t>5.0×10</a:t>
            </a:r>
            <a:r>
              <a:rPr lang="zh-CN" altLang="en-US" sz="3200" baseline="30000" dirty="0">
                <a:latin typeface="Arial" panose="020B0604020202020204" pitchFamily="34" charset="0"/>
              </a:rPr>
              <a:t>－</a:t>
            </a:r>
            <a:r>
              <a:rPr lang="en-US" altLang="zh-CN" sz="3200" baseline="30000">
                <a:latin typeface="Arial" panose="020B0604020202020204" pitchFamily="34" charset="0"/>
              </a:rPr>
              <a:t>10</a:t>
            </a:r>
            <a:r>
              <a:rPr lang="en-US" altLang="zh-CN" sz="3200" dirty="0">
                <a:latin typeface="Arial" panose="020B0604020202020204" pitchFamily="34" charset="0"/>
              </a:rPr>
              <a:t> C</a:t>
            </a:r>
            <a:r>
              <a:rPr lang="zh-CN" altLang="en-US" sz="3200" dirty="0">
                <a:latin typeface="Arial" panose="020B0604020202020204" pitchFamily="34" charset="0"/>
              </a:rPr>
              <a:t>的正电荷，由</a:t>
            </a:r>
            <a:r>
              <a:rPr lang="en-US" altLang="zh-CN" sz="3200" i="1">
                <a:latin typeface="Arial" panose="020B0604020202020204" pitchFamily="34" charset="0"/>
              </a:rPr>
              <a:t>a</a:t>
            </a:r>
            <a:r>
              <a:rPr lang="zh-CN" altLang="en-US" sz="3200" dirty="0">
                <a:latin typeface="Arial" panose="020B0604020202020204" pitchFamily="34" charset="0"/>
              </a:rPr>
              <a:t>点移到</a:t>
            </a:r>
            <a:r>
              <a:rPr lang="en-US" altLang="zh-CN" sz="3200" i="1">
                <a:latin typeface="Arial" panose="020B0604020202020204" pitchFamily="34" charset="0"/>
              </a:rPr>
              <a:t>b</a:t>
            </a:r>
            <a:r>
              <a:rPr lang="zh-CN" altLang="en-US" sz="3200" dirty="0">
                <a:latin typeface="Arial" panose="020B0604020202020204" pitchFamily="34" charset="0"/>
              </a:rPr>
              <a:t>点和由</a:t>
            </a:r>
            <a:r>
              <a:rPr lang="en-US" altLang="zh-CN" sz="3200" i="1">
                <a:latin typeface="Arial" panose="020B0604020202020204" pitchFamily="34" charset="0"/>
              </a:rPr>
              <a:t>a</a:t>
            </a:r>
            <a:r>
              <a:rPr lang="zh-CN" altLang="en-US" sz="3200" dirty="0">
                <a:latin typeface="Arial" panose="020B0604020202020204" pitchFamily="34" charset="0"/>
              </a:rPr>
              <a:t>点移动到</a:t>
            </a:r>
            <a:r>
              <a:rPr lang="en-US" altLang="zh-CN" sz="3200" i="1">
                <a:latin typeface="Arial" panose="020B0604020202020204" pitchFamily="34" charset="0"/>
              </a:rPr>
              <a:t>c</a:t>
            </a:r>
            <a:r>
              <a:rPr lang="zh-CN" altLang="en-US" sz="3200" dirty="0">
                <a:latin typeface="Arial" panose="020B0604020202020204" pitchFamily="34" charset="0"/>
              </a:rPr>
              <a:t>点，电场力做的功都是</a:t>
            </a:r>
            <a:r>
              <a:rPr lang="en-US" altLang="zh-CN" sz="3200">
                <a:latin typeface="Arial" panose="020B0604020202020204" pitchFamily="34" charset="0"/>
              </a:rPr>
              <a:t>3.0×10</a:t>
            </a:r>
            <a:r>
              <a:rPr lang="zh-CN" altLang="en-US" sz="3200" baseline="30000" dirty="0">
                <a:latin typeface="Arial" panose="020B0604020202020204" pitchFamily="34" charset="0"/>
              </a:rPr>
              <a:t>－</a:t>
            </a:r>
            <a:r>
              <a:rPr lang="en-US" altLang="zh-CN" sz="3200" baseline="30000">
                <a:latin typeface="Arial" panose="020B0604020202020204" pitchFamily="34" charset="0"/>
              </a:rPr>
              <a:t>8</a:t>
            </a:r>
            <a:r>
              <a:rPr lang="en-US" altLang="zh-CN" sz="3200" dirty="0">
                <a:latin typeface="Arial" panose="020B0604020202020204" pitchFamily="34" charset="0"/>
              </a:rPr>
              <a:t> J</a:t>
            </a:r>
            <a:r>
              <a:rPr lang="zh-CN" altLang="en-US" sz="3200" dirty="0">
                <a:latin typeface="Arial" panose="020B0604020202020204" pitchFamily="34" charset="0"/>
              </a:rPr>
              <a:t>，已知</a:t>
            </a:r>
            <a:r>
              <a:rPr lang="en-US" altLang="zh-CN" sz="3200" i="1">
                <a:latin typeface="Arial" panose="020B0604020202020204" pitchFamily="34" charset="0"/>
              </a:rPr>
              <a:t>a</a:t>
            </a:r>
            <a:r>
              <a:rPr lang="zh-CN" altLang="en-US" sz="3200" dirty="0">
                <a:latin typeface="Arial" panose="020B0604020202020204" pitchFamily="34" charset="0"/>
              </a:rPr>
              <a:t>、</a:t>
            </a:r>
            <a:r>
              <a:rPr lang="en-US" altLang="zh-CN" sz="3200" i="1">
                <a:latin typeface="Arial" panose="020B0604020202020204" pitchFamily="34" charset="0"/>
              </a:rPr>
              <a:t>b</a:t>
            </a:r>
            <a:r>
              <a:rPr lang="zh-CN" altLang="en-US" sz="3200" dirty="0">
                <a:latin typeface="Arial" panose="020B0604020202020204" pitchFamily="34" charset="0"/>
              </a:rPr>
              <a:t>、</a:t>
            </a:r>
            <a:r>
              <a:rPr lang="en-US" altLang="zh-CN" sz="3200" i="1">
                <a:latin typeface="Arial" panose="020B0604020202020204" pitchFamily="34" charset="0"/>
              </a:rPr>
              <a:t>c</a:t>
            </a:r>
            <a:r>
              <a:rPr lang="zh-CN" altLang="en-US" sz="3200" dirty="0">
                <a:latin typeface="Arial" panose="020B0604020202020204" pitchFamily="34" charset="0"/>
              </a:rPr>
              <a:t>三点的连线组成直角三角形，</a:t>
            </a:r>
            <a:r>
              <a:rPr lang="en-US" altLang="zh-CN" sz="3200" i="1" err="1">
                <a:latin typeface="Arial" panose="020B0604020202020204" pitchFamily="34" charset="0"/>
              </a:rPr>
              <a:t>ab</a:t>
            </a:r>
            <a:r>
              <a:rPr lang="zh-CN" altLang="en-US" sz="3200" dirty="0">
                <a:latin typeface="Arial" panose="020B0604020202020204" pitchFamily="34" charset="0"/>
              </a:rPr>
              <a:t>＝</a:t>
            </a:r>
            <a:r>
              <a:rPr lang="en-US" altLang="zh-CN" sz="3200" dirty="0">
                <a:latin typeface="Arial" panose="020B0604020202020204" pitchFamily="34" charset="0"/>
              </a:rPr>
              <a:t>20cm</a:t>
            </a:r>
            <a:r>
              <a:rPr lang="zh-CN" altLang="en-US" sz="3200" dirty="0">
                <a:latin typeface="Arial" panose="020B0604020202020204" pitchFamily="34" charset="0"/>
              </a:rPr>
              <a:t>，</a:t>
            </a:r>
            <a:r>
              <a:rPr lang="en-US" altLang="zh-CN" sz="3200" i="1">
                <a:latin typeface="Arial" panose="020B0604020202020204" pitchFamily="34" charset="0"/>
              </a:rPr>
              <a:t>θ</a:t>
            </a:r>
            <a:r>
              <a:rPr lang="zh-CN" altLang="en-US" sz="3200" dirty="0">
                <a:latin typeface="Arial" panose="020B0604020202020204" pitchFamily="34" charset="0"/>
              </a:rPr>
              <a:t>＝</a:t>
            </a:r>
            <a:r>
              <a:rPr lang="en-US" altLang="zh-CN" sz="3200" dirty="0">
                <a:latin typeface="Arial" panose="020B0604020202020204" pitchFamily="34" charset="0"/>
              </a:rPr>
              <a:t>37°.</a:t>
            </a:r>
            <a:r>
              <a:rPr lang="zh-CN" altLang="en-US" sz="3200" dirty="0">
                <a:latin typeface="Arial" panose="020B0604020202020204" pitchFamily="34" charset="0"/>
              </a:rPr>
              <a:t>求：</a:t>
            </a:r>
            <a:endParaRPr lang="zh-CN" altLang="en-US" sz="3200" dirty="0">
              <a:latin typeface="Arial" panose="020B0604020202020204" pitchFamily="34" charset="0"/>
            </a:endParaRPr>
          </a:p>
          <a:p>
            <a:r>
              <a:rPr lang="en-US" altLang="zh-CN" sz="3200">
                <a:latin typeface="Arial" panose="020B0604020202020204" pitchFamily="34" charset="0"/>
              </a:rPr>
              <a:t>(1)</a:t>
            </a:r>
            <a:r>
              <a:rPr lang="en-US" altLang="zh-CN" sz="3200" i="1">
                <a:latin typeface="Arial" panose="020B0604020202020204" pitchFamily="34" charset="0"/>
              </a:rPr>
              <a:t>a</a:t>
            </a:r>
            <a:r>
              <a:rPr lang="zh-CN" altLang="en-US" sz="3200" dirty="0">
                <a:latin typeface="Arial" panose="020B0604020202020204" pitchFamily="34" charset="0"/>
              </a:rPr>
              <a:t>、</a:t>
            </a:r>
            <a:r>
              <a:rPr lang="en-US" altLang="zh-CN" sz="3200" i="1">
                <a:latin typeface="Arial" panose="020B0604020202020204" pitchFamily="34" charset="0"/>
              </a:rPr>
              <a:t>b</a:t>
            </a:r>
            <a:r>
              <a:rPr lang="zh-CN" altLang="en-US" sz="3200" dirty="0">
                <a:latin typeface="Arial" panose="020B0604020202020204" pitchFamily="34" charset="0"/>
              </a:rPr>
              <a:t>两点间的电势差；</a:t>
            </a:r>
            <a:endParaRPr lang="zh-CN" altLang="en-US" sz="3200" dirty="0">
              <a:latin typeface="Arial" panose="020B0604020202020204" pitchFamily="34" charset="0"/>
            </a:endParaRPr>
          </a:p>
          <a:p>
            <a:r>
              <a:rPr lang="en-US" altLang="zh-CN" sz="3200" dirty="0">
                <a:latin typeface="Arial" panose="020B0604020202020204" pitchFamily="34" charset="0"/>
              </a:rPr>
              <a:t>(2)</a:t>
            </a:r>
            <a:r>
              <a:rPr lang="zh-CN" altLang="en-US" sz="3200" dirty="0">
                <a:latin typeface="Arial" panose="020B0604020202020204" pitchFamily="34" charset="0"/>
              </a:rPr>
              <a:t>匀强电场的场强大小；</a:t>
            </a:r>
            <a:endParaRPr lang="zh-CN" altLang="en-US" sz="3200" dirty="0">
              <a:latin typeface="Arial" panose="020B0604020202020204" pitchFamily="34" charset="0"/>
            </a:endParaRPr>
          </a:p>
          <a:p>
            <a:r>
              <a:rPr lang="en-US" altLang="zh-CN" sz="3200" dirty="0">
                <a:latin typeface="Arial" panose="020B0604020202020204" pitchFamily="34" charset="0"/>
              </a:rPr>
              <a:t>(3)</a:t>
            </a:r>
            <a:r>
              <a:rPr lang="zh-CN" altLang="en-US" sz="3200" dirty="0">
                <a:latin typeface="Arial" panose="020B0604020202020204" pitchFamily="34" charset="0"/>
              </a:rPr>
              <a:t>电场强度的方向．</a:t>
            </a:r>
            <a:endParaRPr lang="zh-CN" altLang="en-US" sz="3200" dirty="0">
              <a:latin typeface="Arial" panose="020B0604020202020204" pitchFamily="34" charset="0"/>
            </a:endParaRPr>
          </a:p>
        </p:txBody>
      </p:sp>
      <p:pic>
        <p:nvPicPr>
          <p:cNvPr id="76805" name="图片 76804" descr="LJ19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00600" y="2590800"/>
            <a:ext cx="3581400" cy="300355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5780" name="文本框 75779"/>
          <p:cNvSpPr txBox="1"/>
          <p:nvPr/>
        </p:nvSpPr>
        <p:spPr>
          <a:xfrm>
            <a:off x="0" y="0"/>
            <a:ext cx="9144000" cy="54530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en-US" altLang="zh-CN" sz="3200" dirty="0">
                <a:latin typeface="Arial" panose="020B0604020202020204" pitchFamily="34" charset="0"/>
              </a:rPr>
              <a:t>7</a:t>
            </a:r>
            <a:r>
              <a:rPr lang="zh-CN" altLang="en-US" sz="3200" dirty="0">
                <a:latin typeface="Arial" panose="020B0604020202020204" pitchFamily="34" charset="0"/>
              </a:rPr>
              <a:t>．如右图所示，在空气中放置两块金属板，板间距离</a:t>
            </a:r>
            <a:r>
              <a:rPr lang="en-US" altLang="zh-CN" sz="3200" i="1">
                <a:latin typeface="Arial" panose="020B0604020202020204" pitchFamily="34" charset="0"/>
              </a:rPr>
              <a:t>d</a:t>
            </a:r>
            <a:r>
              <a:rPr lang="zh-CN" altLang="en-US" sz="3200" dirty="0">
                <a:latin typeface="Arial" panose="020B0604020202020204" pitchFamily="34" charset="0"/>
              </a:rPr>
              <a:t>为</a:t>
            </a:r>
            <a:r>
              <a:rPr lang="en-US" altLang="zh-CN" sz="3200" dirty="0">
                <a:latin typeface="Arial" panose="020B0604020202020204" pitchFamily="34" charset="0"/>
              </a:rPr>
              <a:t>5.0mm</a:t>
            </a:r>
            <a:r>
              <a:rPr lang="zh-CN" altLang="en-US" sz="3200" dirty="0">
                <a:latin typeface="Arial" panose="020B0604020202020204" pitchFamily="34" charset="0"/>
              </a:rPr>
              <a:t>，电源电压</a:t>
            </a:r>
            <a:r>
              <a:rPr lang="en-US" altLang="zh-CN" sz="3200" i="1">
                <a:latin typeface="Arial" panose="020B0604020202020204" pitchFamily="34" charset="0"/>
              </a:rPr>
              <a:t>U</a:t>
            </a:r>
            <a:r>
              <a:rPr lang="zh-CN" altLang="en-US" sz="3200" dirty="0">
                <a:latin typeface="Arial" panose="020B0604020202020204" pitchFamily="34" charset="0"/>
              </a:rPr>
              <a:t>为</a:t>
            </a:r>
            <a:r>
              <a:rPr lang="en-US" altLang="zh-CN" sz="3200" dirty="0">
                <a:latin typeface="Arial" panose="020B0604020202020204" pitchFamily="34" charset="0"/>
              </a:rPr>
              <a:t>150V</a:t>
            </a:r>
            <a:r>
              <a:rPr lang="zh-CN" altLang="en-US" sz="3200" dirty="0">
                <a:latin typeface="Arial" panose="020B0604020202020204" pitchFamily="34" charset="0"/>
              </a:rPr>
              <a:t>，当</a:t>
            </a:r>
            <a:r>
              <a:rPr lang="en-US" altLang="zh-CN" sz="3200" dirty="0">
                <a:latin typeface="Arial" panose="020B0604020202020204" pitchFamily="34" charset="0"/>
              </a:rPr>
              <a:t>S</a:t>
            </a:r>
            <a:r>
              <a:rPr lang="zh-CN" altLang="en-US" sz="3200" dirty="0">
                <a:latin typeface="Arial" panose="020B0604020202020204" pitchFamily="34" charset="0"/>
              </a:rPr>
              <a:t>断开，金属板不带电时，极板中的油滴匀速下落，速度为</a:t>
            </a:r>
            <a:r>
              <a:rPr lang="en-US" altLang="zh-CN" sz="3200" i="1">
                <a:latin typeface="Arial" panose="020B0604020202020204" pitchFamily="34" charset="0"/>
              </a:rPr>
              <a:t>v</a:t>
            </a:r>
            <a:r>
              <a:rPr lang="en-US" altLang="zh-CN" sz="3200" baseline="-25000">
                <a:latin typeface="Arial" panose="020B0604020202020204" pitchFamily="34" charset="0"/>
              </a:rPr>
              <a:t>0</a:t>
            </a:r>
            <a:r>
              <a:rPr lang="zh-CN" altLang="en-US" sz="3200" dirty="0">
                <a:latin typeface="Arial" panose="020B0604020202020204" pitchFamily="34" charset="0"/>
              </a:rPr>
              <a:t>；然后闭合</a:t>
            </a:r>
            <a:r>
              <a:rPr lang="en-US" altLang="zh-CN" sz="3200" dirty="0">
                <a:latin typeface="Arial" panose="020B0604020202020204" pitchFamily="34" charset="0"/>
              </a:rPr>
              <a:t>S</a:t>
            </a:r>
            <a:r>
              <a:rPr lang="zh-CN" altLang="en-US" sz="3200" dirty="0">
                <a:latin typeface="Arial" panose="020B0604020202020204" pitchFamily="34" charset="0"/>
              </a:rPr>
              <a:t>，则油滴匀速上升，其速度大小也是</a:t>
            </a:r>
            <a:r>
              <a:rPr lang="en-US" altLang="zh-CN" sz="3200" i="1">
                <a:latin typeface="Arial" panose="020B0604020202020204" pitchFamily="34" charset="0"/>
              </a:rPr>
              <a:t>v</a:t>
            </a:r>
            <a:r>
              <a:rPr lang="en-US" altLang="zh-CN" sz="3200" baseline="-25000">
                <a:latin typeface="Arial" panose="020B0604020202020204" pitchFamily="34" charset="0"/>
              </a:rPr>
              <a:t>0</a:t>
            </a:r>
            <a:r>
              <a:rPr lang="zh-CN" altLang="en-US" sz="3200" dirty="0">
                <a:latin typeface="Arial" panose="020B0604020202020204" pitchFamily="34" charset="0"/>
              </a:rPr>
              <a:t>，已测得</a:t>
            </a:r>
            <a:endParaRPr lang="zh-CN" altLang="en-US" sz="3200" dirty="0">
              <a:latin typeface="Arial" panose="020B0604020202020204" pitchFamily="34" charset="0"/>
            </a:endParaRPr>
          </a:p>
          <a:p>
            <a:r>
              <a:rPr lang="zh-CN" altLang="en-US" sz="3200" dirty="0">
                <a:latin typeface="Arial" panose="020B0604020202020204" pitchFamily="34" charset="0"/>
              </a:rPr>
              <a:t>油滴直径为</a:t>
            </a:r>
            <a:r>
              <a:rPr lang="en-US" altLang="zh-CN" sz="3200">
                <a:latin typeface="Arial" panose="020B0604020202020204" pitchFamily="34" charset="0"/>
              </a:rPr>
              <a:t>1.10×10</a:t>
            </a:r>
            <a:r>
              <a:rPr lang="zh-CN" altLang="en-US" sz="3200" baseline="30000" dirty="0">
                <a:latin typeface="Arial" panose="020B0604020202020204" pitchFamily="34" charset="0"/>
              </a:rPr>
              <a:t>－</a:t>
            </a:r>
            <a:r>
              <a:rPr lang="en-US" altLang="zh-CN" sz="3200" baseline="30000">
                <a:latin typeface="Arial" panose="020B0604020202020204" pitchFamily="34" charset="0"/>
              </a:rPr>
              <a:t>6</a:t>
            </a:r>
            <a:r>
              <a:rPr lang="en-US" altLang="zh-CN" sz="3200" dirty="0">
                <a:latin typeface="Arial" panose="020B0604020202020204" pitchFamily="34" charset="0"/>
              </a:rPr>
              <a:t> m</a:t>
            </a:r>
            <a:r>
              <a:rPr lang="zh-CN" altLang="en-US" sz="3200" dirty="0">
                <a:latin typeface="Arial" panose="020B0604020202020204" pitchFamily="34" charset="0"/>
              </a:rPr>
              <a:t>，密度</a:t>
            </a:r>
            <a:r>
              <a:rPr lang="en-US" altLang="zh-CN" sz="3200" i="1">
                <a:latin typeface="Arial" panose="020B0604020202020204" pitchFamily="34" charset="0"/>
              </a:rPr>
              <a:t>ρ</a:t>
            </a:r>
            <a:r>
              <a:rPr lang="zh-CN" altLang="en-US" sz="3200" dirty="0">
                <a:latin typeface="Arial" panose="020B0604020202020204" pitchFamily="34" charset="0"/>
              </a:rPr>
              <a:t>为</a:t>
            </a:r>
            <a:r>
              <a:rPr lang="en-US" altLang="zh-CN" sz="3200">
                <a:latin typeface="Arial" panose="020B0604020202020204" pitchFamily="34" charset="0"/>
              </a:rPr>
              <a:t>1.05×10</a:t>
            </a:r>
            <a:r>
              <a:rPr lang="en-US" altLang="zh-CN" sz="3200" baseline="30000">
                <a:latin typeface="Arial" panose="020B0604020202020204" pitchFamily="34" charset="0"/>
              </a:rPr>
              <a:t>3</a:t>
            </a:r>
            <a:r>
              <a:rPr lang="en-US" altLang="zh-CN" sz="3200">
                <a:latin typeface="Arial" panose="020B0604020202020204" pitchFamily="34" charset="0"/>
              </a:rPr>
              <a:t>kg/m</a:t>
            </a:r>
            <a:r>
              <a:rPr lang="en-US" altLang="zh-CN" sz="3200" baseline="30000">
                <a:latin typeface="Arial" panose="020B0604020202020204" pitchFamily="34" charset="0"/>
              </a:rPr>
              <a:t>3</a:t>
            </a:r>
            <a:r>
              <a:rPr lang="en-US" altLang="zh-CN" sz="3200" dirty="0">
                <a:latin typeface="Arial" panose="020B0604020202020204" pitchFamily="34" charset="0"/>
              </a:rPr>
              <a:t>.</a:t>
            </a:r>
            <a:r>
              <a:rPr lang="zh-CN" altLang="en-US" sz="3200" dirty="0">
                <a:latin typeface="Arial" panose="020B0604020202020204" pitchFamily="34" charset="0"/>
              </a:rPr>
              <a:t>已知空气阻力</a:t>
            </a:r>
            <a:r>
              <a:rPr lang="en-US" altLang="zh-CN" sz="3200" i="1">
                <a:latin typeface="Arial" panose="020B0604020202020204" pitchFamily="34" charset="0"/>
              </a:rPr>
              <a:t>F</a:t>
            </a:r>
            <a:r>
              <a:rPr lang="zh-CN" altLang="en-US" sz="3200" dirty="0">
                <a:latin typeface="Arial" panose="020B0604020202020204" pitchFamily="34" charset="0"/>
              </a:rPr>
              <a:t>阻和速度</a:t>
            </a:r>
            <a:r>
              <a:rPr lang="en-US" altLang="zh-CN" sz="3200" i="1">
                <a:latin typeface="Arial" panose="020B0604020202020204" pitchFamily="34" charset="0"/>
              </a:rPr>
              <a:t>v</a:t>
            </a:r>
            <a:r>
              <a:rPr lang="en-US" altLang="zh-CN" sz="3200" baseline="-25000">
                <a:latin typeface="Arial" panose="020B0604020202020204" pitchFamily="34" charset="0"/>
              </a:rPr>
              <a:t>0</a:t>
            </a:r>
            <a:r>
              <a:rPr lang="zh-CN" altLang="en-US" sz="3200" dirty="0">
                <a:latin typeface="Arial" panose="020B0604020202020204" pitchFamily="34" charset="0"/>
              </a:rPr>
              <a:t>成正比，即</a:t>
            </a:r>
            <a:r>
              <a:rPr lang="en-US" altLang="zh-CN" sz="3200" i="1">
                <a:latin typeface="Arial" panose="020B0604020202020204" pitchFamily="34" charset="0"/>
              </a:rPr>
              <a:t>F</a:t>
            </a:r>
            <a:r>
              <a:rPr lang="zh-CN" altLang="en-US" sz="3200" dirty="0">
                <a:latin typeface="Arial" panose="020B0604020202020204" pitchFamily="34" charset="0"/>
              </a:rPr>
              <a:t>阻＝</a:t>
            </a:r>
            <a:r>
              <a:rPr lang="en-US" altLang="zh-CN" sz="3200" i="1">
                <a:latin typeface="Arial" panose="020B0604020202020204" pitchFamily="34" charset="0"/>
              </a:rPr>
              <a:t>kv</a:t>
            </a:r>
            <a:r>
              <a:rPr lang="en-US" altLang="zh-CN" sz="3200" baseline="-25000">
                <a:latin typeface="Arial" panose="020B0604020202020204" pitchFamily="34" charset="0"/>
              </a:rPr>
              <a:t>0</a:t>
            </a:r>
            <a:r>
              <a:rPr lang="zh-CN" altLang="en-US" sz="3200" dirty="0">
                <a:latin typeface="Arial" panose="020B0604020202020204" pitchFamily="34" charset="0"/>
              </a:rPr>
              <a:t>，空气浮力不计．基元电荷</a:t>
            </a:r>
            <a:r>
              <a:rPr lang="en-US" altLang="zh-CN" sz="3200" i="1">
                <a:latin typeface="Arial" panose="020B0604020202020204" pitchFamily="34" charset="0"/>
              </a:rPr>
              <a:t>e</a:t>
            </a:r>
            <a:r>
              <a:rPr lang="zh-CN" altLang="en-US" sz="3200" dirty="0">
                <a:latin typeface="Arial" panose="020B0604020202020204" pitchFamily="34" charset="0"/>
              </a:rPr>
              <a:t>为</a:t>
            </a:r>
            <a:r>
              <a:rPr lang="en-US" altLang="zh-CN" sz="3200">
                <a:latin typeface="Arial" panose="020B0604020202020204" pitchFamily="34" charset="0"/>
              </a:rPr>
              <a:t>1.6×10</a:t>
            </a:r>
            <a:r>
              <a:rPr lang="zh-CN" altLang="en-US" sz="3200" baseline="30000" dirty="0">
                <a:latin typeface="Arial" panose="020B0604020202020204" pitchFamily="34" charset="0"/>
              </a:rPr>
              <a:t>－</a:t>
            </a:r>
            <a:r>
              <a:rPr lang="en-US" altLang="zh-CN" sz="3200" baseline="30000">
                <a:latin typeface="Arial" panose="020B0604020202020204" pitchFamily="34" charset="0"/>
              </a:rPr>
              <a:t>19</a:t>
            </a:r>
            <a:r>
              <a:rPr lang="en-US" altLang="zh-CN" sz="3200" dirty="0">
                <a:latin typeface="Arial" panose="020B0604020202020204" pitchFamily="34" charset="0"/>
              </a:rPr>
              <a:t> C</a:t>
            </a:r>
            <a:r>
              <a:rPr lang="zh-CN" altLang="en-US" sz="3200" dirty="0">
                <a:latin typeface="Arial" panose="020B0604020202020204" pitchFamily="34" charset="0"/>
              </a:rPr>
              <a:t>，</a:t>
            </a:r>
            <a:r>
              <a:rPr lang="en-US" altLang="zh-CN" sz="3200" i="1">
                <a:latin typeface="Arial" panose="020B0604020202020204" pitchFamily="34" charset="0"/>
              </a:rPr>
              <a:t>g</a:t>
            </a:r>
            <a:r>
              <a:rPr lang="zh-CN" altLang="en-US" sz="3200" dirty="0">
                <a:latin typeface="Arial" panose="020B0604020202020204" pitchFamily="34" charset="0"/>
              </a:rPr>
              <a:t>取</a:t>
            </a:r>
            <a:r>
              <a:rPr lang="en-US" altLang="zh-CN" sz="3200">
                <a:latin typeface="Arial" panose="020B0604020202020204" pitchFamily="34" charset="0"/>
              </a:rPr>
              <a:t>10m/s</a:t>
            </a:r>
            <a:r>
              <a:rPr lang="en-US" altLang="zh-CN" sz="3200" baseline="30000">
                <a:latin typeface="Arial" panose="020B0604020202020204" pitchFamily="34" charset="0"/>
              </a:rPr>
              <a:t>2</a:t>
            </a:r>
            <a:r>
              <a:rPr lang="zh-CN" altLang="en-US" sz="3200" dirty="0">
                <a:latin typeface="Arial" panose="020B0604020202020204" pitchFamily="34" charset="0"/>
              </a:rPr>
              <a:t>，试求：</a:t>
            </a:r>
            <a:endParaRPr lang="zh-CN" altLang="en-US" sz="3200" dirty="0">
              <a:latin typeface="Arial" panose="020B0604020202020204" pitchFamily="34" charset="0"/>
            </a:endParaRPr>
          </a:p>
          <a:p>
            <a:r>
              <a:rPr lang="en-US" altLang="zh-CN" sz="3200" dirty="0">
                <a:latin typeface="Arial" panose="020B0604020202020204" pitchFamily="34" charset="0"/>
              </a:rPr>
              <a:t>(1)</a:t>
            </a:r>
            <a:r>
              <a:rPr lang="zh-CN" altLang="en-US" sz="3200" dirty="0">
                <a:latin typeface="Arial" panose="020B0604020202020204" pitchFamily="34" charset="0"/>
              </a:rPr>
              <a:t>油滴所带的电荷量</a:t>
            </a:r>
            <a:r>
              <a:rPr lang="en-US" altLang="zh-CN" sz="3200" i="1">
                <a:latin typeface="Arial" panose="020B0604020202020204" pitchFamily="34" charset="0"/>
              </a:rPr>
              <a:t>q</a:t>
            </a:r>
            <a:r>
              <a:rPr lang="zh-CN" altLang="en-US" sz="3200" dirty="0">
                <a:latin typeface="Arial" panose="020B0604020202020204" pitchFamily="34" charset="0"/>
              </a:rPr>
              <a:t>是多少？</a:t>
            </a:r>
            <a:endParaRPr lang="zh-CN" altLang="en-US" sz="3200" dirty="0">
              <a:latin typeface="Arial" panose="020B0604020202020204" pitchFamily="34" charset="0"/>
            </a:endParaRPr>
          </a:p>
          <a:p>
            <a:r>
              <a:rPr lang="en-US" altLang="zh-CN" sz="3200" dirty="0">
                <a:latin typeface="Arial" panose="020B0604020202020204" pitchFamily="34" charset="0"/>
              </a:rPr>
              <a:t>(2)</a:t>
            </a:r>
            <a:r>
              <a:rPr lang="zh-CN" altLang="en-US" sz="3200" dirty="0">
                <a:latin typeface="Arial" panose="020B0604020202020204" pitchFamily="34" charset="0"/>
              </a:rPr>
              <a:t>此油滴缺少或多余多少个电子？</a:t>
            </a:r>
            <a:endParaRPr lang="zh-CN" altLang="en-US" sz="3200" dirty="0">
              <a:latin typeface="Arial" panose="020B0604020202020204" pitchFamily="34" charset="0"/>
            </a:endParaRPr>
          </a:p>
        </p:txBody>
      </p:sp>
      <p:pic>
        <p:nvPicPr>
          <p:cNvPr id="75781" name="图片 75780" descr="LJ19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72200" y="4038600"/>
            <a:ext cx="2971800" cy="2465388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默认设计模板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9EDEE"/>
      </a:accent5>
      <a:accent6>
        <a:srgbClr val="2D2D89"/>
      </a:accent6>
      <a:hlink>
        <a:srgbClr val="009999"/>
      </a:hlink>
      <a:folHlink>
        <a:srgbClr val="99CC00"/>
      </a:folHlink>
    </a:clrScheme>
    <a:fontScheme name="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9EDEE"/>
        </a:accent5>
        <a:accent6>
          <a:srgbClr val="2D2D89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4"/>
        </a:accent5>
        <a:accent6>
          <a:srgbClr val="E5895B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7B7E5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BFAF7"/>
        </a:accent3>
        <a:accent4>
          <a:srgbClr val="000000"/>
        </a:accent4>
        <a:accent5>
          <a:srgbClr val="FFFFFF"/>
        </a:accent5>
        <a:accent6>
          <a:srgbClr val="7EB1E5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7B7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8080"/>
        </a:lt1>
        <a:dk2>
          <a:srgbClr val="FFFF99"/>
        </a:dk2>
        <a:lt2>
          <a:srgbClr val="005A58"/>
        </a:lt2>
        <a:accent1>
          <a:srgbClr val="006462"/>
        </a:accent1>
        <a:accent2>
          <a:srgbClr val="6D6FC7"/>
        </a:accent2>
        <a:accent3>
          <a:srgbClr val="AAC1C1"/>
        </a:accent3>
        <a:accent4>
          <a:srgbClr val="DCDCDC"/>
        </a:accent4>
        <a:accent5>
          <a:srgbClr val="AAB8B8"/>
        </a:accent5>
        <a:accent6>
          <a:srgbClr val="6163B2"/>
        </a:accent6>
        <a:hlink>
          <a:srgbClr val="00FFFF"/>
        </a:hlink>
        <a:folHlink>
          <a:srgbClr val="00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800000"/>
        </a:lt1>
        <a:dk2>
          <a:srgbClr val="DFD293"/>
        </a:dk2>
        <a:lt2>
          <a:srgbClr val="5C1F00"/>
        </a:lt2>
        <a:accent1>
          <a:srgbClr val="CC3300"/>
        </a:accent1>
        <a:accent2>
          <a:srgbClr val="BE7960"/>
        </a:accent2>
        <a:accent3>
          <a:srgbClr val="C1AAAA"/>
        </a:accent3>
        <a:accent4>
          <a:srgbClr val="DCDCDC"/>
        </a:accent4>
        <a:accent5>
          <a:srgbClr val="E2ADAA"/>
        </a:accent5>
        <a:accent6>
          <a:srgbClr val="AA6C55"/>
        </a:accent6>
        <a:hlink>
          <a:srgbClr val="FFFF99"/>
        </a:hlink>
        <a:folHlink>
          <a:srgbClr val="D3A21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99"/>
        </a:lt1>
        <a:dk2>
          <a:srgbClr val="CCFFFF"/>
        </a:dk2>
        <a:lt2>
          <a:srgbClr val="003366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CDCDC"/>
        </a:accent4>
        <a:accent5>
          <a:srgbClr val="ADB9E2"/>
        </a:accent5>
        <a:accent6>
          <a:srgbClr val="009D00"/>
        </a:accent6>
        <a:hlink>
          <a:srgbClr val="66CCFF"/>
        </a:hlink>
        <a:folHlink>
          <a:srgbClr val="FFE70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00"/>
        </a:lt1>
        <a:dk2>
          <a:srgbClr val="E3EBF1"/>
        </a:dk2>
        <a:lt2>
          <a:srgbClr val="336699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CDCDC"/>
        </a:accent4>
        <a:accent5>
          <a:srgbClr val="AAADCA"/>
        </a:accent5>
        <a:accent6>
          <a:srgbClr val="3E7B43"/>
        </a:accent6>
        <a:hlink>
          <a:srgbClr val="66CCFF"/>
        </a:hlink>
        <a:folHlink>
          <a:srgbClr val="F0E5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86B5D"/>
        </a:lt1>
        <a:dk2>
          <a:srgbClr val="D1D1CB"/>
        </a:dk2>
        <a:lt2>
          <a:srgbClr val="777777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CDCDC"/>
        </a:accent4>
        <a:accent5>
          <a:srgbClr val="C7C7C1"/>
        </a:accent5>
        <a:accent6>
          <a:srgbClr val="728D96"/>
        </a:accent6>
        <a:hlink>
          <a:srgbClr val="FFCC66"/>
        </a:hlink>
        <a:folHlink>
          <a:srgbClr val="E9DCB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66699"/>
        </a:lt1>
        <a:dk2>
          <a:srgbClr val="FFFFFF"/>
        </a:dk2>
        <a:lt2>
          <a:srgbClr val="3E3E5C"/>
        </a:lt2>
        <a:accent1>
          <a:srgbClr val="60597B"/>
        </a:accent1>
        <a:accent2>
          <a:srgbClr val="6666FF"/>
        </a:accent2>
        <a:accent3>
          <a:srgbClr val="B9B9CA"/>
        </a:accent3>
        <a:accent4>
          <a:srgbClr val="DCDCDC"/>
        </a:accent4>
        <a:accent5>
          <a:srgbClr val="B7B5BF"/>
        </a:accent5>
        <a:accent6>
          <a:srgbClr val="5B5BE5"/>
        </a:accent6>
        <a:hlink>
          <a:srgbClr val="99CCFF"/>
        </a:hlink>
        <a:folHlink>
          <a:srgbClr val="FFFF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523E26"/>
        </a:lt1>
        <a:dk2>
          <a:srgbClr val="DFC08D"/>
        </a:dk2>
        <a:lt2>
          <a:srgbClr val="2D2015"/>
        </a:lt2>
        <a:accent1>
          <a:srgbClr val="8C7B70"/>
        </a:accent1>
        <a:accent2>
          <a:srgbClr val="8F5F2F"/>
        </a:accent2>
        <a:accent3>
          <a:srgbClr val="B3AFAB"/>
        </a:accent3>
        <a:accent4>
          <a:srgbClr val="DCDCDC"/>
        </a:accent4>
        <a:accent5>
          <a:srgbClr val="C5BFBC"/>
        </a:accent5>
        <a:accent6>
          <a:srgbClr val="805529"/>
        </a:accent6>
        <a:hlink>
          <a:srgbClr val="CCB400"/>
        </a:hlink>
        <a:folHlink>
          <a:srgbClr val="8C9EA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9EDEE"/>
      </a:accent5>
      <a:accent6>
        <a:srgbClr val="2D2D89"/>
      </a:accent6>
      <a:hlink>
        <a:srgbClr val="009999"/>
      </a:hlink>
      <a:folHlink>
        <a:srgbClr val="99CC00"/>
      </a:folHlink>
    </a:clrScheme>
    <a:fontScheme name="Cambria-Calibri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atMod val="350000"/>
                <a:shade val="99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1835</Words>
  <Application>WPS 演示</Application>
  <PresentationFormat>在屏幕上显示</PresentationFormat>
  <Paragraphs>468</Paragraphs>
  <Slides>60</Slides>
  <Notes>8</Notes>
  <HiddenSlides>0</HiddenSlides>
  <MMClips>0</MMClips>
  <ScaleCrop>false</ScaleCrop>
  <HeadingPairs>
    <vt:vector size="8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45</vt:i4>
      </vt:variant>
      <vt:variant>
        <vt:lpstr>幻灯片标题</vt:lpstr>
      </vt:variant>
      <vt:variant>
        <vt:i4>60</vt:i4>
      </vt:variant>
    </vt:vector>
  </HeadingPairs>
  <TitlesOfParts>
    <vt:vector size="120" baseType="lpstr">
      <vt:lpstr>Arial</vt:lpstr>
      <vt:lpstr>宋体</vt:lpstr>
      <vt:lpstr>Wingdings</vt:lpstr>
      <vt:lpstr>华文彩云</vt:lpstr>
      <vt:lpstr>微软雅黑</vt:lpstr>
      <vt:lpstr>Times New Roman</vt:lpstr>
      <vt:lpstr>黑体</vt:lpstr>
      <vt:lpstr>华文琥珀</vt:lpstr>
      <vt:lpstr>华文细黑</vt:lpstr>
      <vt:lpstr>华文新魏</vt:lpstr>
      <vt:lpstr>Courier New</vt:lpstr>
      <vt:lpstr>MS Mincho</vt:lpstr>
      <vt:lpstr>Yu Gothic</vt:lpstr>
      <vt:lpstr>Arial Unicode MS</vt:lpstr>
      <vt:lpstr>默认设计模板</vt:lpstr>
      <vt:lpstr>Paint.Picture</vt:lpstr>
      <vt:lpstr>Equation.3</vt:lpstr>
      <vt:lpstr>Equation.3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Equation.3</vt:lpstr>
      <vt:lpstr>Paint.Picture</vt:lpstr>
      <vt:lpstr>Equation.DSMT4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Paint.Picture</vt:lpstr>
      <vt:lpstr>Equation.3</vt:lpstr>
      <vt:lpstr>Equation.3</vt:lpstr>
      <vt:lpstr>Equation.3</vt:lpstr>
      <vt:lpstr>Equation.3</vt:lpstr>
      <vt:lpstr>Word.Document.8</vt:lpstr>
      <vt:lpstr>Equation.3</vt:lpstr>
      <vt:lpstr>Equation.3</vt:lpstr>
      <vt:lpstr>Equation.3</vt:lpstr>
      <vt:lpstr>Equation.3</vt:lpstr>
      <vt:lpstr>Equation.3</vt:lpstr>
      <vt:lpstr>Paint.Picture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/>
  <cp:lastModifiedBy>yangx</cp:lastModifiedBy>
  <cp:revision>2</cp:revision>
  <dcterms:created xsi:type="dcterms:W3CDTF">2019-09-12T07:23:26Z</dcterms:created>
  <dcterms:modified xsi:type="dcterms:W3CDTF">2019-09-12T07:42:24Z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  <property fmtid="{D5CDD505-2E9C-101B-9397-08002B2CF9AE}" pid="3" name="KSOProductBuildVer">
    <vt:lpwstr>2052-11.1.0.8976</vt:lpwstr>
  </property>
</Properties>
</file>