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gif" ContentType="image/gif"/>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sldIdLst>
    <p:sldId id="327" r:id="rId4"/>
    <p:sldId id="324" r:id="rId5"/>
    <p:sldId id="325" r:id="rId6"/>
    <p:sldId id="323" r:id="rId7"/>
    <p:sldId id="322" r:id="rId8"/>
    <p:sldId id="326" r:id="rId9"/>
    <p:sldId id="256" r:id="rId10"/>
    <p:sldId id="261" r:id="rId11"/>
    <p:sldId id="329" r:id="rId12"/>
    <p:sldId id="330" r:id="rId13"/>
    <p:sldId id="331" r:id="rId14"/>
    <p:sldId id="332" r:id="rId15"/>
    <p:sldId id="328" r:id="rId16"/>
    <p:sldId id="290" r:id="rId17"/>
    <p:sldId id="291" r:id="rId18"/>
    <p:sldId id="333" r:id="rId19"/>
    <p:sldId id="334" r:id="rId20"/>
    <p:sldId id="292" r:id="rId21"/>
    <p:sldId id="336" r:id="rId22"/>
    <p:sldId id="342" r:id="rId23"/>
    <p:sldId id="343" r:id="rId24"/>
    <p:sldId id="293" r:id="rId25"/>
    <p:sldId id="294" r:id="rId26"/>
    <p:sldId id="295" r:id="rId27"/>
    <p:sldId id="296" r:id="rId28"/>
    <p:sldId id="297" r:id="rId29"/>
    <p:sldId id="298" r:id="rId30"/>
    <p:sldId id="335" r:id="rId31"/>
    <p:sldId id="345" r:id="rId32"/>
    <p:sldId id="312" r:id="rId33"/>
    <p:sldId id="299" r:id="rId34"/>
    <p:sldId id="300" r:id="rId35"/>
    <p:sldId id="301" r:id="rId36"/>
    <p:sldId id="344" r:id="rId37"/>
    <p:sldId id="304" r:id="rId38"/>
    <p:sldId id="338" r:id="rId39"/>
    <p:sldId id="339" r:id="rId40"/>
    <p:sldId id="340" r:id="rId41"/>
    <p:sldId id="313" r:id="rId42"/>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FF0066"/>
    <a:srgbClr val="000099"/>
    <a:srgbClr val="FFFF00"/>
    <a:srgbClr val="660066"/>
    <a:srgbClr val="6699FF"/>
    <a:srgbClr val="66FFFF"/>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27419"/>
    <p:restoredTop sz="94660"/>
  </p:normalViewPr>
  <p:slideViewPr>
    <p:cSldViewPr showGuides="1">
      <p:cViewPr varScale="1">
        <p:scale>
          <a:sx n="76" d="100"/>
          <a:sy n="76" d="100"/>
        </p:scale>
        <p:origin x="-71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5" Type="http://schemas.openxmlformats.org/officeDocument/2006/relationships/tableStyles" Target="tableStyles.xml"/><Relationship Id="rId44" Type="http://schemas.openxmlformats.org/officeDocument/2006/relationships/viewProps" Target="viewProps.xml"/><Relationship Id="rId43" Type="http://schemas.openxmlformats.org/officeDocument/2006/relationships/presProps" Target="presProps.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6.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5152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2" Type="http://schemas.openxmlformats.org/officeDocument/2006/relationships/theme" Target="../theme/theme2.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gradFill rotWithShape="0">
          <a:gsLst>
            <a:gs pos="0">
              <a:schemeClr val="bg1"/>
            </a:gs>
            <a:gs pos="100000">
              <a:srgbClr val="CCECFF"/>
            </a:gs>
          </a:gsLst>
          <a:path path="shape">
            <a:fillToRect l="50000" t="50000" r="50000" b="50000"/>
          </a:path>
          <a:tileRect/>
        </a:gradFill>
        <a:effectLst/>
      </p:bgPr>
    </p:bg>
    <p:spTree>
      <p:nvGrpSpPr>
        <p:cNvPr id="1" name=""/>
        <p:cNvGrpSpPr/>
        <p:nvPr/>
      </p:nvGrpSpPr>
      <p:grpSpPr/>
      <p:sp>
        <p:nvSpPr>
          <p:cNvPr id="2050" name="Rectangle 2"/>
          <p:cNvSpPr>
            <a:spLocks noGrp="1"/>
          </p:cNvSpPr>
          <p:nvPr>
            <p:ph type="title"/>
          </p:nvPr>
        </p:nvSpPr>
        <p:spPr>
          <a:xfrm>
            <a:off x="457200" y="274638"/>
            <a:ext cx="8229600" cy="1143000"/>
          </a:xfrm>
          <a:prstGeom prst="rect">
            <a:avLst/>
          </a:prstGeom>
          <a:noFill/>
          <a:ln w="9525">
            <a:noFill/>
          </a:ln>
        </p:spPr>
        <p:txBody>
          <a:bodyPr anchor="ctr"/>
          <a:p>
            <a:pPr lvl="0"/>
            <a:r>
              <a:rPr lang="zh-CN" altLang="en-US" dirty="0"/>
              <a:t>单击此处编辑母版标题样式</a:t>
            </a:r>
            <a:endParaRPr lang="zh-CN" altLang="en-US" dirty="0"/>
          </a:p>
        </p:txBody>
      </p:sp>
      <p:sp>
        <p:nvSpPr>
          <p:cNvPr id="2051" name="Rectangle 3"/>
          <p:cNvSpPr>
            <a:spLocks noGrp="1"/>
          </p:cNvSpPr>
          <p:nvPr>
            <p:ph type="body" idx="1"/>
          </p:nvPr>
        </p:nvSpPr>
        <p:spPr>
          <a:xfrm>
            <a:off x="457200" y="1600200"/>
            <a:ext cx="8229600" cy="4525963"/>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lvl1pPr algn="r">
              <a:defRPr sz="1400"/>
            </a:lvl1pPr>
          </a:lstStyle>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074" name="Rectangle 2"/>
          <p:cNvSpPr>
            <a:spLocks noGrp="1"/>
          </p:cNvSpPr>
          <p:nvPr>
            <p:ph type="title"/>
          </p:nvPr>
        </p:nvSpPr>
        <p:spPr>
          <a:xfrm>
            <a:off x="457200" y="274638"/>
            <a:ext cx="8229600" cy="1143000"/>
          </a:xfrm>
          <a:prstGeom prst="rect">
            <a:avLst/>
          </a:prstGeom>
          <a:noFill/>
          <a:ln w="9525">
            <a:noFill/>
          </a:ln>
        </p:spPr>
        <p:txBody>
          <a:bodyPr anchor="ctr"/>
          <a:p>
            <a:pPr lvl="0"/>
            <a:r>
              <a:rPr lang="zh-CN" altLang="en-US" dirty="0"/>
              <a:t>单击此处编辑母版标题样式</a:t>
            </a:r>
            <a:endParaRPr lang="zh-CN" altLang="en-US" dirty="0"/>
          </a:p>
        </p:txBody>
      </p:sp>
      <p:sp>
        <p:nvSpPr>
          <p:cNvPr id="3075" name="Rectangle 3"/>
          <p:cNvSpPr>
            <a:spLocks noGrp="1"/>
          </p:cNvSpPr>
          <p:nvPr>
            <p:ph type="body" idx="1"/>
          </p:nvPr>
        </p:nvSpPr>
        <p:spPr>
          <a:xfrm>
            <a:off x="457200" y="1600200"/>
            <a:ext cx="8229600" cy="4525963"/>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7348" name="Rectangle 4"/>
          <p:cNvSpPr>
            <a:spLocks noGrp="1" noChangeArrowheads="1"/>
          </p:cNvSpPr>
          <p:nvPr>
            <p:ph type="dt" sz="half" idx="2"/>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7349"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7350" name="Rectangle 6"/>
          <p:cNvSpPr>
            <a:spLocks noGrp="1" noChangeArrowheads="1"/>
          </p:cNvSpPr>
          <p:nvPr>
            <p:ph type="sldNum" sz="quarter" idx="4"/>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lvl1pPr algn="r">
              <a:defRPr sz="1400"/>
            </a:lvl1pPr>
          </a:lstStyle>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jpe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GIF"/></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4.jpeg"/><Relationship Id="rId1"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6.png"/><Relationship Id="rId1" Type="http://schemas.openxmlformats.org/officeDocument/2006/relationships/image" Target="../media/image15.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jpe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7.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8.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6" Type="http://schemas.openxmlformats.org/officeDocument/2006/relationships/slideLayout" Target="../slideLayouts/slideLayout19.xml"/><Relationship Id="rId5" Type="http://schemas.openxmlformats.org/officeDocument/2006/relationships/image" Target="../media/image33.jpeg"/><Relationship Id="rId4" Type="http://schemas.openxmlformats.org/officeDocument/2006/relationships/image" Target="../media/image32.jpeg"/><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image" Target="../media/image29.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9.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4.GIF"/><Relationship Id="rId1" Type="http://schemas.openxmlformats.org/officeDocument/2006/relationships/image" Target="../media/image30.jpe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5.jpeg"/><Relationship Id="rId2" Type="http://schemas.openxmlformats.org/officeDocument/2006/relationships/image" Target="../media/image34.GIF"/><Relationship Id="rId1" Type="http://schemas.openxmlformats.org/officeDocument/2006/relationships/image" Target="../media/image31.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3.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36.emf"/><Relationship Id="rId1" Type="http://schemas.openxmlformats.org/officeDocument/2006/relationships/oleObject" Target="../embeddings/oleObject1.bin"/></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slide" Target="slide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7.pn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8.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0660" name="Picture 4" descr="http://img2.imgtn.bdimg.com/it/u=1133926175,2660610377&amp;fm=27&amp;gp=0.jpg"/>
          <p:cNvPicPr>
            <a:picLocks noChangeAspect="1" noChangeArrowheads="1"/>
          </p:cNvPicPr>
          <p:nvPr/>
        </p:nvPicPr>
        <p:blipFill>
          <a:blip r:embed="rId1"/>
          <a:srcRect r="6765"/>
          <a:stretch>
            <a:fillRect/>
          </a:stretch>
        </p:blipFill>
        <p:spPr bwMode="auto">
          <a:xfrm>
            <a:off x="4643438" y="1428736"/>
            <a:ext cx="4071966" cy="29146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0662" name="Picture 6" descr="http://file26.mafengwo.net/M00/8F/AF/wKgB4lMOvrqAfyNnAADf-Li0DSY88.rbook_comment.w1024.jpeg"/>
          <p:cNvPicPr>
            <a:picLocks noChangeAspect="1" noChangeArrowheads="1"/>
          </p:cNvPicPr>
          <p:nvPr/>
        </p:nvPicPr>
        <p:blipFill>
          <a:blip r:embed="rId2"/>
          <a:srcRect/>
          <a:stretch>
            <a:fillRect/>
          </a:stretch>
        </p:blipFill>
        <p:spPr bwMode="auto">
          <a:xfrm>
            <a:off x="400049" y="1428736"/>
            <a:ext cx="3886199" cy="29146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矩形 4"/>
          <p:cNvSpPr/>
          <p:nvPr/>
        </p:nvSpPr>
        <p:spPr>
          <a:xfrm>
            <a:off x="785786" y="4714884"/>
            <a:ext cx="2967480" cy="923330"/>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5400" b="1" i="0" u="none" strike="noStrike" kern="1200" cap="all" spc="0" normalizeH="0" baseline="0" noProof="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uLnTx/>
                <a:uFillTx/>
                <a:latin typeface="华文新魏" pitchFamily="2" charset="-122"/>
                <a:ea typeface="华文新魏" pitchFamily="2" charset="-122"/>
                <a:cs typeface="+mn-cs"/>
              </a:rPr>
              <a:t>海洋文明</a:t>
            </a:r>
            <a:endParaRPr kumimoji="0" lang="zh-CN" altLang="en-US" sz="5400" b="1" i="0" u="none" strike="noStrike" kern="1200" cap="all" spc="0" normalizeH="0" baseline="0" noProof="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uLnTx/>
              <a:uFillTx/>
              <a:latin typeface="华文新魏" pitchFamily="2" charset="-122"/>
              <a:ea typeface="华文新魏" pitchFamily="2" charset="-122"/>
              <a:cs typeface="+mn-cs"/>
            </a:endParaRPr>
          </a:p>
        </p:txBody>
      </p:sp>
      <p:sp>
        <p:nvSpPr>
          <p:cNvPr id="6" name="矩形 5"/>
          <p:cNvSpPr/>
          <p:nvPr/>
        </p:nvSpPr>
        <p:spPr>
          <a:xfrm>
            <a:off x="5143504" y="4714884"/>
            <a:ext cx="2954656" cy="923330"/>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5400" b="1" i="0" u="none" strike="noStrike" kern="1200" cap="all" spc="0" normalizeH="0" baseline="0" noProof="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uLnTx/>
                <a:uFillTx/>
                <a:latin typeface="华文新魏" pitchFamily="2" charset="-122"/>
                <a:ea typeface="华文新魏" pitchFamily="2" charset="-122"/>
                <a:cs typeface="+mn-cs"/>
              </a:rPr>
              <a:t>大河文明</a:t>
            </a:r>
            <a:endParaRPr kumimoji="0" lang="zh-CN" altLang="en-US" sz="5400" b="1" i="0" u="none" strike="noStrike" kern="1200" cap="all" spc="0" normalizeH="0" baseline="0" noProof="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uLnTx/>
              <a:uFillTx/>
              <a:latin typeface="华文新魏" pitchFamily="2" charset="-122"/>
              <a:ea typeface="华文新魏" pitchFamily="2" charset="-122"/>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122" name="Picture 4" descr="http://img.pconline.com.cn/images/upload/upc/tx/photoblog/1505/27/c0/7483780_7483780_1432658920483_mthumb.jpg"/>
          <p:cNvPicPr>
            <a:picLocks noChangeAspect="1"/>
          </p:cNvPicPr>
          <p:nvPr/>
        </p:nvPicPr>
        <p:blipFill>
          <a:blip r:embed="rId1"/>
          <a:stretch>
            <a:fillRect/>
          </a:stretch>
        </p:blipFill>
        <p:spPr>
          <a:xfrm>
            <a:off x="3887788" y="0"/>
            <a:ext cx="5256212" cy="3500438"/>
          </a:xfrm>
          <a:prstGeom prst="rect">
            <a:avLst/>
          </a:prstGeom>
          <a:noFill/>
          <a:ln w="9525">
            <a:noFill/>
          </a:ln>
        </p:spPr>
      </p:pic>
      <p:pic>
        <p:nvPicPr>
          <p:cNvPr id="5123" name="Picture 2" descr="http://house.southcn.com/fczg/content/images/attachement/jpg/site4/20140428/63/814686441860646191.jpg"/>
          <p:cNvPicPr>
            <a:picLocks noChangeAspect="1"/>
          </p:cNvPicPr>
          <p:nvPr/>
        </p:nvPicPr>
        <p:blipFill>
          <a:blip r:embed="rId2"/>
          <a:srcRect r="8696"/>
          <a:stretch>
            <a:fillRect/>
          </a:stretch>
        </p:blipFill>
        <p:spPr>
          <a:xfrm>
            <a:off x="0" y="0"/>
            <a:ext cx="4826000" cy="3500438"/>
          </a:xfrm>
          <a:prstGeom prst="rect">
            <a:avLst/>
          </a:prstGeom>
          <a:noFill/>
          <a:ln w="9525">
            <a:noFill/>
          </a:ln>
        </p:spPr>
      </p:pic>
      <p:pic>
        <p:nvPicPr>
          <p:cNvPr id="5124" name="Picture 6" descr="http://www.mook.com.tw/images/upload/ckeditor/article/images/20140310_18245435.jpg"/>
          <p:cNvPicPr>
            <a:picLocks noChangeAspect="1"/>
          </p:cNvPicPr>
          <p:nvPr/>
        </p:nvPicPr>
        <p:blipFill>
          <a:blip r:embed="rId3"/>
          <a:stretch>
            <a:fillRect/>
          </a:stretch>
        </p:blipFill>
        <p:spPr>
          <a:xfrm>
            <a:off x="0" y="3500438"/>
            <a:ext cx="5365750" cy="3357562"/>
          </a:xfrm>
          <a:prstGeom prst="rect">
            <a:avLst/>
          </a:prstGeom>
          <a:noFill/>
          <a:ln w="9525">
            <a:noFill/>
          </a:ln>
        </p:spPr>
      </p:pic>
      <p:pic>
        <p:nvPicPr>
          <p:cNvPr id="5125" name="Picture 8" descr="http://img001.hc360.cn/m3/M00/7B/8C/wKhQ5lS3i0-EWESIAAAAAAuoN1o924.jpg"/>
          <p:cNvPicPr>
            <a:picLocks noChangeAspect="1"/>
          </p:cNvPicPr>
          <p:nvPr/>
        </p:nvPicPr>
        <p:blipFill>
          <a:blip r:embed="rId4"/>
          <a:stretch>
            <a:fillRect/>
          </a:stretch>
        </p:blipFill>
        <p:spPr>
          <a:xfrm>
            <a:off x="4000500" y="3500438"/>
            <a:ext cx="5143500" cy="3376612"/>
          </a:xfrm>
          <a:prstGeom prst="rect">
            <a:avLst/>
          </a:prstGeom>
          <a:noFill/>
          <a:ln w="9525">
            <a:noFill/>
          </a:ln>
        </p:spPr>
      </p:pic>
      <p:sp>
        <p:nvSpPr>
          <p:cNvPr id="6" name="TextBox 5"/>
          <p:cNvSpPr txBox="1"/>
          <p:nvPr/>
        </p:nvSpPr>
        <p:spPr>
          <a:xfrm>
            <a:off x="3000375" y="2643188"/>
            <a:ext cx="2786063" cy="1938338"/>
          </a:xfrm>
          <a:prstGeom prst="rect">
            <a:avLst/>
          </a:prstGeom>
        </p:spPr>
        <p:style>
          <a:lnRef idx="3">
            <a:schemeClr val="lt1"/>
          </a:lnRef>
          <a:fillRef idx="1">
            <a:schemeClr val="accent2"/>
          </a:fillRef>
          <a:effectRef idx="1">
            <a:schemeClr val="accent2"/>
          </a:effectRef>
          <a:fontRef idx="minor">
            <a:schemeClr val="lt1"/>
          </a:fontRef>
        </p:style>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6000" b="0" i="0" u="none" strike="noStrike" kern="1200" cap="none" spc="0" normalizeH="0" baseline="0" noProof="0" dirty="0">
                <a:ln>
                  <a:noFill/>
                </a:ln>
                <a:solidFill>
                  <a:schemeClr val="lt1"/>
                </a:solidFill>
                <a:effectLst/>
                <a:uLnTx/>
                <a:uFillTx/>
                <a:latin typeface="+mn-lt"/>
                <a:ea typeface="+mn-ea"/>
                <a:cs typeface="+mn-cs"/>
              </a:rPr>
              <a:t>如今的</a:t>
            </a:r>
            <a:endParaRPr kumimoji="0" lang="en-US" altLang="zh-CN" sz="6000" b="0" i="0" u="none" strike="noStrike" kern="1200" cap="none" spc="0" normalizeH="0" baseline="0" noProof="0" dirty="0">
              <a:ln>
                <a:noFill/>
              </a:ln>
              <a:solidFill>
                <a:schemeClr val="lt1"/>
              </a:solidFill>
              <a:effectLst/>
              <a:uLnTx/>
              <a:uFillTx/>
              <a:latin typeface="+mn-lt"/>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6000" b="0" i="0" u="none" strike="noStrike" kern="1200" cap="none" spc="0" normalizeH="0" baseline="0" noProof="0" dirty="0">
                <a:ln>
                  <a:noFill/>
                </a:ln>
                <a:solidFill>
                  <a:schemeClr val="lt1"/>
                </a:solidFill>
                <a:effectLst/>
                <a:uLnTx/>
                <a:uFillTx/>
                <a:latin typeface="+mn-lt"/>
                <a:ea typeface="+mn-ea"/>
                <a:cs typeface="+mn-cs"/>
              </a:rPr>
              <a:t>希腊</a:t>
            </a:r>
            <a:endParaRPr kumimoji="0" lang="zh-CN" altLang="en-US" sz="6000" b="0" i="0" u="none" strike="noStrike" kern="1200" cap="none" spc="0" normalizeH="0" baseline="0" noProof="0" dirty="0">
              <a:ln>
                <a:noFill/>
              </a:ln>
              <a:solidFill>
                <a:schemeClr val="lt1"/>
              </a:solidFill>
              <a:effectLst/>
              <a:uLnTx/>
              <a:uFillTx/>
              <a:latin typeface="+mn-lt"/>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Box 1"/>
          <p:cNvSpPr txBox="1"/>
          <p:nvPr/>
        </p:nvSpPr>
        <p:spPr>
          <a:xfrm>
            <a:off x="1214438" y="1143000"/>
            <a:ext cx="7072313" cy="923925"/>
          </a:xfrm>
          <a:prstGeom prst="rect">
            <a:avLst/>
          </a:prstGeom>
          <a:solidFill>
            <a:srgbClr val="6699FF"/>
          </a:solidFill>
        </p:spPr>
        <p:style>
          <a:lnRef idx="1">
            <a:schemeClr val="accent1"/>
          </a:lnRef>
          <a:fillRef idx="2">
            <a:schemeClr val="accent1"/>
          </a:fillRef>
          <a:effectRef idx="1">
            <a:schemeClr val="accent1"/>
          </a:effectRef>
          <a:fontRef idx="minor">
            <a:schemeClr val="dk1"/>
          </a:fontRef>
        </p:style>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5400" b="0" i="0" u="none" strike="noStrike" kern="1200" cap="none" spc="0" normalizeH="0" baseline="0" noProof="0" dirty="0">
                <a:ln>
                  <a:noFill/>
                </a:ln>
                <a:solidFill>
                  <a:schemeClr val="dk1"/>
                </a:solidFill>
                <a:effectLst/>
                <a:uLnTx/>
                <a:uFillTx/>
                <a:latin typeface="华文琥珀" pitchFamily="2" charset="-122"/>
                <a:ea typeface="华文琥珀" pitchFamily="2" charset="-122"/>
                <a:cs typeface="+mn-cs"/>
              </a:rPr>
              <a:t>７６２５公里　</a:t>
            </a:r>
            <a:endParaRPr kumimoji="0" lang="zh-CN" altLang="en-US" sz="5400" b="0" i="0" u="none" strike="noStrike" kern="1200" cap="none" spc="0" normalizeH="0" baseline="0" noProof="0" dirty="0">
              <a:ln>
                <a:noFill/>
              </a:ln>
              <a:solidFill>
                <a:schemeClr val="dk1"/>
              </a:solidFill>
              <a:effectLst/>
              <a:uLnTx/>
              <a:uFillTx/>
              <a:latin typeface="华文琥珀" pitchFamily="2" charset="-122"/>
              <a:ea typeface="华文琥珀" pitchFamily="2" charset="-122"/>
              <a:cs typeface="+mn-cs"/>
            </a:endParaRPr>
          </a:p>
        </p:txBody>
      </p:sp>
      <p:sp>
        <p:nvSpPr>
          <p:cNvPr id="4" name="TextBox 3"/>
          <p:cNvSpPr txBox="1"/>
          <p:nvPr/>
        </p:nvSpPr>
        <p:spPr>
          <a:xfrm>
            <a:off x="1214438" y="2500313"/>
            <a:ext cx="7072313" cy="923925"/>
          </a:xfrm>
          <a:prstGeom prst="rect">
            <a:avLst/>
          </a:prstGeom>
          <a:solidFill>
            <a:srgbClr val="6699FF"/>
          </a:solidFill>
        </p:spPr>
        <p:style>
          <a:lnRef idx="1">
            <a:schemeClr val="accent1"/>
          </a:lnRef>
          <a:fillRef idx="2">
            <a:schemeClr val="accent1"/>
          </a:fillRef>
          <a:effectRef idx="1">
            <a:schemeClr val="accent1"/>
          </a:effectRef>
          <a:fontRef idx="minor">
            <a:schemeClr val="dk1"/>
          </a:fontRef>
        </p:style>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5400" b="0" i="0" u="none" strike="noStrike" kern="1200" cap="none" spc="0" normalizeH="0" baseline="0" noProof="0" dirty="0">
                <a:ln>
                  <a:noFill/>
                </a:ln>
                <a:solidFill>
                  <a:schemeClr val="dk1"/>
                </a:solidFill>
                <a:effectLst/>
                <a:uLnTx/>
                <a:uFillTx/>
                <a:latin typeface="华文琥珀" pitchFamily="2" charset="-122"/>
                <a:ea typeface="华文琥珀" pitchFamily="2" charset="-122"/>
                <a:cs typeface="+mn-cs"/>
              </a:rPr>
              <a:t>三千年　</a:t>
            </a:r>
            <a:endParaRPr kumimoji="0" lang="zh-CN" altLang="en-US" sz="5400" b="0" i="0" u="none" strike="noStrike" kern="1200" cap="none" spc="0" normalizeH="0" baseline="0" noProof="0" dirty="0">
              <a:ln>
                <a:noFill/>
              </a:ln>
              <a:solidFill>
                <a:schemeClr val="dk1"/>
              </a:solidFill>
              <a:effectLst/>
              <a:uLnTx/>
              <a:uFillTx/>
              <a:latin typeface="华文琥珀" pitchFamily="2" charset="-122"/>
              <a:ea typeface="华文琥珀" pitchFamily="2" charset="-122"/>
              <a:cs typeface="+mn-cs"/>
            </a:endParaRPr>
          </a:p>
        </p:txBody>
      </p:sp>
      <p:sp>
        <p:nvSpPr>
          <p:cNvPr id="6148" name="TextBox 4"/>
          <p:cNvSpPr txBox="1"/>
          <p:nvPr/>
        </p:nvSpPr>
        <p:spPr>
          <a:xfrm>
            <a:off x="1071563" y="4000500"/>
            <a:ext cx="7000875" cy="2124075"/>
          </a:xfrm>
          <a:prstGeom prst="rect">
            <a:avLst/>
          </a:prstGeom>
          <a:noFill/>
          <a:ln w="9525">
            <a:noFill/>
          </a:ln>
        </p:spPr>
        <p:txBody>
          <a:bodyPr>
            <a:spAutoFit/>
          </a:bodyPr>
          <a:p>
            <a:r>
              <a:rPr lang="zh-CN" altLang="en-US" sz="4400" dirty="0">
                <a:solidFill>
                  <a:srgbClr val="C00000"/>
                </a:solidFill>
                <a:latin typeface="华文新魏" pitchFamily="2" charset="-122"/>
                <a:ea typeface="华文新魏" pitchFamily="2" charset="-122"/>
              </a:rPr>
              <a:t>       这里是西方文明的源头，创造了辉煌灿烂的文明。</a:t>
            </a:r>
            <a:endParaRPr lang="en-US" altLang="zh-CN" sz="4400" dirty="0">
              <a:solidFill>
                <a:srgbClr val="C00000"/>
              </a:solidFill>
              <a:latin typeface="华文新魏" pitchFamily="2" charset="-122"/>
              <a:ea typeface="华文新魏" pitchFamily="2" charset="-122"/>
            </a:endParaRPr>
          </a:p>
          <a:p>
            <a:pPr algn="r"/>
            <a:r>
              <a:rPr lang="en-US" altLang="zh-CN" sz="4400" dirty="0">
                <a:solidFill>
                  <a:srgbClr val="C00000"/>
                </a:solidFill>
                <a:latin typeface="华文新魏" pitchFamily="2" charset="-122"/>
                <a:ea typeface="华文新魏" pitchFamily="2" charset="-122"/>
              </a:rPr>
              <a:t>——</a:t>
            </a:r>
            <a:r>
              <a:rPr lang="zh-CN" altLang="en-US" sz="4400" dirty="0">
                <a:solidFill>
                  <a:srgbClr val="C00000"/>
                </a:solidFill>
                <a:latin typeface="华文新魏" pitchFamily="2" charset="-122"/>
                <a:ea typeface="华文新魏" pitchFamily="2" charset="-122"/>
              </a:rPr>
              <a:t>古希腊</a:t>
            </a:r>
            <a:endParaRPr lang="zh-CN" altLang="en-US" sz="4400" dirty="0">
              <a:solidFill>
                <a:srgbClr val="C00000"/>
              </a:solidFill>
              <a:latin typeface="华文新魏" pitchFamily="2" charset="-122"/>
              <a:ea typeface="华文新魏" pitchFamily="2"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170" name="Picture 2" descr="http://shopimg.kongfz.com.cn/20130823/2319435/231943554QtL0_b.jpg"/>
          <p:cNvPicPr>
            <a:picLocks noChangeAspect="1"/>
          </p:cNvPicPr>
          <p:nvPr/>
        </p:nvPicPr>
        <p:blipFill>
          <a:blip r:embed="rId1"/>
          <a:srcRect l="16499" r="16000"/>
          <a:stretch>
            <a:fillRect/>
          </a:stretch>
        </p:blipFill>
        <p:spPr>
          <a:xfrm>
            <a:off x="0" y="-20637"/>
            <a:ext cx="4643438" cy="6878637"/>
          </a:xfrm>
          <a:prstGeom prst="rect">
            <a:avLst/>
          </a:prstGeom>
          <a:noFill/>
          <a:ln w="9525">
            <a:noFill/>
          </a:ln>
        </p:spPr>
      </p:pic>
      <p:sp>
        <p:nvSpPr>
          <p:cNvPr id="7171" name="TextBox 3"/>
          <p:cNvSpPr txBox="1"/>
          <p:nvPr/>
        </p:nvSpPr>
        <p:spPr>
          <a:xfrm>
            <a:off x="4857750" y="714375"/>
            <a:ext cx="3857625" cy="5432425"/>
          </a:xfrm>
          <a:prstGeom prst="rect">
            <a:avLst/>
          </a:prstGeom>
          <a:noFill/>
          <a:ln w="9525">
            <a:noFill/>
          </a:ln>
        </p:spPr>
        <p:txBody>
          <a:bodyPr>
            <a:spAutoFit/>
          </a:bodyPr>
          <a:p>
            <a:pPr>
              <a:lnSpc>
                <a:spcPts val="3500"/>
              </a:lnSpc>
            </a:pPr>
            <a:r>
              <a:rPr lang="zh-CN" altLang="en-US" sz="3200" dirty="0">
                <a:latin typeface="华文琥珀" pitchFamily="2" charset="-122"/>
                <a:ea typeface="华文琥珀" pitchFamily="2" charset="-122"/>
              </a:rPr>
              <a:t>农夫与蛇    </a:t>
            </a:r>
            <a:endParaRPr lang="en-US" altLang="zh-CN" sz="3200" dirty="0">
              <a:latin typeface="华文琥珀" pitchFamily="2" charset="-122"/>
              <a:ea typeface="华文琥珀" pitchFamily="2" charset="-122"/>
            </a:endParaRPr>
          </a:p>
          <a:p>
            <a:pPr>
              <a:lnSpc>
                <a:spcPts val="3500"/>
              </a:lnSpc>
            </a:pPr>
            <a:r>
              <a:rPr lang="en-US" altLang="zh-CN" sz="2400" b="1" dirty="0">
                <a:latin typeface="华文细黑" pitchFamily="2" charset="-122"/>
                <a:ea typeface="华文细黑" pitchFamily="2" charset="-122"/>
              </a:rPr>
              <a:t>       </a:t>
            </a:r>
            <a:r>
              <a:rPr lang="zh-CN" altLang="en-US" sz="2400" b="1" dirty="0">
                <a:latin typeface="华文细黑" pitchFamily="2" charset="-122"/>
                <a:ea typeface="华文细黑" pitchFamily="2" charset="-122"/>
              </a:rPr>
              <a:t>冬天，农夫发现一条蛇冻僵了，他很可怜它，便把蛇放在自己怀里。蛇温暖后，苏醒了过来，恢复了它的本性，咬了它的恩人一口，使他受到了致命的伤害。农夫临死前说：“我该死，我怜悯恶人，应该受恶报。”   这故事说明，即使对恶人仁至义尽，他们的邪恶本性也是不会改变的。</a:t>
            </a:r>
            <a:endParaRPr lang="zh-CN" altLang="en-US" sz="2400" b="1" dirty="0">
              <a:latin typeface="华文细黑" pitchFamily="2" charset="-122"/>
              <a:ea typeface="华文细黑" pitchFamily="2"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194" name="Picture 2" descr="http://jiangsu.china.com.cn/uploadfile/2016/0218/1455789489017812.jpg"/>
          <p:cNvPicPr>
            <a:picLocks noChangeAspect="1"/>
          </p:cNvPicPr>
          <p:nvPr/>
        </p:nvPicPr>
        <p:blipFill>
          <a:blip r:embed="rId1"/>
          <a:srcRect l="11874"/>
          <a:stretch>
            <a:fillRect/>
          </a:stretch>
        </p:blipFill>
        <p:spPr>
          <a:xfrm>
            <a:off x="0" y="0"/>
            <a:ext cx="4241800" cy="3571875"/>
          </a:xfrm>
          <a:prstGeom prst="rect">
            <a:avLst/>
          </a:prstGeom>
          <a:noFill/>
          <a:ln w="9525">
            <a:noFill/>
          </a:ln>
        </p:spPr>
      </p:pic>
      <p:pic>
        <p:nvPicPr>
          <p:cNvPr id="8195" name="Picture 4" descr="http://img5.iqilu.com/c/u/2016/0819/1471595518231.jpg"/>
          <p:cNvPicPr>
            <a:picLocks noChangeAspect="1"/>
          </p:cNvPicPr>
          <p:nvPr/>
        </p:nvPicPr>
        <p:blipFill>
          <a:blip r:embed="rId2"/>
          <a:stretch>
            <a:fillRect/>
          </a:stretch>
        </p:blipFill>
        <p:spPr>
          <a:xfrm>
            <a:off x="0" y="3543300"/>
            <a:ext cx="5334000" cy="3314700"/>
          </a:xfrm>
          <a:prstGeom prst="rect">
            <a:avLst/>
          </a:prstGeom>
          <a:noFill/>
          <a:ln w="9525">
            <a:noFill/>
          </a:ln>
        </p:spPr>
      </p:pic>
      <p:pic>
        <p:nvPicPr>
          <p:cNvPr id="8196" name="Picture 6" descr="http://img4.cache.netease.com/cnews/2016/10/2/2016100211151019613_550.jpg"/>
          <p:cNvPicPr>
            <a:picLocks noChangeAspect="1"/>
          </p:cNvPicPr>
          <p:nvPr/>
        </p:nvPicPr>
        <p:blipFill>
          <a:blip r:embed="rId3"/>
          <a:stretch>
            <a:fillRect/>
          </a:stretch>
        </p:blipFill>
        <p:spPr>
          <a:xfrm>
            <a:off x="3181350" y="14288"/>
            <a:ext cx="5962650" cy="3486150"/>
          </a:xfrm>
          <a:prstGeom prst="rect">
            <a:avLst/>
          </a:prstGeom>
          <a:noFill/>
          <a:ln w="9525">
            <a:noFill/>
          </a:ln>
        </p:spPr>
      </p:pic>
      <p:pic>
        <p:nvPicPr>
          <p:cNvPr id="8197" name="Picture 8" descr="http://img.mp.itc.cn/upload/20160827/f715cb2b5a5342e592bccb080ec29138_th.jpg"/>
          <p:cNvPicPr>
            <a:picLocks noChangeAspect="1"/>
          </p:cNvPicPr>
          <p:nvPr/>
        </p:nvPicPr>
        <p:blipFill>
          <a:blip r:embed="rId4"/>
          <a:srcRect l="18056" r="2779"/>
          <a:stretch>
            <a:fillRect/>
          </a:stretch>
        </p:blipFill>
        <p:spPr>
          <a:xfrm>
            <a:off x="5072063" y="3486150"/>
            <a:ext cx="4071937" cy="3371850"/>
          </a:xfrm>
          <a:prstGeom prst="rect">
            <a:avLst/>
          </a:prstGeom>
          <a:noFill/>
          <a:ln w="9525">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Box 1"/>
          <p:cNvSpPr txBox="1"/>
          <p:nvPr/>
        </p:nvSpPr>
        <p:spPr>
          <a:xfrm>
            <a:off x="857250" y="1500188"/>
            <a:ext cx="1571625" cy="1754188"/>
          </a:xfrm>
          <a:prstGeom prst="rect">
            <a:avLst/>
          </a:prstGeom>
        </p:spPr>
        <p:style>
          <a:lnRef idx="3">
            <a:schemeClr val="lt1"/>
          </a:lnRef>
          <a:fillRef idx="1">
            <a:schemeClr val="accent3"/>
          </a:fillRef>
          <a:effectRef idx="1">
            <a:schemeClr val="accent3"/>
          </a:effectRef>
          <a:fontRef idx="minor">
            <a:schemeClr val="lt1"/>
          </a:fontRef>
        </p:style>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5400" b="0" i="0" u="none" strike="noStrike" kern="1200" cap="none" spc="0" normalizeH="0" baseline="0" noProof="0" dirty="0">
                <a:ln>
                  <a:noFill/>
                </a:ln>
                <a:solidFill>
                  <a:srgbClr val="C00000"/>
                </a:solidFill>
                <a:effectLst/>
                <a:uLnTx/>
                <a:uFillTx/>
                <a:latin typeface="华文隶书" pitchFamily="2" charset="-122"/>
                <a:ea typeface="华文隶书" pitchFamily="2" charset="-122"/>
                <a:cs typeface="+mn-cs"/>
              </a:rPr>
              <a:t>辉煌文化</a:t>
            </a:r>
            <a:endParaRPr kumimoji="0" lang="zh-CN" altLang="en-US" sz="5400" b="0" i="0" u="none" strike="noStrike" kern="1200" cap="none" spc="0" normalizeH="0" baseline="0" noProof="0" dirty="0">
              <a:ln>
                <a:noFill/>
              </a:ln>
              <a:solidFill>
                <a:srgbClr val="C00000"/>
              </a:solidFill>
              <a:effectLst/>
              <a:uLnTx/>
              <a:uFillTx/>
              <a:latin typeface="华文隶书" pitchFamily="2" charset="-122"/>
              <a:ea typeface="华文隶书" pitchFamily="2" charset="-122"/>
              <a:cs typeface="+mn-cs"/>
            </a:endParaRPr>
          </a:p>
        </p:txBody>
      </p:sp>
      <p:sp>
        <p:nvSpPr>
          <p:cNvPr id="3" name="TextBox 2"/>
          <p:cNvSpPr txBox="1"/>
          <p:nvPr/>
        </p:nvSpPr>
        <p:spPr>
          <a:xfrm>
            <a:off x="6643688" y="1500188"/>
            <a:ext cx="1571625" cy="1754188"/>
          </a:xfrm>
          <a:prstGeom prst="rect">
            <a:avLst/>
          </a:prstGeom>
        </p:spPr>
        <p:style>
          <a:lnRef idx="3">
            <a:schemeClr val="lt1"/>
          </a:lnRef>
          <a:fillRef idx="1">
            <a:schemeClr val="accent3"/>
          </a:fillRef>
          <a:effectRef idx="1">
            <a:schemeClr val="accent3"/>
          </a:effectRef>
          <a:fontRef idx="minor">
            <a:schemeClr val="lt1"/>
          </a:fontRef>
        </p:style>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5400" b="0" i="0" u="none" strike="noStrike" kern="1200" cap="none" spc="0" normalizeH="0" baseline="0" noProof="0" dirty="0">
                <a:ln>
                  <a:noFill/>
                </a:ln>
                <a:solidFill>
                  <a:srgbClr val="C00000"/>
                </a:solidFill>
                <a:effectLst/>
                <a:uLnTx/>
                <a:uFillTx/>
                <a:latin typeface="华文隶书" pitchFamily="2" charset="-122"/>
                <a:ea typeface="华文隶书" pitchFamily="2" charset="-122"/>
                <a:cs typeface="+mn-cs"/>
              </a:rPr>
              <a:t>政治模式</a:t>
            </a:r>
            <a:endParaRPr kumimoji="0" lang="zh-CN" altLang="en-US" sz="5400" b="0" i="0" u="none" strike="noStrike" kern="1200" cap="none" spc="0" normalizeH="0" baseline="0" noProof="0" dirty="0">
              <a:ln>
                <a:noFill/>
              </a:ln>
              <a:solidFill>
                <a:srgbClr val="C00000"/>
              </a:solidFill>
              <a:effectLst/>
              <a:uLnTx/>
              <a:uFillTx/>
              <a:latin typeface="华文隶书" pitchFamily="2" charset="-122"/>
              <a:ea typeface="华文隶书" pitchFamily="2" charset="-122"/>
              <a:cs typeface="+mn-cs"/>
            </a:endParaRPr>
          </a:p>
        </p:txBody>
      </p:sp>
      <p:pic>
        <p:nvPicPr>
          <p:cNvPr id="9220" name="Picture 2" descr="http://sc.admin5.com/uploads/allimg/130607/1559342108-1.gif"/>
          <p:cNvPicPr>
            <a:picLocks noChangeAspect="1"/>
          </p:cNvPicPr>
          <p:nvPr/>
        </p:nvPicPr>
        <p:blipFill>
          <a:blip r:embed="rId1"/>
          <a:stretch>
            <a:fillRect/>
          </a:stretch>
        </p:blipFill>
        <p:spPr>
          <a:xfrm>
            <a:off x="2857500" y="3214688"/>
            <a:ext cx="2928938" cy="2928937"/>
          </a:xfrm>
          <a:prstGeom prst="rect">
            <a:avLst/>
          </a:prstGeom>
          <a:noFill/>
          <a:ln w="9525">
            <a:noFill/>
          </a:ln>
        </p:spPr>
      </p:pic>
      <p:sp>
        <p:nvSpPr>
          <p:cNvPr id="9221" name="TextBox 12"/>
          <p:cNvSpPr txBox="1"/>
          <p:nvPr/>
        </p:nvSpPr>
        <p:spPr>
          <a:xfrm>
            <a:off x="3143250" y="1643063"/>
            <a:ext cx="2786063" cy="1200150"/>
          </a:xfrm>
          <a:prstGeom prst="rect">
            <a:avLst/>
          </a:prstGeom>
          <a:noFill/>
          <a:ln w="9525">
            <a:noFill/>
          </a:ln>
        </p:spPr>
        <p:txBody>
          <a:bodyPr>
            <a:spAutoFit/>
          </a:bodyPr>
          <a:p>
            <a:pPr algn="ctr"/>
            <a:r>
              <a:rPr lang="zh-CN" altLang="en-US" sz="3600" b="1" dirty="0">
                <a:latin typeface="幼圆" pitchFamily="49" charset="-122"/>
                <a:ea typeface="幼圆" pitchFamily="49" charset="-122"/>
              </a:rPr>
              <a:t>二者之间</a:t>
            </a:r>
            <a:endParaRPr lang="en-US" altLang="zh-CN" sz="3600" b="1" dirty="0">
              <a:latin typeface="幼圆" pitchFamily="49" charset="-122"/>
              <a:ea typeface="幼圆" pitchFamily="49" charset="-122"/>
            </a:endParaRPr>
          </a:p>
          <a:p>
            <a:pPr algn="ctr"/>
            <a:r>
              <a:rPr lang="zh-CN" altLang="en-US" sz="3600" b="1" dirty="0">
                <a:latin typeface="幼圆" pitchFamily="49" charset="-122"/>
                <a:ea typeface="幼圆" pitchFamily="49" charset="-122"/>
              </a:rPr>
              <a:t>   有何联系？</a:t>
            </a:r>
            <a:endParaRPr lang="en-US" altLang="zh-CN" sz="3600" b="1" dirty="0">
              <a:latin typeface="幼圆" pitchFamily="49" charset="-122"/>
              <a:ea typeface="幼圆" pitchFamily="49"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pic>
        <p:nvPicPr>
          <p:cNvPr id="10242" name="Picture 7" descr="kuang271"/>
          <p:cNvPicPr>
            <a:picLocks noChangeAspect="1"/>
          </p:cNvPicPr>
          <p:nvPr/>
        </p:nvPicPr>
        <p:blipFill>
          <a:blip r:embed="rId2">
            <a:clrChange>
              <a:clrFrom>
                <a:srgbClr val="FFFFFF"/>
              </a:clrFrom>
              <a:clrTo>
                <a:srgbClr val="FFFFFF">
                  <a:alpha val="0"/>
                </a:srgbClr>
              </a:clrTo>
            </a:clrChange>
            <a:lum bright="4001" contrast="24000"/>
          </a:blip>
          <a:stretch>
            <a:fillRect/>
          </a:stretch>
        </p:blipFill>
        <p:spPr>
          <a:xfrm>
            <a:off x="7164388" y="188913"/>
            <a:ext cx="1360487" cy="528637"/>
          </a:xfrm>
          <a:prstGeom prst="rect">
            <a:avLst/>
          </a:prstGeom>
          <a:noFill/>
          <a:ln w="9525">
            <a:noFill/>
          </a:ln>
        </p:spPr>
      </p:pic>
      <p:sp>
        <p:nvSpPr>
          <p:cNvPr id="2056" name="Text Box 8"/>
          <p:cNvSpPr txBox="1">
            <a:spLocks noChangeArrowheads="1"/>
          </p:cNvSpPr>
          <p:nvPr/>
        </p:nvSpPr>
        <p:spPr bwMode="auto">
          <a:xfrm>
            <a:off x="7092950" y="188913"/>
            <a:ext cx="1566863" cy="457200"/>
          </a:xfrm>
          <a:prstGeom prst="rect">
            <a:avLst/>
          </a:prstGeom>
          <a:noFill/>
          <a:ln w="9525">
            <a:noFill/>
            <a:miter lim="800000"/>
          </a:ln>
          <a:effectLst/>
        </p:spPr>
        <p:txBody>
          <a:bodyPr>
            <a:spAutoFit/>
          </a:bodyPr>
          <a:lstStyle/>
          <a:p>
            <a:pPr marR="0" algn="ctr" defTabSz="914400">
              <a:buClrTx/>
              <a:buSzTx/>
              <a:buFontTx/>
              <a:defRPr/>
            </a:pPr>
            <a:r>
              <a:rPr kumimoji="0" lang="zh-CN" altLang="en-US" sz="2400" b="1" kern="1200" cap="none" spc="0" normalizeH="0" baseline="0" noProof="0">
                <a:solidFill>
                  <a:srgbClr val="FFFFFF"/>
                </a:solidFill>
                <a:effectLst>
                  <a:outerShdw blurRad="38100" dist="38100" dir="2700000" algn="tl">
                    <a:srgbClr val="C0C0C0"/>
                  </a:outerShdw>
                </a:effectLst>
                <a:latin typeface="黑体" panose="02010609060101010101" pitchFamily="2" charset="-122"/>
                <a:ea typeface="黑体" panose="02010609060101010101" pitchFamily="2" charset="-122"/>
                <a:cs typeface="+mn-cs"/>
              </a:rPr>
              <a:t>第</a:t>
            </a:r>
            <a:r>
              <a:rPr kumimoji="0" lang="en-US" altLang="zh-CN" sz="2400" b="1" kern="1200" cap="none" spc="0" normalizeH="0" baseline="0" noProof="0">
                <a:solidFill>
                  <a:srgbClr val="FFFFFF"/>
                </a:solidFill>
                <a:effectLst>
                  <a:outerShdw blurRad="38100" dist="38100" dir="2700000" algn="tl">
                    <a:srgbClr val="C0C0C0"/>
                  </a:outerShdw>
                </a:effectLst>
                <a:latin typeface="黑体" panose="02010609060101010101" pitchFamily="2" charset="-122"/>
                <a:ea typeface="黑体" panose="02010609060101010101" pitchFamily="2" charset="-122"/>
                <a:cs typeface="+mn-cs"/>
              </a:rPr>
              <a:t>5</a:t>
            </a:r>
            <a:r>
              <a:rPr kumimoji="0" lang="zh-CN" altLang="en-US" sz="2400" b="1" kern="1200" cap="none" spc="0" normalizeH="0" baseline="0" noProof="0">
                <a:solidFill>
                  <a:srgbClr val="FFFFFF"/>
                </a:solidFill>
                <a:effectLst>
                  <a:outerShdw blurRad="38100" dist="38100" dir="2700000" algn="tl">
                    <a:srgbClr val="C0C0C0"/>
                  </a:outerShdw>
                </a:effectLst>
                <a:latin typeface="黑体" panose="02010609060101010101" pitchFamily="2" charset="-122"/>
                <a:ea typeface="黑体" panose="02010609060101010101" pitchFamily="2" charset="-122"/>
                <a:cs typeface="+mn-cs"/>
              </a:rPr>
              <a:t>课</a:t>
            </a:r>
            <a:endParaRPr kumimoji="0" lang="zh-CN" altLang="en-US" sz="2400" b="1" kern="1200" cap="none" spc="0" normalizeH="0" baseline="0" noProof="0">
              <a:solidFill>
                <a:srgbClr val="FFFFFF"/>
              </a:solidFill>
              <a:effectLst>
                <a:outerShdw blurRad="38100" dist="38100" dir="2700000" algn="tl">
                  <a:srgbClr val="C0C0C0"/>
                </a:outerShdw>
              </a:effectLst>
              <a:latin typeface="黑体" panose="02010609060101010101" pitchFamily="2" charset="-122"/>
              <a:ea typeface="黑体" panose="02010609060101010101" pitchFamily="2" charset="-122"/>
              <a:cs typeface="+mn-cs"/>
            </a:endParaRPr>
          </a:p>
        </p:txBody>
      </p:sp>
      <p:sp>
        <p:nvSpPr>
          <p:cNvPr id="2060" name="Text Box 12"/>
          <p:cNvSpPr txBox="1">
            <a:spLocks noChangeArrowheads="1"/>
          </p:cNvSpPr>
          <p:nvPr/>
        </p:nvSpPr>
        <p:spPr bwMode="auto">
          <a:xfrm>
            <a:off x="107950" y="44450"/>
            <a:ext cx="4176713" cy="1044575"/>
          </a:xfrm>
          <a:prstGeom prst="rect">
            <a:avLst/>
          </a:prstGeom>
          <a:noFill/>
          <a:ln w="12700">
            <a:solidFill>
              <a:srgbClr val="000099"/>
            </a:solidFill>
            <a:miter lim="800000"/>
          </a:ln>
          <a:effectLst/>
        </p:spPr>
        <p:txBody>
          <a:bodyPr>
            <a:spAutoFit/>
          </a:bodyPr>
          <a:lstStyle/>
          <a:p>
            <a:pPr marR="0" defTabSz="914400">
              <a:lnSpc>
                <a:spcPct val="110000"/>
              </a:lnSpc>
              <a:buClrTx/>
              <a:buSzTx/>
              <a:buFontTx/>
              <a:defRPr/>
            </a:pPr>
            <a:r>
              <a:rPr kumimoji="0" lang="zh-CN" altLang="en-US" sz="2800" b="1" kern="1200" cap="none" spc="0" normalizeH="0" baseline="0" noProof="0" dirty="0">
                <a:solidFill>
                  <a:srgbClr val="FFFFFF"/>
                </a:solidFill>
                <a:effectLst>
                  <a:outerShdw blurRad="38100" dist="38100" dir="2700000" algn="tl">
                    <a:srgbClr val="C0C0C0"/>
                  </a:outerShdw>
                </a:effectLst>
                <a:latin typeface="Arial" panose="020B0604020202020204" pitchFamily="34" charset="0"/>
                <a:ea typeface="隶书" pitchFamily="49" charset="-122"/>
                <a:cs typeface="+mn-cs"/>
              </a:rPr>
              <a:t>第二单元</a:t>
            </a:r>
            <a:endParaRPr kumimoji="0" lang="zh-CN" altLang="en-US" sz="2800" b="1" kern="1200" cap="none" spc="0" normalizeH="0" baseline="0" noProof="0" dirty="0">
              <a:solidFill>
                <a:srgbClr val="FFFFFF"/>
              </a:solidFill>
              <a:effectLst>
                <a:outerShdw blurRad="38100" dist="38100" dir="2700000" algn="tl">
                  <a:srgbClr val="C0C0C0"/>
                </a:outerShdw>
              </a:effectLst>
              <a:latin typeface="Arial" panose="020B0604020202020204" pitchFamily="34" charset="0"/>
              <a:ea typeface="隶书" pitchFamily="49" charset="-122"/>
              <a:cs typeface="+mn-cs"/>
            </a:endParaRPr>
          </a:p>
          <a:p>
            <a:pPr marR="0" defTabSz="914400">
              <a:lnSpc>
                <a:spcPct val="110000"/>
              </a:lnSpc>
              <a:buClrTx/>
              <a:buSzTx/>
              <a:buFontTx/>
              <a:defRPr/>
            </a:pPr>
            <a:r>
              <a:rPr kumimoji="0" lang="zh-CN" altLang="en-US" sz="2800" b="1" kern="1200" cap="none" spc="0" normalizeH="0" baseline="0" noProof="0" dirty="0">
                <a:solidFill>
                  <a:srgbClr val="FFFFFF"/>
                </a:solidFill>
                <a:effectLst>
                  <a:outerShdw blurRad="38100" dist="38100" dir="2700000" algn="tl">
                    <a:srgbClr val="C0C0C0"/>
                  </a:outerShdw>
                </a:effectLst>
                <a:latin typeface="Arial" panose="020B0604020202020204" pitchFamily="34" charset="0"/>
                <a:ea typeface="隶书" pitchFamily="49" charset="-122"/>
                <a:cs typeface="+mn-cs"/>
              </a:rPr>
              <a:t>古代希腊罗马的政治制度</a:t>
            </a:r>
            <a:endParaRPr kumimoji="0" lang="zh-CN" altLang="en-US" sz="2800" b="1" kern="1200" cap="none" spc="0" normalizeH="0" baseline="0" noProof="0" dirty="0">
              <a:solidFill>
                <a:srgbClr val="FFFFFF"/>
              </a:solidFill>
              <a:effectLst>
                <a:outerShdw blurRad="38100" dist="38100" dir="2700000" algn="tl">
                  <a:srgbClr val="C0C0C0"/>
                </a:outerShdw>
              </a:effectLst>
              <a:latin typeface="Arial" panose="020B0604020202020204" pitchFamily="34" charset="0"/>
              <a:ea typeface="隶书" pitchFamily="49" charset="-122"/>
              <a:cs typeface="+mn-cs"/>
            </a:endParaRPr>
          </a:p>
        </p:txBody>
      </p:sp>
      <p:sp>
        <p:nvSpPr>
          <p:cNvPr id="2062" name="Text Box 14"/>
          <p:cNvSpPr txBox="1">
            <a:spLocks noChangeArrowheads="1"/>
          </p:cNvSpPr>
          <p:nvPr/>
        </p:nvSpPr>
        <p:spPr bwMode="auto">
          <a:xfrm>
            <a:off x="0" y="1285875"/>
            <a:ext cx="9144000" cy="1098550"/>
          </a:xfrm>
          <a:prstGeom prst="rect">
            <a:avLst/>
          </a:prstGeom>
        </p:spPr>
        <p:style>
          <a:lnRef idx="1">
            <a:schemeClr val="accent1"/>
          </a:lnRef>
          <a:fillRef idx="3">
            <a:schemeClr val="accent1"/>
          </a:fillRef>
          <a:effectRef idx="2">
            <a:schemeClr val="accent1"/>
          </a:effectRef>
          <a:fontRef idx="minor">
            <a:schemeClr val="lt1"/>
          </a:fontRef>
        </p:style>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FF3300"/>
                </a:solidFill>
                <a:effectLst>
                  <a:outerShdw blurRad="38100" dist="38100" dir="2700000" algn="tl">
                    <a:srgbClr val="C0C0C0"/>
                  </a:outerShdw>
                </a:effectLst>
                <a:uLnTx/>
                <a:uFillTx/>
                <a:latin typeface="+mn-lt"/>
                <a:ea typeface="华文行楷" pitchFamily="2" charset="-122"/>
                <a:cs typeface="+mn-cs"/>
              </a:rPr>
              <a:t>古代希腊民主政治</a:t>
            </a:r>
            <a:endParaRPr kumimoji="0" lang="zh-CN" altLang="en-US" sz="6600" b="1" i="0" u="none" strike="noStrike" kern="1200" cap="none" spc="0" normalizeH="0" baseline="0" noProof="0" dirty="0">
              <a:ln>
                <a:noFill/>
              </a:ln>
              <a:solidFill>
                <a:srgbClr val="FF3300"/>
              </a:solidFill>
              <a:effectLst>
                <a:outerShdw blurRad="38100" dist="38100" dir="2700000" algn="tl">
                  <a:srgbClr val="C0C0C0"/>
                </a:outerShdw>
              </a:effectLst>
              <a:uLnTx/>
              <a:uFillTx/>
              <a:latin typeface="+mn-lt"/>
              <a:ea typeface="华文行楷" pitchFamily="2" charset="-122"/>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7174" name="Text Box 6"/>
          <p:cNvSpPr txBox="1"/>
          <p:nvPr/>
        </p:nvSpPr>
        <p:spPr>
          <a:xfrm>
            <a:off x="5219700" y="2205038"/>
            <a:ext cx="3455988" cy="1169987"/>
          </a:xfrm>
          <a:prstGeom prst="rect">
            <a:avLst/>
          </a:prstGeom>
          <a:solidFill>
            <a:schemeClr val="tx2"/>
          </a:solidFill>
          <a:ln w="9525">
            <a:noFill/>
          </a:ln>
        </p:spPr>
        <p:txBody>
          <a:bodyPr>
            <a:spAutoFit/>
          </a:bodyPr>
          <a:p>
            <a:pPr>
              <a:spcBef>
                <a:spcPct val="50000"/>
              </a:spcBef>
            </a:pPr>
            <a:r>
              <a:rPr lang="zh-CN" altLang="en-US" sz="2800" b="1" dirty="0">
                <a:solidFill>
                  <a:schemeClr val="bg1"/>
                </a:solidFill>
                <a:latin typeface="Arial" panose="020B0604020202020204" pitchFamily="34" charset="0"/>
                <a:ea typeface="黑体" panose="02010609060101010101" pitchFamily="2" charset="-122"/>
              </a:rPr>
              <a:t>三面环海</a:t>
            </a:r>
            <a:endParaRPr lang="en-US" altLang="zh-CN" sz="2800" b="1" dirty="0">
              <a:solidFill>
                <a:schemeClr val="bg1"/>
              </a:solidFill>
              <a:latin typeface="Arial" panose="020B0604020202020204" pitchFamily="34" charset="0"/>
              <a:ea typeface="黑体" panose="02010609060101010101" pitchFamily="2" charset="-122"/>
            </a:endParaRPr>
          </a:p>
          <a:p>
            <a:pPr>
              <a:spcBef>
                <a:spcPct val="50000"/>
              </a:spcBef>
            </a:pPr>
            <a:r>
              <a:rPr lang="zh-CN" altLang="en-US" sz="2800" b="1" dirty="0">
                <a:solidFill>
                  <a:schemeClr val="bg1"/>
                </a:solidFill>
                <a:latin typeface="Arial" panose="020B0604020202020204" pitchFamily="34" charset="0"/>
                <a:ea typeface="黑体" panose="02010609060101010101" pitchFamily="2" charset="-122"/>
              </a:rPr>
              <a:t>天然良港众多</a:t>
            </a:r>
            <a:endParaRPr lang="zh-CN" altLang="en-US" sz="2800" b="1" dirty="0">
              <a:solidFill>
                <a:schemeClr val="bg1"/>
              </a:solidFill>
              <a:latin typeface="Arial" panose="020B0604020202020204" pitchFamily="34" charset="0"/>
              <a:ea typeface="黑体" panose="02010609060101010101" pitchFamily="2" charset="-122"/>
            </a:endParaRPr>
          </a:p>
        </p:txBody>
      </p:sp>
      <p:pic>
        <p:nvPicPr>
          <p:cNvPr id="11267" name="Picture 5"/>
          <p:cNvPicPr>
            <a:picLocks noChangeAspect="1"/>
          </p:cNvPicPr>
          <p:nvPr/>
        </p:nvPicPr>
        <p:blipFill>
          <a:blip r:embed="rId2"/>
          <a:stretch>
            <a:fillRect/>
          </a:stretch>
        </p:blipFill>
        <p:spPr>
          <a:xfrm>
            <a:off x="1357313" y="928688"/>
            <a:ext cx="5629275" cy="81915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7174"/>
                                        </p:tgtEl>
                                        <p:attrNameLst>
                                          <p:attrName>style.visibility</p:attrName>
                                        </p:attrNameLst>
                                      </p:cBhvr>
                                      <p:to>
                                        <p:strVal val="visible"/>
                                      </p:to>
                                    </p:set>
                                    <p:anim calcmode="lin" valueType="num">
                                      <p:cBhvr>
                                        <p:cTn id="7" dur="500" fill="hold"/>
                                        <p:tgtEl>
                                          <p:spTgt spid="7174"/>
                                        </p:tgtEl>
                                        <p:attrNameLst>
                                          <p:attrName>ppt_w</p:attrName>
                                        </p:attrNameLst>
                                      </p:cBhvr>
                                      <p:tavLst>
                                        <p:tav tm="0">
                                          <p:val>
                                            <p:fltVal val="0.000000"/>
                                          </p:val>
                                        </p:tav>
                                        <p:tav tm="100000">
                                          <p:val>
                                            <p:strVal val="#ppt_w"/>
                                          </p:val>
                                        </p:tav>
                                      </p:tavLst>
                                    </p:anim>
                                    <p:anim calcmode="lin" valueType="num">
                                      <p:cBhvr>
                                        <p:cTn id="8" dur="500" fill="hold"/>
                                        <p:tgtEl>
                                          <p:spTgt spid="7174"/>
                                        </p:tgtEl>
                                        <p:attrNameLst>
                                          <p:attrName>ppt_h</p:attrName>
                                        </p:attrNameLst>
                                      </p:cBhvr>
                                      <p:tavLst>
                                        <p:tav tm="0">
                                          <p:val>
                                            <p:fltVal val="0.00000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290" name="Picture 2"/>
          <p:cNvPicPr>
            <a:picLocks noChangeAspect="1"/>
          </p:cNvPicPr>
          <p:nvPr/>
        </p:nvPicPr>
        <p:blipFill>
          <a:blip r:embed="rId1"/>
          <a:stretch>
            <a:fillRect/>
          </a:stretch>
        </p:blipFill>
        <p:spPr>
          <a:xfrm>
            <a:off x="357188" y="0"/>
            <a:ext cx="8572500" cy="6777038"/>
          </a:xfrm>
          <a:prstGeom prst="rect">
            <a:avLst/>
          </a:prstGeom>
          <a:noFill/>
          <a:ln w="9525">
            <a:noFill/>
          </a:ln>
        </p:spPr>
      </p:pic>
      <p:sp>
        <p:nvSpPr>
          <p:cNvPr id="3" name="TextBox 2"/>
          <p:cNvSpPr txBox="1"/>
          <p:nvPr/>
        </p:nvSpPr>
        <p:spPr>
          <a:xfrm>
            <a:off x="714375" y="857250"/>
            <a:ext cx="8001000" cy="584200"/>
          </a:xfrm>
          <a:prstGeom prst="rect">
            <a:avLst/>
          </a:prstGeom>
          <a:solidFill>
            <a:srgbClr val="FFFF00"/>
          </a:solidFill>
        </p:spPr>
        <p:style>
          <a:lnRef idx="3">
            <a:schemeClr val="lt1"/>
          </a:lnRef>
          <a:fillRef idx="1">
            <a:schemeClr val="accent2"/>
          </a:fillRef>
          <a:effectRef idx="1">
            <a:schemeClr val="accent2"/>
          </a:effectRef>
          <a:fontRef idx="minor">
            <a:schemeClr val="lt1"/>
          </a:fontRef>
        </p:style>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rPr>
              <a:t>得天独厚的海外贸易发展条件，工商业发达</a:t>
            </a:r>
            <a:endParaRPr kumimoji="0" lang="zh-CN" altLang="en-US" sz="32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3314" name="Picture 2"/>
          <p:cNvPicPr>
            <a:picLocks noChangeAspect="1"/>
          </p:cNvPicPr>
          <p:nvPr/>
        </p:nvPicPr>
        <p:blipFill>
          <a:blip r:embed="rId1"/>
          <a:stretch>
            <a:fillRect/>
          </a:stretch>
        </p:blipFill>
        <p:spPr>
          <a:xfrm>
            <a:off x="0" y="0"/>
            <a:ext cx="5835650" cy="6858000"/>
          </a:xfrm>
          <a:prstGeom prst="rect">
            <a:avLst/>
          </a:prstGeom>
          <a:noFill/>
          <a:ln w="9525">
            <a:noFill/>
          </a:ln>
        </p:spPr>
      </p:pic>
      <p:sp>
        <p:nvSpPr>
          <p:cNvPr id="3" name="Text Box 7"/>
          <p:cNvSpPr txBox="1"/>
          <p:nvPr/>
        </p:nvSpPr>
        <p:spPr>
          <a:xfrm>
            <a:off x="6215063" y="1214438"/>
            <a:ext cx="2382837" cy="2163762"/>
          </a:xfrm>
          <a:prstGeom prst="rect">
            <a:avLst/>
          </a:prstGeom>
          <a:solidFill>
            <a:schemeClr val="tx1"/>
          </a:solidFill>
          <a:ln w="9525">
            <a:noFill/>
          </a:ln>
        </p:spPr>
        <p:txBody>
          <a:bodyPr>
            <a:spAutoFit/>
          </a:bodyPr>
          <a:p>
            <a:pPr>
              <a:lnSpc>
                <a:spcPct val="150000"/>
              </a:lnSpc>
              <a:spcBef>
                <a:spcPct val="50000"/>
              </a:spcBef>
            </a:pPr>
            <a:r>
              <a:rPr lang="zh-CN" altLang="en-US" sz="2800" b="1" dirty="0">
                <a:solidFill>
                  <a:schemeClr val="bg1"/>
                </a:solidFill>
                <a:latin typeface="Arial" panose="020B0604020202020204" pitchFamily="34" charset="0"/>
                <a:ea typeface="黑体" panose="02010609060101010101" pitchFamily="2" charset="-122"/>
              </a:rPr>
              <a:t>多山、多岛、山河交错</a:t>
            </a:r>
            <a:endParaRPr lang="en-US" altLang="zh-CN" sz="2800" b="1" dirty="0">
              <a:solidFill>
                <a:schemeClr val="bg1"/>
              </a:solidFill>
              <a:latin typeface="Arial" panose="020B0604020202020204" pitchFamily="34" charset="0"/>
              <a:ea typeface="黑体" panose="02010609060101010101" pitchFamily="2" charset="-122"/>
            </a:endParaRPr>
          </a:p>
          <a:p>
            <a:pPr>
              <a:lnSpc>
                <a:spcPct val="150000"/>
              </a:lnSpc>
              <a:spcBef>
                <a:spcPct val="50000"/>
              </a:spcBef>
            </a:pPr>
            <a:r>
              <a:rPr lang="zh-CN" altLang="en-US" sz="2800" b="1" dirty="0">
                <a:solidFill>
                  <a:schemeClr val="bg1"/>
                </a:solidFill>
                <a:latin typeface="Arial" panose="020B0604020202020204" pitchFamily="34" charset="0"/>
                <a:ea typeface="黑体" panose="02010609060101010101" pitchFamily="2" charset="-122"/>
              </a:rPr>
              <a:t>相对分割孤立</a:t>
            </a:r>
            <a:endParaRPr lang="zh-CN" altLang="en-US" sz="2800" b="1" dirty="0">
              <a:solidFill>
                <a:schemeClr val="bg1"/>
              </a:solidFill>
              <a:latin typeface="Arial" panose="020B0604020202020204" pitchFamily="34" charset="0"/>
              <a:ea typeface="黑体" panose="0201060906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145">
                                          <p:stCondLst>
                                            <p:cond delay="0"/>
                                          </p:stCondLst>
                                        </p:cTn>
                                        <p:tgtEl>
                                          <p:spTgt spid="3"/>
                                        </p:tgtEl>
                                      </p:cBhvr>
                                    </p:animEffect>
                                    <p:anim calcmode="lin" valueType="num">
                                      <p:cBhvr>
                                        <p:cTn id="8" dur="456"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166" tmFilter="0.0,0.0; 0.25,0.07; 0.50,0.2; 0.75,0.467; 1.0,1.0">
                                          <p:stCondLst>
                                            <p:cond delay="0"/>
                                          </p:stCondLst>
                                        </p:cTn>
                                        <p:tgtEl>
                                          <p:spTgt spid="3"/>
                                        </p:tgtEl>
                                        <p:attrNameLst>
                                          <p:attrName>ppt_y</p:attrName>
                                        </p:attrNameLst>
                                      </p:cBhvr>
                                      <p:tavLst>
                                        <p:tav tm="0" fmla="#ppt_y-sin(pi*$)/3">
                                          <p:val>
                                            <p:fltVal val="0.500000"/>
                                          </p:val>
                                        </p:tav>
                                        <p:tav tm="100000">
                                          <p:val>
                                            <p:fltVal val="1.000000"/>
                                          </p:val>
                                        </p:tav>
                                      </p:tavLst>
                                    </p:anim>
                                    <p:anim calcmode="lin" valueType="num">
                                      <p:cBhvr>
                                        <p:cTn id="10" dur="166" tmFilter="0, 0; 0.125,0.2665; 0.25,0.4; 0.375,0.465; 0.5,0.5;  0.625,0.535; 0.75,0.6; 0.875,0.7335; 1,1">
                                          <p:stCondLst>
                                            <p:cond delay="166"/>
                                          </p:stCondLst>
                                        </p:cTn>
                                        <p:tgtEl>
                                          <p:spTgt spid="3"/>
                                        </p:tgtEl>
                                        <p:attrNameLst>
                                          <p:attrName>ppt_y</p:attrName>
                                        </p:attrNameLst>
                                      </p:cBhvr>
                                      <p:tavLst>
                                        <p:tav tm="0" fmla="#ppt_y-sin(pi*$)/9">
                                          <p:val>
                                            <p:fltVal val="0.000000"/>
                                          </p:val>
                                        </p:tav>
                                        <p:tav tm="100000">
                                          <p:val>
                                            <p:fltVal val="1.000000"/>
                                          </p:val>
                                        </p:tav>
                                      </p:tavLst>
                                    </p:anim>
                                    <p:anim calcmode="lin" valueType="num">
                                      <p:cBhvr>
                                        <p:cTn id="11" dur="83" tmFilter="0, 0; 0.125,0.2665; 0.25,0.4; 0.375,0.465; 0.5,0.5;  0.625,0.535; 0.75,0.6; 0.875,0.7335; 1,1">
                                          <p:stCondLst>
                                            <p:cond delay="331"/>
                                          </p:stCondLst>
                                        </p:cTn>
                                        <p:tgtEl>
                                          <p:spTgt spid="3"/>
                                        </p:tgtEl>
                                        <p:attrNameLst>
                                          <p:attrName>ppt_y</p:attrName>
                                        </p:attrNameLst>
                                      </p:cBhvr>
                                      <p:tavLst>
                                        <p:tav tm="0" fmla="#ppt_y-sin(pi*$)/27">
                                          <p:val>
                                            <p:fltVal val="0.000000"/>
                                          </p:val>
                                        </p:tav>
                                        <p:tav tm="100000">
                                          <p:val>
                                            <p:fltVal val="1.000000"/>
                                          </p:val>
                                        </p:tav>
                                      </p:tavLst>
                                    </p:anim>
                                    <p:anim calcmode="lin" valueType="num">
                                      <p:cBhvr>
                                        <p:cTn id="12" dur="41" tmFilter="0, 0; 0.125,0.2665; 0.25,0.4; 0.375,0.465; 0.5,0.5;  0.625,0.535; 0.75,0.6; 0.875,0.7335; 1,1">
                                          <p:stCondLst>
                                            <p:cond delay="414"/>
                                          </p:stCondLst>
                                        </p:cTn>
                                        <p:tgtEl>
                                          <p:spTgt spid="3"/>
                                        </p:tgtEl>
                                        <p:attrNameLst>
                                          <p:attrName>ppt_y</p:attrName>
                                        </p:attrNameLst>
                                      </p:cBhvr>
                                      <p:tavLst>
                                        <p:tav tm="0" fmla="#ppt_y-sin(pi*$)/81">
                                          <p:val>
                                            <p:fltVal val="0.000000"/>
                                          </p:val>
                                        </p:tav>
                                        <p:tav tm="100000">
                                          <p:val>
                                            <p:fltVal val="1.000000"/>
                                          </p:val>
                                        </p:tav>
                                      </p:tavLst>
                                    </p:anim>
                                    <p:animScale>
                                      <p:cBhvr>
                                        <p:cTn id="13" dur="7">
                                          <p:stCondLst>
                                            <p:cond delay="162"/>
                                          </p:stCondLst>
                                        </p:cTn>
                                        <p:tgtEl>
                                          <p:spTgt spid="3"/>
                                        </p:tgtEl>
                                      </p:cBhvr>
                                      <p:to x="100000" y="60000"/>
                                    </p:animScale>
                                    <p:animScale>
                                      <p:cBhvr>
                                        <p:cTn id="14" dur="41" decel="50000">
                                          <p:stCondLst>
                                            <p:cond delay="169"/>
                                          </p:stCondLst>
                                        </p:cTn>
                                        <p:tgtEl>
                                          <p:spTgt spid="3"/>
                                        </p:tgtEl>
                                      </p:cBhvr>
                                      <p:to x="100000" y="100000"/>
                                    </p:animScale>
                                    <p:animScale>
                                      <p:cBhvr>
                                        <p:cTn id="15" dur="7">
                                          <p:stCondLst>
                                            <p:cond delay="328"/>
                                          </p:stCondLst>
                                        </p:cTn>
                                        <p:tgtEl>
                                          <p:spTgt spid="3"/>
                                        </p:tgtEl>
                                      </p:cBhvr>
                                      <p:to x="100000" y="80000"/>
                                    </p:animScale>
                                    <p:animScale>
                                      <p:cBhvr>
                                        <p:cTn id="16" dur="41" decel="50000">
                                          <p:stCondLst>
                                            <p:cond delay="335"/>
                                          </p:stCondLst>
                                        </p:cTn>
                                        <p:tgtEl>
                                          <p:spTgt spid="3"/>
                                        </p:tgtEl>
                                      </p:cBhvr>
                                      <p:to x="100000" y="100000"/>
                                    </p:animScale>
                                    <p:animScale>
                                      <p:cBhvr>
                                        <p:cTn id="17" dur="7">
                                          <p:stCondLst>
                                            <p:cond delay="410"/>
                                          </p:stCondLst>
                                        </p:cTn>
                                        <p:tgtEl>
                                          <p:spTgt spid="3"/>
                                        </p:tgtEl>
                                      </p:cBhvr>
                                      <p:to x="100000" y="90000"/>
                                    </p:animScale>
                                    <p:animScale>
                                      <p:cBhvr>
                                        <p:cTn id="18" dur="41" decel="50000">
                                          <p:stCondLst>
                                            <p:cond delay="417"/>
                                          </p:stCondLst>
                                        </p:cTn>
                                        <p:tgtEl>
                                          <p:spTgt spid="3"/>
                                        </p:tgtEl>
                                      </p:cBhvr>
                                      <p:to x="100000" y="100000"/>
                                    </p:animScale>
                                    <p:animScale>
                                      <p:cBhvr>
                                        <p:cTn id="19" dur="7">
                                          <p:stCondLst>
                                            <p:cond delay="452"/>
                                          </p:stCondLst>
                                        </p:cTn>
                                        <p:tgtEl>
                                          <p:spTgt spid="3"/>
                                        </p:tgtEl>
                                      </p:cBhvr>
                                      <p:to x="100000" y="95000"/>
                                    </p:animScale>
                                    <p:animScale>
                                      <p:cBhvr>
                                        <p:cTn id="20" dur="41" decel="50000">
                                          <p:stCondLst>
                                            <p:cond delay="458"/>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338" name="Picture 2"/>
          <p:cNvPicPr>
            <a:picLocks noChangeAspect="1"/>
          </p:cNvPicPr>
          <p:nvPr/>
        </p:nvPicPr>
        <p:blipFill>
          <a:blip r:embed="rId1"/>
          <a:stretch>
            <a:fillRect/>
          </a:stretch>
        </p:blipFill>
        <p:spPr>
          <a:xfrm>
            <a:off x="0" y="0"/>
            <a:ext cx="7192963" cy="6858000"/>
          </a:xfrm>
          <a:prstGeom prst="rect">
            <a:avLst/>
          </a:prstGeom>
          <a:noFill/>
          <a:ln w="9525">
            <a:noFill/>
          </a:ln>
        </p:spPr>
      </p:pic>
      <p:sp>
        <p:nvSpPr>
          <p:cNvPr id="3" name="TextBox 2"/>
          <p:cNvSpPr txBox="1"/>
          <p:nvPr/>
        </p:nvSpPr>
        <p:spPr>
          <a:xfrm>
            <a:off x="5572125" y="1428750"/>
            <a:ext cx="3286125" cy="2062163"/>
          </a:xfrm>
          <a:prstGeom prst="rect">
            <a:avLst/>
          </a:prstGeom>
          <a:solidFill>
            <a:srgbClr val="FFFF00"/>
          </a:solidFill>
        </p:spPr>
        <p:style>
          <a:lnRef idx="3">
            <a:schemeClr val="lt1"/>
          </a:lnRef>
          <a:fillRef idx="1">
            <a:schemeClr val="accent2"/>
          </a:fillRef>
          <a:effectRef idx="1">
            <a:schemeClr val="accent2"/>
          </a:effectRef>
          <a:fontRef idx="minor">
            <a:schemeClr val="lt1"/>
          </a:fontRef>
        </p:style>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rPr>
              <a:t>容易形成各自独立的城邦国家，</a:t>
            </a:r>
            <a:endParaRPr kumimoji="0" lang="en-US" altLang="zh-CN" sz="32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rPr>
              <a:t>难以形成统一的国家</a:t>
            </a:r>
            <a:endParaRPr kumimoji="0" lang="zh-CN" altLang="en-US" sz="32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362" name="Picture 2"/>
          <p:cNvPicPr>
            <a:picLocks noChangeAspect="1"/>
          </p:cNvPicPr>
          <p:nvPr/>
        </p:nvPicPr>
        <p:blipFill>
          <a:blip r:embed="rId1"/>
          <a:stretch>
            <a:fillRect/>
          </a:stretch>
        </p:blipFill>
        <p:spPr>
          <a:xfrm>
            <a:off x="0" y="0"/>
            <a:ext cx="9164638" cy="6858000"/>
          </a:xfrm>
          <a:prstGeom prst="rect">
            <a:avLst/>
          </a:prstGeom>
          <a:noFill/>
          <a:ln w="9525">
            <a:noFill/>
          </a:ln>
        </p:spPr>
      </p:pic>
      <p:sp>
        <p:nvSpPr>
          <p:cNvPr id="3" name="TextBox 2"/>
          <p:cNvSpPr txBox="1"/>
          <p:nvPr/>
        </p:nvSpPr>
        <p:spPr>
          <a:xfrm>
            <a:off x="2714625" y="1143000"/>
            <a:ext cx="2786063" cy="1446213"/>
          </a:xfrm>
          <a:prstGeom prst="rect">
            <a:avLst/>
          </a:prstGeom>
          <a:solidFill>
            <a:srgbClr val="FFFF00"/>
          </a:solidFill>
        </p:spPr>
        <p:style>
          <a:lnRef idx="3">
            <a:schemeClr val="lt1"/>
          </a:lnRef>
          <a:fillRef idx="1">
            <a:schemeClr val="accent2"/>
          </a:fillRef>
          <a:effectRef idx="1">
            <a:schemeClr val="accent2"/>
          </a:effectRef>
          <a:fontRef idx="minor">
            <a:schemeClr val="lt1"/>
          </a:fontRef>
        </p:style>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rPr>
              <a:t>小国寡民</a:t>
            </a:r>
            <a:endParaRPr kumimoji="0" lang="en-US" altLang="zh-CN" sz="44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rPr>
              <a:t>独立自主</a:t>
            </a:r>
            <a:endParaRPr kumimoji="0" lang="zh-CN" altLang="en-US" sz="44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386" name="Picture 2" descr="C:\Documents and Settings\Administrator\桌面\图片1.jpg"/>
          <p:cNvPicPr>
            <a:picLocks noChangeAspect="1"/>
          </p:cNvPicPr>
          <p:nvPr/>
        </p:nvPicPr>
        <p:blipFill>
          <a:blip r:embed="rId1"/>
          <a:stretch>
            <a:fillRect/>
          </a:stretch>
        </p:blipFill>
        <p:spPr>
          <a:xfrm>
            <a:off x="-1962150" y="-2628900"/>
            <a:ext cx="13068300" cy="12115800"/>
          </a:xfrm>
          <a:prstGeom prst="rect">
            <a:avLst/>
          </a:prstGeom>
          <a:noFill/>
          <a:ln w="9525">
            <a:noFill/>
          </a:ln>
        </p:spPr>
      </p:pic>
      <p:sp>
        <p:nvSpPr>
          <p:cNvPr id="7177" name="Rectangle 9"/>
          <p:cNvSpPr/>
          <p:nvPr/>
        </p:nvSpPr>
        <p:spPr>
          <a:xfrm>
            <a:off x="5000625" y="1500188"/>
            <a:ext cx="3382963" cy="2124075"/>
          </a:xfrm>
          <a:prstGeom prst="rect">
            <a:avLst/>
          </a:prstGeom>
          <a:solidFill>
            <a:schemeClr val="tx1"/>
          </a:solidFill>
          <a:ln w="9525">
            <a:noFill/>
          </a:ln>
        </p:spPr>
        <p:txBody>
          <a:bodyPr>
            <a:spAutoFit/>
          </a:bodyPr>
          <a:p>
            <a:pPr>
              <a:spcBef>
                <a:spcPct val="50000"/>
              </a:spcBef>
            </a:pPr>
            <a:r>
              <a:rPr lang="zh-CN" altLang="en-US" sz="4400" b="1" dirty="0">
                <a:solidFill>
                  <a:schemeClr val="bg1"/>
                </a:solidFill>
                <a:latin typeface="黑体" panose="02010609060101010101" pitchFamily="2" charset="-122"/>
                <a:ea typeface="黑体" panose="02010609060101010101" pitchFamily="2" charset="-122"/>
              </a:rPr>
              <a:t>地中海沿岸，欧亚非三大洲交通要冲</a:t>
            </a:r>
            <a:endParaRPr lang="zh-CN" altLang="en-US" sz="4400" b="1" dirty="0">
              <a:solidFill>
                <a:schemeClr val="bg1"/>
              </a:solidFill>
              <a:latin typeface="黑体" panose="02010609060101010101" pitchFamily="2" charset="-122"/>
              <a:ea typeface="黑体" panose="0201060906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177"/>
                                        </p:tgtEl>
                                        <p:attrNameLst>
                                          <p:attrName>style.visibility</p:attrName>
                                        </p:attrNameLst>
                                      </p:cBhvr>
                                      <p:to>
                                        <p:strVal val="visible"/>
                                      </p:to>
                                    </p:set>
                                    <p:anim calcmode="lin" valueType="num">
                                      <p:cBhvr>
                                        <p:cTn id="7" dur="1" fill="hold"/>
                                        <p:tgtEl>
                                          <p:spTgt spid="7177"/>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Text Box 2"/>
          <p:cNvSpPr txBox="1"/>
          <p:nvPr/>
        </p:nvSpPr>
        <p:spPr>
          <a:xfrm>
            <a:off x="179388" y="188913"/>
            <a:ext cx="7921625" cy="1736725"/>
          </a:xfrm>
          <a:prstGeom prst="rect">
            <a:avLst/>
          </a:prstGeom>
          <a:noFill/>
          <a:ln w="9525">
            <a:noFill/>
          </a:ln>
        </p:spPr>
        <p:txBody>
          <a:bodyPr>
            <a:spAutoFit/>
          </a:bodyPr>
          <a:p>
            <a:r>
              <a:rPr lang="zh-CN" altLang="en-US" sz="5400" b="1" dirty="0">
                <a:solidFill>
                  <a:srgbClr val="0000FF"/>
                </a:solidFill>
                <a:latin typeface="Arial" panose="020B0604020202020204" pitchFamily="34" charset="0"/>
                <a:ea typeface="华文新魏" pitchFamily="2" charset="-122"/>
              </a:rPr>
              <a:t>二、雅典民主政治的形成</a:t>
            </a:r>
            <a:endParaRPr lang="zh-CN" altLang="en-US" sz="5400" b="1" dirty="0">
              <a:solidFill>
                <a:srgbClr val="0000FF"/>
              </a:solidFill>
              <a:latin typeface="Arial" panose="020B0604020202020204" pitchFamily="34" charset="0"/>
              <a:ea typeface="华文新魏" pitchFamily="2" charset="-122"/>
            </a:endParaRPr>
          </a:p>
          <a:p>
            <a:r>
              <a:rPr lang="en-US" altLang="zh-CN" sz="5400" b="1" dirty="0">
                <a:solidFill>
                  <a:srgbClr val="FF0000"/>
                </a:solidFill>
                <a:latin typeface="Arial" panose="020B0604020202020204" pitchFamily="34" charset="0"/>
                <a:ea typeface="华文新魏" pitchFamily="2" charset="-122"/>
              </a:rPr>
              <a:t>——</a:t>
            </a:r>
            <a:r>
              <a:rPr lang="zh-CN" altLang="en-US" sz="5400" b="1" dirty="0">
                <a:solidFill>
                  <a:srgbClr val="FF0000"/>
                </a:solidFill>
                <a:latin typeface="Arial" panose="020B0604020202020204" pitchFamily="34" charset="0"/>
                <a:ea typeface="华文新魏" pitchFamily="2" charset="-122"/>
              </a:rPr>
              <a:t>三大改革</a:t>
            </a:r>
            <a:endParaRPr lang="zh-CN" altLang="en-US" sz="6600" b="1" dirty="0">
              <a:solidFill>
                <a:srgbClr val="FF0000"/>
              </a:solidFill>
              <a:latin typeface="Arial" panose="020B0604020202020204" pitchFamily="34" charset="0"/>
              <a:ea typeface="华文新魏" pitchFamily="2" charset="-122"/>
            </a:endParaRPr>
          </a:p>
        </p:txBody>
      </p:sp>
      <p:pic>
        <p:nvPicPr>
          <p:cNvPr id="17411" name="Picture 8" descr="梭伦1"/>
          <p:cNvPicPr>
            <a:picLocks noChangeAspect="1"/>
          </p:cNvPicPr>
          <p:nvPr/>
        </p:nvPicPr>
        <p:blipFill>
          <a:blip r:embed="rId1"/>
          <a:stretch>
            <a:fillRect/>
          </a:stretch>
        </p:blipFill>
        <p:spPr>
          <a:xfrm>
            <a:off x="428625" y="4286250"/>
            <a:ext cx="2159000" cy="2325688"/>
          </a:xfrm>
          <a:prstGeom prst="rect">
            <a:avLst/>
          </a:prstGeom>
          <a:noFill/>
          <a:ln w="9525">
            <a:noFill/>
          </a:ln>
        </p:spPr>
      </p:pic>
      <p:sp>
        <p:nvSpPr>
          <p:cNvPr id="12302" name="Text Box 10"/>
          <p:cNvSpPr txBox="1">
            <a:spLocks noChangeArrowheads="1"/>
          </p:cNvSpPr>
          <p:nvPr/>
        </p:nvSpPr>
        <p:spPr bwMode="auto">
          <a:xfrm>
            <a:off x="357188" y="3286125"/>
            <a:ext cx="2232025" cy="584200"/>
          </a:xfrm>
          <a:prstGeom prst="rect">
            <a:avLst/>
          </a:prstGeom>
        </p:spPr>
        <p:style>
          <a:lnRef idx="3">
            <a:schemeClr val="lt1"/>
          </a:lnRef>
          <a:fillRef idx="1">
            <a:schemeClr val="accent4"/>
          </a:fillRef>
          <a:effectRef idx="1">
            <a:schemeClr val="accent4"/>
          </a:effectRef>
          <a:fontRef idx="minor">
            <a:schemeClr val="lt1"/>
          </a:fontRef>
        </p:style>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defRPr/>
            </a:pPr>
            <a:r>
              <a:rPr kumimoji="0" lang="zh-CN" altLang="en-US" sz="3200" b="1" i="0" u="none" strike="noStrike" kern="1200" cap="none" spc="0" normalizeH="0" baseline="0" noProof="0" dirty="0">
                <a:ln>
                  <a:noFill/>
                </a:ln>
                <a:solidFill>
                  <a:schemeClr val="bg1"/>
                </a:solidFill>
                <a:effectLst/>
                <a:uLnTx/>
                <a:uFillTx/>
                <a:latin typeface="+mn-lt"/>
                <a:ea typeface="+mn-ea"/>
                <a:cs typeface="+mn-cs"/>
              </a:rPr>
              <a:t>梭伦</a:t>
            </a:r>
            <a:r>
              <a:rPr kumimoji="0" lang="en-US" altLang="zh-CN" sz="3200" b="1" i="0" u="none" strike="noStrike" kern="1200" cap="none" spc="0" normalizeH="0" baseline="0" noProof="0" dirty="0">
                <a:ln>
                  <a:noFill/>
                </a:ln>
                <a:solidFill>
                  <a:schemeClr val="bg1"/>
                </a:solidFill>
                <a:effectLst/>
                <a:uLnTx/>
                <a:uFillTx/>
                <a:latin typeface="+mn-lt"/>
                <a:ea typeface="+mn-ea"/>
                <a:cs typeface="+mn-cs"/>
              </a:rPr>
              <a:t>:</a:t>
            </a:r>
            <a:r>
              <a:rPr kumimoji="0" lang="zh-CN" altLang="en-US" sz="3200" b="1" i="0" u="none" strike="noStrike" kern="1200" cap="none" spc="0" normalizeH="0" baseline="0" noProof="0" dirty="0">
                <a:ln>
                  <a:noFill/>
                </a:ln>
                <a:solidFill>
                  <a:srgbClr val="FF0000"/>
                </a:solidFill>
                <a:effectLst/>
                <a:uLnTx/>
                <a:uFillTx/>
                <a:latin typeface="+mn-lt"/>
                <a:ea typeface="+mn-ea"/>
                <a:cs typeface="+mn-cs"/>
              </a:rPr>
              <a:t>奠基</a:t>
            </a:r>
            <a:endParaRPr kumimoji="0" lang="zh-CN" altLang="en-US" sz="3200" b="1" i="0" u="none" strike="noStrike" kern="1200" cap="none" spc="0" normalizeH="0" baseline="0" noProof="0" dirty="0">
              <a:ln>
                <a:noFill/>
              </a:ln>
              <a:solidFill>
                <a:srgbClr val="FF0000"/>
              </a:solidFill>
              <a:effectLst/>
              <a:uLnTx/>
              <a:uFillTx/>
              <a:latin typeface="+mn-lt"/>
              <a:ea typeface="+mn-ea"/>
              <a:cs typeface="+mn-cs"/>
            </a:endParaRPr>
          </a:p>
        </p:txBody>
      </p:sp>
      <p:pic>
        <p:nvPicPr>
          <p:cNvPr id="17413" name="Picture 12" descr="克利斯提尼"/>
          <p:cNvPicPr>
            <a:picLocks noChangeAspect="1"/>
          </p:cNvPicPr>
          <p:nvPr/>
        </p:nvPicPr>
        <p:blipFill>
          <a:blip r:embed="rId2"/>
          <a:srcRect l="4778" r="23779"/>
          <a:stretch>
            <a:fillRect/>
          </a:stretch>
        </p:blipFill>
        <p:spPr>
          <a:xfrm>
            <a:off x="2714625" y="3643313"/>
            <a:ext cx="2876550" cy="2603500"/>
          </a:xfrm>
          <a:prstGeom prst="rect">
            <a:avLst/>
          </a:prstGeom>
          <a:noFill/>
          <a:ln w="9525">
            <a:noFill/>
          </a:ln>
        </p:spPr>
      </p:pic>
      <p:pic>
        <p:nvPicPr>
          <p:cNvPr id="17414" name="Picture 16" descr="伯利克里"/>
          <p:cNvPicPr>
            <a:picLocks noChangeAspect="1"/>
          </p:cNvPicPr>
          <p:nvPr/>
        </p:nvPicPr>
        <p:blipFill>
          <a:blip r:embed="rId3"/>
          <a:stretch>
            <a:fillRect/>
          </a:stretch>
        </p:blipFill>
        <p:spPr>
          <a:xfrm>
            <a:off x="6072188" y="2928938"/>
            <a:ext cx="2198687" cy="2794000"/>
          </a:xfrm>
          <a:prstGeom prst="rect">
            <a:avLst/>
          </a:prstGeom>
          <a:noFill/>
          <a:ln w="9525">
            <a:noFill/>
          </a:ln>
        </p:spPr>
      </p:pic>
      <p:sp>
        <p:nvSpPr>
          <p:cNvPr id="15" name="Text Box 10"/>
          <p:cNvSpPr txBox="1">
            <a:spLocks noChangeArrowheads="1"/>
          </p:cNvSpPr>
          <p:nvPr/>
        </p:nvSpPr>
        <p:spPr bwMode="auto">
          <a:xfrm>
            <a:off x="3000375" y="2357438"/>
            <a:ext cx="2232025" cy="1077913"/>
          </a:xfrm>
          <a:prstGeom prst="rect">
            <a:avLst/>
          </a:prstGeom>
        </p:spPr>
        <p:style>
          <a:lnRef idx="3">
            <a:schemeClr val="lt1"/>
          </a:lnRef>
          <a:fillRef idx="1">
            <a:schemeClr val="accent4"/>
          </a:fillRef>
          <a:effectRef idx="1">
            <a:schemeClr val="accent4"/>
          </a:effectRef>
          <a:fontRef idx="minor">
            <a:schemeClr val="lt1"/>
          </a:fontRef>
        </p:style>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defRPr/>
            </a:pPr>
            <a:r>
              <a:rPr kumimoji="0" lang="zh-CN" altLang="en-US" sz="3200" b="1" i="0" u="none" strike="noStrike" kern="1200" cap="none" spc="0" normalizeH="0" baseline="0" noProof="0" dirty="0">
                <a:ln>
                  <a:noFill/>
                </a:ln>
                <a:solidFill>
                  <a:schemeClr val="bg1"/>
                </a:solidFill>
                <a:effectLst/>
                <a:uLnTx/>
                <a:uFillTx/>
                <a:latin typeface="+mn-lt"/>
                <a:ea typeface="+mn-ea"/>
                <a:cs typeface="+mn-cs"/>
              </a:rPr>
              <a:t>克里斯提尼</a:t>
            </a:r>
            <a:r>
              <a:rPr kumimoji="0" lang="en-US" altLang="zh-CN" sz="3200" b="1" i="0" u="none" strike="noStrike" kern="1200" cap="none" spc="0" normalizeH="0" baseline="0" noProof="0" dirty="0">
                <a:ln>
                  <a:noFill/>
                </a:ln>
                <a:solidFill>
                  <a:schemeClr val="bg1"/>
                </a:solidFill>
                <a:effectLst/>
                <a:uLnTx/>
                <a:uFillTx/>
                <a:latin typeface="+mn-lt"/>
                <a:ea typeface="+mn-ea"/>
                <a:cs typeface="+mn-cs"/>
              </a:rPr>
              <a:t>:</a:t>
            </a:r>
            <a:r>
              <a:rPr kumimoji="0" lang="zh-CN" altLang="en-US" sz="3200" b="1" i="0" u="none" strike="noStrike" kern="1200" cap="none" spc="0" normalizeH="0" baseline="0" noProof="0" dirty="0">
                <a:ln>
                  <a:noFill/>
                </a:ln>
                <a:solidFill>
                  <a:srgbClr val="FF0000"/>
                </a:solidFill>
                <a:effectLst/>
                <a:uLnTx/>
                <a:uFillTx/>
                <a:latin typeface="+mn-lt"/>
                <a:ea typeface="+mn-ea"/>
                <a:cs typeface="+mn-cs"/>
              </a:rPr>
              <a:t>确立</a:t>
            </a:r>
            <a:endParaRPr kumimoji="0" lang="zh-CN" altLang="en-US" sz="3200" b="1" i="0" u="none" strike="noStrike" kern="1200" cap="none" spc="0" normalizeH="0" baseline="0" noProof="0" dirty="0">
              <a:ln>
                <a:noFill/>
              </a:ln>
              <a:solidFill>
                <a:srgbClr val="FF0000"/>
              </a:solidFill>
              <a:effectLst/>
              <a:uLnTx/>
              <a:uFillTx/>
              <a:latin typeface="+mn-lt"/>
              <a:ea typeface="+mn-ea"/>
              <a:cs typeface="+mn-cs"/>
            </a:endParaRPr>
          </a:p>
        </p:txBody>
      </p:sp>
      <p:sp>
        <p:nvSpPr>
          <p:cNvPr id="17" name="Text Box 10"/>
          <p:cNvSpPr txBox="1">
            <a:spLocks noChangeArrowheads="1"/>
          </p:cNvSpPr>
          <p:nvPr/>
        </p:nvSpPr>
        <p:spPr bwMode="auto">
          <a:xfrm>
            <a:off x="5500688" y="1390650"/>
            <a:ext cx="3214688" cy="1323975"/>
          </a:xfrm>
          <a:prstGeom prst="rect">
            <a:avLst/>
          </a:prstGeom>
        </p:spPr>
        <p:style>
          <a:lnRef idx="3">
            <a:schemeClr val="lt1"/>
          </a:lnRef>
          <a:fillRef idx="1">
            <a:schemeClr val="accent4"/>
          </a:fillRef>
          <a:effectRef idx="1">
            <a:schemeClr val="accent4"/>
          </a:effectRef>
          <a:fontRef idx="minor">
            <a:schemeClr val="lt1"/>
          </a:fontRef>
        </p:style>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defRPr/>
            </a:pPr>
            <a:r>
              <a:rPr kumimoji="0" lang="zh-CN" altLang="en-US" sz="3200" b="1" i="0" u="none" strike="noStrike" kern="1200" cap="none" spc="0" normalizeH="0" baseline="0" noProof="0" dirty="0">
                <a:ln>
                  <a:noFill/>
                </a:ln>
                <a:solidFill>
                  <a:schemeClr val="bg1"/>
                </a:solidFill>
                <a:effectLst/>
                <a:uLnTx/>
                <a:uFillTx/>
                <a:latin typeface="+mn-lt"/>
                <a:ea typeface="+mn-ea"/>
                <a:cs typeface="+mn-cs"/>
              </a:rPr>
              <a:t>伯利克里：</a:t>
            </a:r>
            <a:r>
              <a:rPr kumimoji="0" lang="zh-CN" altLang="en-US" sz="3200" b="1" i="0" u="none" strike="noStrike" kern="1200" cap="none" spc="0" normalizeH="0" baseline="0" noProof="0" dirty="0">
                <a:ln>
                  <a:noFill/>
                </a:ln>
                <a:solidFill>
                  <a:srgbClr val="FF0000"/>
                </a:solidFill>
                <a:effectLst/>
                <a:uLnTx/>
                <a:uFillTx/>
                <a:latin typeface="+mn-lt"/>
                <a:ea typeface="+mn-ea"/>
                <a:cs typeface="+mn-cs"/>
              </a:rPr>
              <a:t>顶峰</a:t>
            </a:r>
            <a:endParaRPr kumimoji="0" lang="en-US" altLang="zh-CN" sz="3200" b="1" i="0" u="none" strike="noStrike" kern="1200" cap="none" spc="0" normalizeH="0" baseline="0" noProof="0" dirty="0">
              <a:ln>
                <a:noFill/>
              </a:ln>
              <a:solidFill>
                <a:srgbClr val="FF0000"/>
              </a:solidFill>
              <a:effectLst/>
              <a:uLnTx/>
              <a:uFillTx/>
              <a:latin typeface="+mn-lt"/>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defRPr/>
            </a:pPr>
            <a:r>
              <a:rPr kumimoji="0" lang="zh-CN" altLang="en-US" sz="3200" b="1" i="0" u="none" strike="noStrike" kern="1200" cap="none" spc="0" normalizeH="0" baseline="0" noProof="0" dirty="0">
                <a:ln>
                  <a:noFill/>
                </a:ln>
                <a:solidFill>
                  <a:srgbClr val="FF0000"/>
                </a:solidFill>
                <a:effectLst/>
                <a:uLnTx/>
                <a:uFillTx/>
                <a:latin typeface="+mn-lt"/>
                <a:ea typeface="+mn-ea"/>
                <a:cs typeface="+mn-cs"/>
              </a:rPr>
              <a:t>“黄金时代”</a:t>
            </a:r>
            <a:endParaRPr kumimoji="0" lang="zh-CN" altLang="en-US" sz="3200" b="1" i="0" u="none" strike="noStrike" kern="1200" cap="none" spc="0" normalizeH="0" baseline="0" noProof="0" dirty="0">
              <a:ln>
                <a:noFill/>
              </a:ln>
              <a:solidFill>
                <a:srgbClr val="FF0000"/>
              </a:solidFill>
              <a:effectLst/>
              <a:uLnTx/>
              <a:uFillTx/>
              <a:latin typeface="+mn-lt"/>
              <a:ea typeface="+mn-ea"/>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Rectangle 2"/>
          <p:cNvSpPr>
            <a:spLocks noGrp="1"/>
          </p:cNvSpPr>
          <p:nvPr>
            <p:ph type="title"/>
          </p:nvPr>
        </p:nvSpPr>
        <p:spPr>
          <a:xfrm>
            <a:off x="0" y="0"/>
            <a:ext cx="8229600" cy="1143000"/>
          </a:xfrm>
          <a:ln/>
        </p:spPr>
        <p:txBody>
          <a:bodyPr vert="horz" wrap="square" lIns="91440" tIns="45720" rIns="91440" bIns="45720" anchor="ctr"/>
          <a:p>
            <a:pPr eaLnBrk="1" hangingPunct="1"/>
            <a:r>
              <a:rPr lang="en-US" altLang="zh-CN" sz="3600" b="1" dirty="0">
                <a:latin typeface="黑体" panose="02010609060101010101" pitchFamily="2" charset="-122"/>
                <a:ea typeface="黑体" panose="02010609060101010101" pitchFamily="2" charset="-122"/>
              </a:rPr>
              <a:t>1</a:t>
            </a:r>
            <a:r>
              <a:rPr lang="zh-CN" altLang="en-US" sz="3600" b="1" dirty="0">
                <a:latin typeface="黑体" panose="02010609060101010101" pitchFamily="2" charset="-122"/>
                <a:ea typeface="黑体" panose="02010609060101010101" pitchFamily="2" charset="-122"/>
              </a:rPr>
              <a:t>、梭伦改革（公元前</a:t>
            </a:r>
            <a:r>
              <a:rPr lang="en-US" altLang="zh-CN" sz="3600" b="1" dirty="0">
                <a:latin typeface="黑体" panose="02010609060101010101" pitchFamily="2" charset="-122"/>
                <a:ea typeface="黑体" panose="02010609060101010101" pitchFamily="2" charset="-122"/>
              </a:rPr>
              <a:t>6</a:t>
            </a:r>
            <a:r>
              <a:rPr lang="zh-CN" altLang="en-US" sz="3600" b="1" dirty="0">
                <a:latin typeface="黑体" panose="02010609060101010101" pitchFamily="2" charset="-122"/>
                <a:ea typeface="黑体" panose="02010609060101010101" pitchFamily="2" charset="-122"/>
              </a:rPr>
              <a:t>世纪初）</a:t>
            </a:r>
            <a:endParaRPr lang="zh-CN" altLang="en-US" sz="3600" b="1" dirty="0">
              <a:latin typeface="黑体" panose="02010609060101010101" pitchFamily="2" charset="-122"/>
              <a:ea typeface="黑体" panose="02010609060101010101" pitchFamily="2" charset="-122"/>
            </a:endParaRPr>
          </a:p>
        </p:txBody>
      </p:sp>
      <p:sp>
        <p:nvSpPr>
          <p:cNvPr id="18435" name="Rectangle 3"/>
          <p:cNvSpPr>
            <a:spLocks noGrp="1"/>
          </p:cNvSpPr>
          <p:nvPr>
            <p:ph idx="1"/>
          </p:nvPr>
        </p:nvSpPr>
        <p:spPr>
          <a:xfrm>
            <a:off x="179388" y="981075"/>
            <a:ext cx="8662987" cy="4525963"/>
          </a:xfrm>
          <a:ln/>
        </p:spPr>
        <p:txBody>
          <a:bodyPr vert="horz" wrap="square" lIns="91440" tIns="45720" rIns="91440" bIns="45720" anchor="t"/>
          <a:p>
            <a:pPr eaLnBrk="1" hangingPunct="1">
              <a:buNone/>
            </a:pPr>
            <a:r>
              <a:rPr lang="en-US" altLang="zh-CN" b="1" dirty="0">
                <a:latin typeface="黑体" panose="02010609060101010101" pitchFamily="2" charset="-122"/>
                <a:ea typeface="黑体" panose="02010609060101010101" pitchFamily="2" charset="-122"/>
              </a:rPr>
              <a:t>(1)</a:t>
            </a:r>
            <a:r>
              <a:rPr lang="zh-CN" altLang="en-US" b="1" dirty="0">
                <a:latin typeface="黑体" panose="02010609060101010101" pitchFamily="2" charset="-122"/>
                <a:ea typeface="黑体" panose="02010609060101010101" pitchFamily="2" charset="-122"/>
              </a:rPr>
              <a:t>内容</a:t>
            </a:r>
            <a:endParaRPr lang="zh-CN" altLang="en-US" b="1" dirty="0">
              <a:solidFill>
                <a:srgbClr val="FF3300"/>
              </a:solidFill>
              <a:latin typeface="黑体" panose="02010609060101010101" pitchFamily="2" charset="-122"/>
              <a:ea typeface="黑体" panose="02010609060101010101" pitchFamily="2" charset="-122"/>
              <a:sym typeface="Wingdings" panose="05000000000000000000" pitchFamily="2" charset="2"/>
            </a:endParaRPr>
          </a:p>
          <a:p>
            <a:pPr eaLnBrk="1" hangingPunct="1"/>
            <a:endParaRPr lang="zh-CN" altLang="en-US" b="1" dirty="0">
              <a:latin typeface="黑体" panose="02010609060101010101" pitchFamily="2" charset="-122"/>
              <a:ea typeface="黑体" panose="02010609060101010101" pitchFamily="2" charset="-122"/>
              <a:sym typeface="Wingdings" panose="05000000000000000000" pitchFamily="2" charset="2"/>
            </a:endParaRPr>
          </a:p>
          <a:p>
            <a:pPr eaLnBrk="1" hangingPunct="1"/>
            <a:endParaRPr lang="zh-CN" altLang="en-US" b="1" dirty="0">
              <a:latin typeface="黑体" panose="02010609060101010101" pitchFamily="2" charset="-122"/>
              <a:ea typeface="黑体" panose="02010609060101010101" pitchFamily="2" charset="-122"/>
              <a:sym typeface="Wingdings" panose="05000000000000000000" pitchFamily="2" charset="2"/>
            </a:endParaRPr>
          </a:p>
          <a:p>
            <a:pPr eaLnBrk="1" hangingPunct="1"/>
            <a:endParaRPr lang="zh-CN" altLang="en-US" b="1" dirty="0">
              <a:latin typeface="黑体" panose="02010609060101010101" pitchFamily="2" charset="-122"/>
              <a:ea typeface="黑体" panose="02010609060101010101" pitchFamily="2" charset="-122"/>
              <a:sym typeface="Wingdings" panose="05000000000000000000" pitchFamily="2" charset="2"/>
            </a:endParaRPr>
          </a:p>
          <a:p>
            <a:pPr eaLnBrk="1" hangingPunct="1"/>
            <a:endParaRPr lang="zh-CN" altLang="en-US" b="1" dirty="0">
              <a:latin typeface="黑体" panose="02010609060101010101" pitchFamily="2" charset="-122"/>
              <a:ea typeface="黑体" panose="02010609060101010101" pitchFamily="2" charset="-122"/>
              <a:sym typeface="Wingdings" panose="05000000000000000000" pitchFamily="2" charset="2"/>
            </a:endParaRPr>
          </a:p>
          <a:p>
            <a:pPr eaLnBrk="1" hangingPunct="1"/>
            <a:endParaRPr lang="zh-CN" altLang="en-US" b="1" dirty="0">
              <a:latin typeface="黑体" panose="02010609060101010101" pitchFamily="2" charset="-122"/>
              <a:ea typeface="黑体" panose="02010609060101010101" pitchFamily="2" charset="-122"/>
              <a:sym typeface="Wingdings" panose="05000000000000000000" pitchFamily="2" charset="2"/>
            </a:endParaRPr>
          </a:p>
          <a:p>
            <a:pPr eaLnBrk="1" hangingPunct="1">
              <a:buNone/>
            </a:pPr>
            <a:r>
              <a:rPr lang="zh-CN" altLang="en-US" b="1" dirty="0">
                <a:latin typeface="黑体" panose="02010609060101010101" pitchFamily="2" charset="-122"/>
                <a:ea typeface="黑体" panose="02010609060101010101" pitchFamily="2" charset="-122"/>
                <a:sym typeface="Wingdings" panose="05000000000000000000" pitchFamily="2" charset="2"/>
              </a:rPr>
              <a:t>（</a:t>
            </a:r>
            <a:r>
              <a:rPr lang="en-US" altLang="zh-CN" b="1" dirty="0">
                <a:latin typeface="黑体" panose="02010609060101010101" pitchFamily="2" charset="-122"/>
                <a:ea typeface="黑体" panose="02010609060101010101" pitchFamily="2" charset="-122"/>
                <a:sym typeface="Wingdings" panose="05000000000000000000" pitchFamily="2" charset="2"/>
              </a:rPr>
              <a:t>2</a:t>
            </a:r>
            <a:r>
              <a:rPr lang="zh-CN" altLang="en-US" b="1" dirty="0">
                <a:latin typeface="黑体" panose="02010609060101010101" pitchFamily="2" charset="-122"/>
                <a:ea typeface="黑体" panose="02010609060101010101" pitchFamily="2" charset="-122"/>
                <a:sym typeface="Wingdings" panose="05000000000000000000" pitchFamily="2" charset="2"/>
              </a:rPr>
              <a:t>）意义</a:t>
            </a:r>
            <a:endParaRPr lang="zh-CN" altLang="en-US" b="1" dirty="0">
              <a:latin typeface="黑体" panose="02010609060101010101" pitchFamily="2" charset="-122"/>
              <a:ea typeface="黑体" panose="02010609060101010101" pitchFamily="2" charset="-122"/>
              <a:sym typeface="Wingdings" panose="05000000000000000000" pitchFamily="2" charset="2"/>
            </a:endParaRPr>
          </a:p>
          <a:p>
            <a:pPr eaLnBrk="1" hangingPunct="1">
              <a:buNone/>
            </a:pPr>
            <a:endParaRPr lang="en-US" altLang="zh-CN" sz="2800" b="1" dirty="0">
              <a:latin typeface="黑体" panose="02010609060101010101" pitchFamily="2" charset="-122"/>
              <a:ea typeface="黑体" panose="02010609060101010101" pitchFamily="2" charset="-122"/>
              <a:sym typeface="Wingdings" panose="05000000000000000000" pitchFamily="2" charset="2"/>
            </a:endParaRPr>
          </a:p>
        </p:txBody>
      </p:sp>
      <p:sp>
        <p:nvSpPr>
          <p:cNvPr id="18436" name="Rectangle 9"/>
          <p:cNvSpPr/>
          <p:nvPr/>
        </p:nvSpPr>
        <p:spPr>
          <a:xfrm>
            <a:off x="428625" y="1795463"/>
            <a:ext cx="8464550" cy="2590800"/>
          </a:xfrm>
          <a:prstGeom prst="rect">
            <a:avLst/>
          </a:prstGeom>
          <a:noFill/>
          <a:ln w="9525">
            <a:noFill/>
          </a:ln>
        </p:spPr>
        <p:txBody>
          <a:bodyPr>
            <a:spAutoFit/>
          </a:bodyPr>
          <a:p>
            <a:pPr>
              <a:spcBef>
                <a:spcPct val="20000"/>
              </a:spcBef>
            </a:pPr>
            <a:r>
              <a:rPr lang="en-US" altLang="zh-CN" sz="2800" b="1" dirty="0">
                <a:latin typeface="黑体" panose="02010609060101010101" pitchFamily="2" charset="-122"/>
                <a:ea typeface="黑体" panose="02010609060101010101" pitchFamily="2" charset="-122"/>
                <a:sym typeface="Wingdings" panose="05000000000000000000" pitchFamily="2" charset="2"/>
              </a:rPr>
              <a:t>A</a:t>
            </a:r>
            <a:r>
              <a:rPr lang="zh-CN" altLang="en-US" sz="2800" b="1" dirty="0">
                <a:latin typeface="黑体" panose="02010609060101010101" pitchFamily="2" charset="-122"/>
                <a:ea typeface="黑体" panose="02010609060101010101" pitchFamily="2" charset="-122"/>
                <a:sym typeface="Wingdings" panose="05000000000000000000" pitchFamily="2" charset="2"/>
              </a:rPr>
              <a:t>、按</a:t>
            </a:r>
            <a:r>
              <a:rPr lang="zh-CN" altLang="en-US" sz="2800" b="1" dirty="0">
                <a:solidFill>
                  <a:srgbClr val="FF3300"/>
                </a:solidFill>
                <a:latin typeface="黑体" panose="02010609060101010101" pitchFamily="2" charset="-122"/>
                <a:ea typeface="黑体" panose="02010609060101010101" pitchFamily="2" charset="-122"/>
                <a:sym typeface="Wingdings" panose="05000000000000000000" pitchFamily="2" charset="2"/>
              </a:rPr>
              <a:t>财产</a:t>
            </a:r>
            <a:r>
              <a:rPr lang="zh-CN" altLang="en-US" sz="2800" b="1" dirty="0">
                <a:latin typeface="黑体" panose="02010609060101010101" pitchFamily="2" charset="-122"/>
                <a:ea typeface="黑体" panose="02010609060101010101" pitchFamily="2" charset="-122"/>
                <a:sym typeface="Wingdings" panose="05000000000000000000" pitchFamily="2" charset="2"/>
              </a:rPr>
              <a:t>多寡划分社会</a:t>
            </a:r>
            <a:r>
              <a:rPr lang="zh-CN" altLang="en-US" sz="2800" b="1" dirty="0">
                <a:solidFill>
                  <a:srgbClr val="FF3300"/>
                </a:solidFill>
                <a:latin typeface="黑体" panose="02010609060101010101" pitchFamily="2" charset="-122"/>
                <a:ea typeface="黑体" panose="02010609060101010101" pitchFamily="2" charset="-122"/>
                <a:sym typeface="Wingdings" panose="05000000000000000000" pitchFamily="2" charset="2"/>
              </a:rPr>
              <a:t>等级，等级越高，权力越大</a:t>
            </a:r>
            <a:endParaRPr lang="zh-CN" altLang="en-US" sz="2800" b="1" dirty="0">
              <a:latin typeface="黑体" panose="02010609060101010101" pitchFamily="2" charset="-122"/>
              <a:ea typeface="黑体" panose="02010609060101010101" pitchFamily="2" charset="-122"/>
              <a:sym typeface="Wingdings" panose="05000000000000000000" pitchFamily="2" charset="2"/>
            </a:endParaRPr>
          </a:p>
          <a:p>
            <a:pPr>
              <a:spcBef>
                <a:spcPct val="20000"/>
              </a:spcBef>
            </a:pPr>
            <a:r>
              <a:rPr lang="en-US" altLang="zh-CN" sz="2800" b="1" dirty="0">
                <a:latin typeface="黑体" panose="02010609060101010101" pitchFamily="2" charset="-122"/>
                <a:ea typeface="黑体" panose="02010609060101010101" pitchFamily="2" charset="-122"/>
                <a:sym typeface="Wingdings" panose="05000000000000000000" pitchFamily="2" charset="2"/>
              </a:rPr>
              <a:t>B</a:t>
            </a:r>
            <a:r>
              <a:rPr lang="zh-CN" altLang="en-US" sz="2800" b="1" dirty="0">
                <a:latin typeface="黑体" panose="02010609060101010101" pitchFamily="2" charset="-122"/>
                <a:ea typeface="黑体" panose="02010609060101010101" pitchFamily="2" charset="-122"/>
                <a:sym typeface="Wingdings" panose="05000000000000000000" pitchFamily="2" charset="2"/>
              </a:rPr>
              <a:t>、</a:t>
            </a:r>
            <a:r>
              <a:rPr lang="zh-CN" altLang="en-US" sz="2800" b="1" dirty="0">
                <a:solidFill>
                  <a:srgbClr val="FF3300"/>
                </a:solidFill>
                <a:latin typeface="黑体" panose="02010609060101010101" pitchFamily="2" charset="-122"/>
                <a:ea typeface="黑体" panose="02010609060101010101" pitchFamily="2" charset="-122"/>
                <a:sym typeface="Wingdings" panose="05000000000000000000" pitchFamily="2" charset="2"/>
              </a:rPr>
              <a:t>公民大会</a:t>
            </a:r>
            <a:r>
              <a:rPr lang="zh-CN" altLang="en-US" sz="2800" b="1" dirty="0">
                <a:latin typeface="黑体" panose="02010609060101010101" pitchFamily="2" charset="-122"/>
                <a:ea typeface="黑体" panose="02010609060101010101" pitchFamily="2" charset="-122"/>
                <a:sym typeface="Wingdings" panose="05000000000000000000" pitchFamily="2" charset="2"/>
              </a:rPr>
              <a:t>为最高权力机关，各等级都可参加</a:t>
            </a:r>
            <a:endParaRPr lang="zh-CN" altLang="en-US" sz="2800" b="1" dirty="0">
              <a:latin typeface="黑体" panose="02010609060101010101" pitchFamily="2" charset="-122"/>
              <a:ea typeface="黑体" panose="02010609060101010101" pitchFamily="2" charset="-122"/>
              <a:sym typeface="Wingdings" panose="05000000000000000000" pitchFamily="2" charset="2"/>
            </a:endParaRPr>
          </a:p>
          <a:p>
            <a:pPr>
              <a:spcBef>
                <a:spcPct val="20000"/>
              </a:spcBef>
            </a:pPr>
            <a:r>
              <a:rPr lang="en-US" altLang="zh-CN" sz="2800" b="1" dirty="0">
                <a:latin typeface="黑体" panose="02010609060101010101" pitchFamily="2" charset="-122"/>
                <a:ea typeface="黑体" panose="02010609060101010101" pitchFamily="2" charset="-122"/>
                <a:sym typeface="Wingdings" panose="05000000000000000000" pitchFamily="2" charset="2"/>
              </a:rPr>
              <a:t>C</a:t>
            </a:r>
            <a:r>
              <a:rPr lang="zh-CN" altLang="en-US" sz="2800" b="1" dirty="0">
                <a:latin typeface="黑体" panose="02010609060101010101" pitchFamily="2" charset="-122"/>
                <a:ea typeface="黑体" panose="02010609060101010101" pitchFamily="2" charset="-122"/>
                <a:sym typeface="Wingdings" panose="05000000000000000000" pitchFamily="2" charset="2"/>
              </a:rPr>
              <a:t>、建立</a:t>
            </a:r>
            <a:r>
              <a:rPr lang="zh-CN" altLang="en-US" sz="2800" b="1" dirty="0">
                <a:solidFill>
                  <a:srgbClr val="FF3300"/>
                </a:solidFill>
                <a:latin typeface="黑体" panose="02010609060101010101" pitchFamily="2" charset="-122"/>
                <a:ea typeface="黑体" panose="02010609060101010101" pitchFamily="2" charset="-122"/>
                <a:sym typeface="Wingdings" panose="05000000000000000000" pitchFamily="2" charset="2"/>
              </a:rPr>
              <a:t>四百人议事会</a:t>
            </a:r>
            <a:r>
              <a:rPr lang="zh-CN" altLang="en-US" sz="2800" b="1" dirty="0">
                <a:latin typeface="黑体" panose="02010609060101010101" pitchFamily="2" charset="-122"/>
                <a:ea typeface="黑体" panose="02010609060101010101" pitchFamily="2" charset="-122"/>
                <a:sym typeface="Wingdings" panose="05000000000000000000" pitchFamily="2" charset="2"/>
              </a:rPr>
              <a:t>，各部落</a:t>
            </a:r>
            <a:r>
              <a:rPr lang="zh-CN" altLang="en-US" sz="2800" b="1" dirty="0">
                <a:solidFill>
                  <a:srgbClr val="FF0000"/>
                </a:solidFill>
                <a:latin typeface="黑体" panose="02010609060101010101" pitchFamily="2" charset="-122"/>
                <a:ea typeface="黑体" panose="02010609060101010101" pitchFamily="2" charset="-122"/>
                <a:sym typeface="Wingdings" panose="05000000000000000000" pitchFamily="2" charset="2"/>
              </a:rPr>
              <a:t>轮流执政</a:t>
            </a:r>
            <a:endParaRPr lang="zh-CN" altLang="en-US" sz="2800" b="1" dirty="0">
              <a:solidFill>
                <a:srgbClr val="FF0000"/>
              </a:solidFill>
              <a:latin typeface="黑体" panose="02010609060101010101" pitchFamily="2" charset="-122"/>
              <a:ea typeface="黑体" panose="02010609060101010101" pitchFamily="2" charset="-122"/>
              <a:sym typeface="Wingdings" panose="05000000000000000000" pitchFamily="2" charset="2"/>
            </a:endParaRPr>
          </a:p>
          <a:p>
            <a:pPr>
              <a:spcBef>
                <a:spcPct val="20000"/>
              </a:spcBef>
            </a:pPr>
            <a:r>
              <a:rPr lang="en-US" altLang="zh-CN" sz="2800" b="1" dirty="0">
                <a:latin typeface="黑体" panose="02010609060101010101" pitchFamily="2" charset="-122"/>
                <a:ea typeface="黑体" panose="02010609060101010101" pitchFamily="2" charset="-122"/>
                <a:sym typeface="Wingdings" panose="05000000000000000000" pitchFamily="2" charset="2"/>
              </a:rPr>
              <a:t>D</a:t>
            </a:r>
            <a:r>
              <a:rPr lang="zh-CN" altLang="en-US" sz="2800" b="1" dirty="0">
                <a:latin typeface="黑体" panose="02010609060101010101" pitchFamily="2" charset="-122"/>
                <a:ea typeface="黑体" panose="02010609060101010101" pitchFamily="2" charset="-122"/>
                <a:sym typeface="Wingdings" panose="05000000000000000000" pitchFamily="2" charset="2"/>
              </a:rPr>
              <a:t>、建立</a:t>
            </a:r>
            <a:r>
              <a:rPr lang="zh-CN" altLang="en-US" sz="2800" b="1" dirty="0">
                <a:solidFill>
                  <a:srgbClr val="FF3300"/>
                </a:solidFill>
                <a:latin typeface="黑体" panose="02010609060101010101" pitchFamily="2" charset="-122"/>
                <a:ea typeface="黑体" panose="02010609060101010101" pitchFamily="2" charset="-122"/>
                <a:sym typeface="Wingdings" panose="05000000000000000000" pitchFamily="2" charset="2"/>
              </a:rPr>
              <a:t>公民陪审法庭    </a:t>
            </a:r>
            <a:endParaRPr lang="zh-CN" altLang="en-US" sz="2800" b="1" dirty="0">
              <a:solidFill>
                <a:srgbClr val="FF3300"/>
              </a:solidFill>
              <a:latin typeface="黑体" panose="02010609060101010101" pitchFamily="2" charset="-122"/>
              <a:ea typeface="黑体" panose="02010609060101010101" pitchFamily="2" charset="-122"/>
              <a:sym typeface="Wingdings" panose="05000000000000000000" pitchFamily="2" charset="2"/>
            </a:endParaRPr>
          </a:p>
          <a:p>
            <a:pPr>
              <a:spcBef>
                <a:spcPct val="20000"/>
              </a:spcBef>
            </a:pPr>
            <a:r>
              <a:rPr lang="en-US" altLang="zh-CN" sz="2800" b="1" dirty="0">
                <a:latin typeface="黑体" panose="02010609060101010101" pitchFamily="2" charset="-122"/>
                <a:ea typeface="黑体" panose="02010609060101010101" pitchFamily="2" charset="-122"/>
                <a:sym typeface="Wingdings" panose="05000000000000000000" pitchFamily="2" charset="2"/>
              </a:rPr>
              <a:t>E</a:t>
            </a:r>
            <a:r>
              <a:rPr lang="zh-CN" altLang="en-US" sz="2800" b="1" dirty="0">
                <a:latin typeface="黑体" panose="02010609060101010101" pitchFamily="2" charset="-122"/>
                <a:ea typeface="黑体" panose="02010609060101010101" pitchFamily="2" charset="-122"/>
                <a:sym typeface="Wingdings" panose="05000000000000000000" pitchFamily="2" charset="2"/>
              </a:rPr>
              <a:t>、</a:t>
            </a:r>
            <a:r>
              <a:rPr lang="zh-CN" altLang="en-US" sz="2800" b="1" dirty="0">
                <a:solidFill>
                  <a:srgbClr val="FF0000"/>
                </a:solidFill>
                <a:latin typeface="黑体" panose="02010609060101010101" pitchFamily="2" charset="-122"/>
                <a:ea typeface="黑体" panose="02010609060101010101" pitchFamily="2" charset="-122"/>
                <a:sym typeface="Wingdings" panose="05000000000000000000" pitchFamily="2" charset="2"/>
              </a:rPr>
              <a:t>废除债奴制</a:t>
            </a:r>
            <a:endParaRPr lang="zh-CN" altLang="en-US" sz="2800" b="1" dirty="0">
              <a:solidFill>
                <a:srgbClr val="FF0000"/>
              </a:solidFill>
              <a:latin typeface="黑体" panose="02010609060101010101" pitchFamily="2" charset="-122"/>
              <a:ea typeface="黑体" panose="02010609060101010101" pitchFamily="2" charset="-122"/>
              <a:sym typeface="Wingdings" panose="05000000000000000000" pitchFamily="2" charset="2"/>
            </a:endParaRPr>
          </a:p>
        </p:txBody>
      </p:sp>
      <p:sp>
        <p:nvSpPr>
          <p:cNvPr id="18437" name="Rectangle 11"/>
          <p:cNvSpPr/>
          <p:nvPr/>
        </p:nvSpPr>
        <p:spPr>
          <a:xfrm>
            <a:off x="900113" y="5157788"/>
            <a:ext cx="7704137" cy="946150"/>
          </a:xfrm>
          <a:prstGeom prst="rect">
            <a:avLst/>
          </a:prstGeom>
          <a:noFill/>
          <a:ln w="9525">
            <a:noFill/>
          </a:ln>
        </p:spPr>
        <p:txBody>
          <a:bodyPr>
            <a:spAutoFit/>
          </a:bodyPr>
          <a:p>
            <a:r>
              <a:rPr lang="en-US" altLang="zh-CN" sz="2800" b="1" dirty="0">
                <a:solidFill>
                  <a:srgbClr val="FF3300"/>
                </a:solidFill>
                <a:latin typeface="黑体" panose="02010609060101010101" pitchFamily="2" charset="-122"/>
                <a:ea typeface="黑体" panose="02010609060101010101" pitchFamily="2" charset="-122"/>
                <a:sym typeface="Wingdings" panose="05000000000000000000" pitchFamily="2" charset="2"/>
              </a:rPr>
              <a:t>    </a:t>
            </a:r>
            <a:r>
              <a:rPr lang="zh-CN" altLang="en-US" sz="2800" b="1" dirty="0">
                <a:solidFill>
                  <a:srgbClr val="FF3300"/>
                </a:solidFill>
                <a:latin typeface="黑体" panose="02010609060101010101" pitchFamily="2" charset="-122"/>
                <a:ea typeface="黑体" panose="02010609060101010101" pitchFamily="2" charset="-122"/>
                <a:sym typeface="Wingdings" panose="05000000000000000000" pitchFamily="2" charset="2"/>
              </a:rPr>
              <a:t>动摇</a:t>
            </a:r>
            <a:r>
              <a:rPr lang="zh-CN" altLang="en-US" sz="2800" b="1" dirty="0">
                <a:latin typeface="黑体" panose="02010609060101010101" pitchFamily="2" charset="-122"/>
                <a:ea typeface="黑体" panose="02010609060101010101" pitchFamily="2" charset="-122"/>
                <a:sym typeface="Wingdings" panose="05000000000000000000" pitchFamily="2" charset="2"/>
              </a:rPr>
              <a:t>了旧贵族的</a:t>
            </a:r>
            <a:r>
              <a:rPr lang="zh-CN" altLang="en-US" sz="2800" b="1" dirty="0">
                <a:solidFill>
                  <a:srgbClr val="FF3300"/>
                </a:solidFill>
                <a:latin typeface="黑体" panose="02010609060101010101" pitchFamily="2" charset="-122"/>
                <a:ea typeface="黑体" panose="02010609060101010101" pitchFamily="2" charset="-122"/>
                <a:sym typeface="Wingdings" panose="05000000000000000000" pitchFamily="2" charset="2"/>
              </a:rPr>
              <a:t>世袭特权</a:t>
            </a:r>
            <a:r>
              <a:rPr lang="zh-CN" altLang="en-US" sz="2800" b="1" dirty="0">
                <a:latin typeface="黑体" panose="02010609060101010101" pitchFamily="2" charset="-122"/>
                <a:ea typeface="黑体" panose="02010609060101010101" pitchFamily="2" charset="-122"/>
                <a:sym typeface="Wingdings" panose="05000000000000000000" pitchFamily="2" charset="2"/>
              </a:rPr>
              <a:t>，</a:t>
            </a:r>
            <a:r>
              <a:rPr lang="zh-CN" altLang="en-US" sz="2800" b="1" dirty="0">
                <a:solidFill>
                  <a:srgbClr val="FF3300"/>
                </a:solidFill>
                <a:latin typeface="黑体" panose="02010609060101010101" pitchFamily="2" charset="-122"/>
                <a:ea typeface="黑体" panose="02010609060101010101" pitchFamily="2" charset="-122"/>
                <a:sym typeface="Wingdings" panose="05000000000000000000" pitchFamily="2" charset="2"/>
              </a:rPr>
              <a:t>保障</a:t>
            </a:r>
            <a:r>
              <a:rPr lang="zh-CN" altLang="en-US" sz="2800" b="1" dirty="0">
                <a:latin typeface="黑体" panose="02010609060101010101" pitchFamily="2" charset="-122"/>
                <a:ea typeface="黑体" panose="02010609060101010101" pitchFamily="2" charset="-122"/>
                <a:sym typeface="Wingdings" panose="05000000000000000000" pitchFamily="2" charset="2"/>
              </a:rPr>
              <a:t>公民的</a:t>
            </a:r>
            <a:r>
              <a:rPr lang="zh-CN" altLang="en-US" sz="2800" b="1" dirty="0">
                <a:solidFill>
                  <a:srgbClr val="FF3300"/>
                </a:solidFill>
                <a:latin typeface="黑体" panose="02010609060101010101" pitchFamily="2" charset="-122"/>
                <a:ea typeface="黑体" panose="02010609060101010101" pitchFamily="2" charset="-122"/>
                <a:sym typeface="Wingdings" panose="05000000000000000000" pitchFamily="2" charset="2"/>
              </a:rPr>
              <a:t>民主权利</a:t>
            </a:r>
            <a:r>
              <a:rPr lang="zh-CN" altLang="en-US" sz="2800" b="1" dirty="0">
                <a:latin typeface="黑体" panose="02010609060101010101" pitchFamily="2" charset="-122"/>
                <a:ea typeface="黑体" panose="02010609060101010101" pitchFamily="2" charset="-122"/>
                <a:sym typeface="Wingdings" panose="05000000000000000000" pitchFamily="2" charset="2"/>
              </a:rPr>
              <a:t>，</a:t>
            </a:r>
            <a:r>
              <a:rPr lang="zh-CN" altLang="en-US" sz="2800" b="1" dirty="0">
                <a:solidFill>
                  <a:srgbClr val="FF3300"/>
                </a:solidFill>
                <a:latin typeface="黑体" panose="02010609060101010101" pitchFamily="2" charset="-122"/>
                <a:ea typeface="黑体" panose="02010609060101010101" pitchFamily="2" charset="-122"/>
                <a:sym typeface="Wingdings" panose="05000000000000000000" pitchFamily="2" charset="2"/>
              </a:rPr>
              <a:t>奠</a:t>
            </a:r>
            <a:r>
              <a:rPr lang="zh-CN" altLang="en-US" sz="2800" b="1" dirty="0">
                <a:solidFill>
                  <a:srgbClr val="FF0000"/>
                </a:solidFill>
                <a:latin typeface="黑体" panose="02010609060101010101" pitchFamily="2" charset="-122"/>
                <a:ea typeface="黑体" panose="02010609060101010101" pitchFamily="2" charset="-122"/>
                <a:sym typeface="Wingdings" panose="05000000000000000000" pitchFamily="2" charset="2"/>
              </a:rPr>
              <a:t>定</a:t>
            </a:r>
            <a:r>
              <a:rPr lang="zh-CN" altLang="en-US" sz="2800" b="1" dirty="0">
                <a:latin typeface="黑体" panose="02010609060101010101" pitchFamily="2" charset="-122"/>
                <a:ea typeface="黑体" panose="02010609060101010101" pitchFamily="2" charset="-122"/>
                <a:sym typeface="Wingdings" panose="05000000000000000000" pitchFamily="2" charset="2"/>
              </a:rPr>
              <a:t>了雅典民主政治的</a:t>
            </a:r>
            <a:r>
              <a:rPr lang="zh-CN" altLang="en-US" sz="2800" b="1" dirty="0">
                <a:solidFill>
                  <a:srgbClr val="FF3300"/>
                </a:solidFill>
                <a:latin typeface="黑体" panose="02010609060101010101" pitchFamily="2" charset="-122"/>
                <a:ea typeface="黑体" panose="02010609060101010101" pitchFamily="2" charset="-122"/>
                <a:sym typeface="Wingdings" panose="05000000000000000000" pitchFamily="2" charset="2"/>
              </a:rPr>
              <a:t>基</a:t>
            </a:r>
            <a:r>
              <a:rPr lang="zh-CN" altLang="en-US" sz="2800" b="1" dirty="0">
                <a:solidFill>
                  <a:srgbClr val="FF0000"/>
                </a:solidFill>
                <a:latin typeface="黑体" panose="02010609060101010101" pitchFamily="2" charset="-122"/>
                <a:ea typeface="黑体" panose="02010609060101010101" pitchFamily="2" charset="-122"/>
                <a:sym typeface="Wingdings" panose="05000000000000000000" pitchFamily="2" charset="2"/>
              </a:rPr>
              <a:t>础</a:t>
            </a:r>
            <a:r>
              <a:rPr lang="zh-CN" altLang="en-US" sz="2800" b="1" dirty="0">
                <a:latin typeface="黑体" panose="02010609060101010101" pitchFamily="2" charset="-122"/>
                <a:ea typeface="黑体" panose="02010609060101010101" pitchFamily="2" charset="-122"/>
                <a:sym typeface="Wingdings" panose="05000000000000000000" pitchFamily="2" charset="2"/>
              </a:rPr>
              <a:t>。</a:t>
            </a:r>
            <a:endParaRPr lang="zh-CN" altLang="en-US" sz="2800" b="1" dirty="0">
              <a:latin typeface="黑体" panose="02010609060101010101" pitchFamily="2" charset="-122"/>
              <a:ea typeface="黑体" panose="02010609060101010101" pitchFamily="2" charset="-122"/>
              <a:sym typeface="Wingdings" panose="05000000000000000000" pitchFamily="2" charset="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9458" name="Picture 2"/>
          <p:cNvPicPr>
            <a:picLocks noChangeAspect="1"/>
          </p:cNvPicPr>
          <p:nvPr/>
        </p:nvPicPr>
        <p:blipFill>
          <a:blip r:embed="rId1"/>
          <a:stretch>
            <a:fillRect/>
          </a:stretch>
        </p:blipFill>
        <p:spPr>
          <a:xfrm>
            <a:off x="0" y="0"/>
            <a:ext cx="9099550" cy="6858000"/>
          </a:xfrm>
          <a:prstGeom prst="rect">
            <a:avLst/>
          </a:prstGeom>
          <a:noFill/>
          <a:ln w="9525">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482" name="Picture 2"/>
          <p:cNvPicPr>
            <a:picLocks noChangeAspect="1"/>
          </p:cNvPicPr>
          <p:nvPr/>
        </p:nvPicPr>
        <p:blipFill>
          <a:blip r:embed="rId1"/>
          <a:stretch>
            <a:fillRect/>
          </a:stretch>
        </p:blipFill>
        <p:spPr>
          <a:xfrm>
            <a:off x="642938" y="642938"/>
            <a:ext cx="7996237" cy="4500562"/>
          </a:xfrm>
          <a:prstGeom prst="rect">
            <a:avLst/>
          </a:prstGeom>
          <a:noFill/>
          <a:ln w="9525">
            <a:noFill/>
          </a:ln>
        </p:spPr>
      </p:pic>
      <p:sp>
        <p:nvSpPr>
          <p:cNvPr id="5" name="TextBox 4"/>
          <p:cNvSpPr txBox="1"/>
          <p:nvPr/>
        </p:nvSpPr>
        <p:spPr>
          <a:xfrm>
            <a:off x="1357313" y="5357813"/>
            <a:ext cx="6643688" cy="708025"/>
          </a:xfrm>
          <a:prstGeom prst="rect">
            <a:avLst/>
          </a:prstGeom>
          <a:solidFill>
            <a:srgbClr val="FFFF00"/>
          </a:solidFill>
        </p:spPr>
        <p:style>
          <a:lnRef idx="3">
            <a:schemeClr val="lt1"/>
          </a:lnRef>
          <a:fillRef idx="1">
            <a:schemeClr val="accent2"/>
          </a:fillRef>
          <a:effectRef idx="1">
            <a:schemeClr val="accent2"/>
          </a:effectRef>
          <a:fontRef idx="minor">
            <a:schemeClr val="lt1"/>
          </a:fontRef>
        </p:style>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0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rPr>
              <a:t>废除债奴制，颁布“解负令”</a:t>
            </a:r>
            <a:endParaRPr kumimoji="0" lang="zh-CN" altLang="en-US" sz="40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Rectangle 2"/>
          <p:cNvSpPr>
            <a:spLocks noGrp="1"/>
          </p:cNvSpPr>
          <p:nvPr>
            <p:ph type="title"/>
          </p:nvPr>
        </p:nvSpPr>
        <p:spPr>
          <a:xfrm>
            <a:off x="0" y="0"/>
            <a:ext cx="8831263" cy="1143000"/>
          </a:xfrm>
          <a:ln/>
        </p:spPr>
        <p:txBody>
          <a:bodyPr vert="horz" wrap="square" lIns="91440" tIns="45720" rIns="91440" bIns="45720" anchor="ctr"/>
          <a:p>
            <a:pPr eaLnBrk="1" hangingPunct="1"/>
            <a:r>
              <a:rPr lang="en-US" altLang="zh-CN" sz="3600" b="1" dirty="0">
                <a:latin typeface="黑体" panose="02010609060101010101" pitchFamily="2" charset="-122"/>
                <a:ea typeface="黑体" panose="02010609060101010101" pitchFamily="2" charset="-122"/>
              </a:rPr>
              <a:t>2</a:t>
            </a:r>
            <a:r>
              <a:rPr lang="zh-CN" altLang="en-US" sz="3600" b="1" dirty="0">
                <a:latin typeface="黑体" panose="02010609060101010101" pitchFamily="2" charset="-122"/>
                <a:ea typeface="黑体" panose="02010609060101010101" pitchFamily="2" charset="-122"/>
              </a:rPr>
              <a:t>、克利斯提尼改革（公元前</a:t>
            </a:r>
            <a:r>
              <a:rPr lang="en-US" altLang="zh-CN" sz="3600" b="1" dirty="0">
                <a:latin typeface="黑体" panose="02010609060101010101" pitchFamily="2" charset="-122"/>
                <a:ea typeface="黑体" panose="02010609060101010101" pitchFamily="2" charset="-122"/>
              </a:rPr>
              <a:t>6</a:t>
            </a:r>
            <a:r>
              <a:rPr lang="zh-CN" altLang="en-US" sz="3600" b="1" dirty="0">
                <a:latin typeface="黑体" panose="02010609060101010101" pitchFamily="2" charset="-122"/>
                <a:ea typeface="黑体" panose="02010609060101010101" pitchFamily="2" charset="-122"/>
              </a:rPr>
              <a:t>世纪末）</a:t>
            </a:r>
            <a:endParaRPr lang="zh-CN" altLang="en-US" sz="3600" b="1" dirty="0">
              <a:latin typeface="黑体" panose="02010609060101010101" pitchFamily="2" charset="-122"/>
              <a:ea typeface="黑体" panose="02010609060101010101" pitchFamily="2" charset="-122"/>
            </a:endParaRPr>
          </a:p>
        </p:txBody>
      </p:sp>
      <p:sp>
        <p:nvSpPr>
          <p:cNvPr id="41987" name="Rectangle 3"/>
          <p:cNvSpPr>
            <a:spLocks noGrp="1"/>
          </p:cNvSpPr>
          <p:nvPr>
            <p:ph idx="1"/>
          </p:nvPr>
        </p:nvSpPr>
        <p:spPr>
          <a:xfrm>
            <a:off x="0" y="1125538"/>
            <a:ext cx="8785225" cy="4525962"/>
          </a:xfrm>
          <a:ln/>
        </p:spPr>
        <p:txBody>
          <a:bodyPr vert="horz" wrap="square" lIns="91440" tIns="45720" rIns="91440" bIns="45720" anchor="t"/>
          <a:p>
            <a:pPr eaLnBrk="1" hangingPunct="1">
              <a:buNone/>
            </a:pPr>
            <a:r>
              <a:rPr lang="zh-CN" altLang="en-US" sz="3600" b="1" dirty="0">
                <a:latin typeface="黑体" panose="02010609060101010101" pitchFamily="2" charset="-122"/>
                <a:ea typeface="黑体" panose="02010609060101010101" pitchFamily="2" charset="-122"/>
              </a:rPr>
              <a:t>（</a:t>
            </a:r>
            <a:r>
              <a:rPr lang="en-US" altLang="zh-CN" sz="3600" b="1" dirty="0">
                <a:latin typeface="黑体" panose="02010609060101010101" pitchFamily="2" charset="-122"/>
                <a:ea typeface="黑体" panose="02010609060101010101" pitchFamily="2" charset="-122"/>
              </a:rPr>
              <a:t>1</a:t>
            </a:r>
            <a:r>
              <a:rPr lang="zh-CN" altLang="en-US" sz="3600" b="1" dirty="0">
                <a:latin typeface="黑体" panose="02010609060101010101" pitchFamily="2" charset="-122"/>
                <a:ea typeface="黑体" panose="02010609060101010101" pitchFamily="2" charset="-122"/>
              </a:rPr>
              <a:t>）内容</a:t>
            </a:r>
            <a:endParaRPr lang="zh-CN" altLang="en-US" sz="3600" b="1" dirty="0">
              <a:latin typeface="黑体" panose="02010609060101010101" pitchFamily="2" charset="-122"/>
              <a:ea typeface="黑体" panose="02010609060101010101" pitchFamily="2" charset="-122"/>
            </a:endParaRPr>
          </a:p>
          <a:p>
            <a:pPr eaLnBrk="1" hangingPunct="1"/>
            <a:endParaRPr lang="zh-CN" altLang="en-US" sz="3600" b="1" dirty="0">
              <a:latin typeface="黑体" panose="02010609060101010101" pitchFamily="2" charset="-122"/>
              <a:ea typeface="黑体" panose="02010609060101010101" pitchFamily="2" charset="-122"/>
            </a:endParaRPr>
          </a:p>
          <a:p>
            <a:pPr eaLnBrk="1" hangingPunct="1"/>
            <a:endParaRPr lang="zh-CN" altLang="en-US" sz="3600" b="1" dirty="0">
              <a:latin typeface="黑体" panose="02010609060101010101" pitchFamily="2" charset="-122"/>
              <a:ea typeface="黑体" panose="02010609060101010101" pitchFamily="2" charset="-122"/>
            </a:endParaRPr>
          </a:p>
          <a:p>
            <a:pPr eaLnBrk="1" hangingPunct="1"/>
            <a:endParaRPr lang="zh-CN" altLang="en-US" sz="3600" b="1" dirty="0">
              <a:latin typeface="黑体" panose="02010609060101010101" pitchFamily="2" charset="-122"/>
              <a:ea typeface="黑体" panose="02010609060101010101" pitchFamily="2" charset="-122"/>
            </a:endParaRPr>
          </a:p>
          <a:p>
            <a:pPr eaLnBrk="1" hangingPunct="1"/>
            <a:endParaRPr lang="zh-CN" altLang="en-US" sz="3600" b="1" dirty="0">
              <a:latin typeface="黑体" panose="02010609060101010101" pitchFamily="2" charset="-122"/>
              <a:ea typeface="黑体" panose="02010609060101010101" pitchFamily="2" charset="-122"/>
              <a:sym typeface="Wingdings" panose="05000000000000000000" pitchFamily="2" charset="2"/>
            </a:endParaRPr>
          </a:p>
          <a:p>
            <a:pPr eaLnBrk="1" hangingPunct="1">
              <a:buNone/>
            </a:pPr>
            <a:r>
              <a:rPr lang="zh-CN" altLang="en-US" sz="3600" b="1" dirty="0">
                <a:latin typeface="黑体" panose="02010609060101010101" pitchFamily="2" charset="-122"/>
                <a:ea typeface="黑体" panose="02010609060101010101" pitchFamily="2" charset="-122"/>
                <a:sym typeface="Wingdings" panose="05000000000000000000" pitchFamily="2" charset="2"/>
              </a:rPr>
              <a:t>（</a:t>
            </a:r>
            <a:r>
              <a:rPr lang="en-US" altLang="zh-CN" sz="3600" b="1" dirty="0">
                <a:latin typeface="黑体" panose="02010609060101010101" pitchFamily="2" charset="-122"/>
                <a:ea typeface="黑体" panose="02010609060101010101" pitchFamily="2" charset="-122"/>
                <a:sym typeface="Wingdings" panose="05000000000000000000" pitchFamily="2" charset="2"/>
              </a:rPr>
              <a:t>2</a:t>
            </a:r>
            <a:r>
              <a:rPr lang="zh-CN" altLang="en-US" sz="3600" b="1" dirty="0">
                <a:latin typeface="黑体" panose="02010609060101010101" pitchFamily="2" charset="-122"/>
                <a:ea typeface="黑体" panose="02010609060101010101" pitchFamily="2" charset="-122"/>
                <a:sym typeface="Wingdings" panose="05000000000000000000" pitchFamily="2" charset="2"/>
              </a:rPr>
              <a:t>）意义</a:t>
            </a:r>
            <a:endParaRPr lang="zh-CN" altLang="en-US" dirty="0"/>
          </a:p>
        </p:txBody>
      </p:sp>
      <p:sp>
        <p:nvSpPr>
          <p:cNvPr id="21508" name="Rectangle 7"/>
          <p:cNvSpPr/>
          <p:nvPr/>
        </p:nvSpPr>
        <p:spPr>
          <a:xfrm>
            <a:off x="611188" y="1844675"/>
            <a:ext cx="8353425" cy="2357438"/>
          </a:xfrm>
          <a:prstGeom prst="rect">
            <a:avLst/>
          </a:prstGeom>
          <a:noFill/>
          <a:ln w="9525">
            <a:noFill/>
          </a:ln>
        </p:spPr>
        <p:txBody>
          <a:bodyPr>
            <a:spAutoFit/>
          </a:bodyPr>
          <a:p>
            <a:pPr>
              <a:spcBef>
                <a:spcPct val="20000"/>
              </a:spcBef>
            </a:pPr>
            <a:r>
              <a:rPr lang="en-US" altLang="zh-CN" sz="3200" b="1" dirty="0">
                <a:latin typeface="黑体" panose="02010609060101010101" pitchFamily="2" charset="-122"/>
                <a:ea typeface="黑体" panose="02010609060101010101" pitchFamily="2" charset="-122"/>
                <a:sym typeface="Wingdings" panose="05000000000000000000" pitchFamily="2" charset="2"/>
              </a:rPr>
              <a:t>A</a:t>
            </a:r>
            <a:r>
              <a:rPr lang="zh-CN" altLang="en-US" sz="3200" b="1" dirty="0">
                <a:latin typeface="黑体" panose="02010609060101010101" pitchFamily="2" charset="-122"/>
                <a:ea typeface="黑体" panose="02010609060101010101" pitchFamily="2" charset="-122"/>
                <a:sym typeface="Wingdings" panose="05000000000000000000" pitchFamily="2" charset="2"/>
              </a:rPr>
              <a:t>、建立十个</a:t>
            </a:r>
            <a:r>
              <a:rPr lang="zh-CN" altLang="en-US" sz="3200" b="1" dirty="0">
                <a:solidFill>
                  <a:srgbClr val="FF3300"/>
                </a:solidFill>
                <a:latin typeface="黑体" panose="02010609060101010101" pitchFamily="2" charset="-122"/>
                <a:ea typeface="黑体" panose="02010609060101010101" pitchFamily="2" charset="-122"/>
                <a:sym typeface="Wingdings" panose="05000000000000000000" pitchFamily="2" charset="2"/>
              </a:rPr>
              <a:t>地区部落</a:t>
            </a:r>
            <a:r>
              <a:rPr lang="zh-CN" altLang="en-US" sz="3200" b="1" dirty="0">
                <a:latin typeface="黑体" panose="02010609060101010101" pitchFamily="2" charset="-122"/>
                <a:ea typeface="黑体" panose="02010609060101010101" pitchFamily="2" charset="-122"/>
                <a:sym typeface="Wingdings" panose="05000000000000000000" pitchFamily="2" charset="2"/>
              </a:rPr>
              <a:t>取代原来的血缘部落</a:t>
            </a:r>
            <a:endParaRPr lang="zh-CN" altLang="en-US" sz="3200" b="1" dirty="0">
              <a:latin typeface="黑体" panose="02010609060101010101" pitchFamily="2" charset="-122"/>
              <a:ea typeface="黑体" panose="02010609060101010101" pitchFamily="2" charset="-122"/>
              <a:sym typeface="Wingdings" panose="05000000000000000000" pitchFamily="2" charset="2"/>
            </a:endParaRPr>
          </a:p>
          <a:p>
            <a:pPr>
              <a:spcBef>
                <a:spcPct val="20000"/>
              </a:spcBef>
            </a:pPr>
            <a:r>
              <a:rPr lang="en-US" altLang="zh-CN" sz="3200" b="1" dirty="0">
                <a:latin typeface="黑体" panose="02010609060101010101" pitchFamily="2" charset="-122"/>
                <a:ea typeface="黑体" panose="02010609060101010101" pitchFamily="2" charset="-122"/>
                <a:sym typeface="Wingdings" panose="05000000000000000000" pitchFamily="2" charset="2"/>
              </a:rPr>
              <a:t>B</a:t>
            </a:r>
            <a:r>
              <a:rPr lang="zh-CN" altLang="en-US" sz="3200" b="1" dirty="0">
                <a:latin typeface="黑体" panose="02010609060101010101" pitchFamily="2" charset="-122"/>
                <a:ea typeface="黑体" panose="02010609060101010101" pitchFamily="2" charset="-122"/>
                <a:sym typeface="Wingdings" panose="05000000000000000000" pitchFamily="2" charset="2"/>
              </a:rPr>
              <a:t>、设立</a:t>
            </a:r>
            <a:r>
              <a:rPr lang="zh-CN" altLang="en-US" sz="3200" b="1" dirty="0">
                <a:solidFill>
                  <a:srgbClr val="FF3300"/>
                </a:solidFill>
                <a:latin typeface="黑体" panose="02010609060101010101" pitchFamily="2" charset="-122"/>
                <a:ea typeface="黑体" panose="02010609060101010101" pitchFamily="2" charset="-122"/>
                <a:sym typeface="Wingdings" panose="05000000000000000000" pitchFamily="2" charset="2"/>
              </a:rPr>
              <a:t>五百人议事</a:t>
            </a:r>
            <a:r>
              <a:rPr lang="zh-CN" altLang="en-US" sz="3200" b="1" dirty="0">
                <a:latin typeface="黑体" panose="02010609060101010101" pitchFamily="2" charset="-122"/>
                <a:ea typeface="黑体" panose="02010609060101010101" pitchFamily="2" charset="-122"/>
                <a:sym typeface="Wingdings" panose="05000000000000000000" pitchFamily="2" charset="2"/>
              </a:rPr>
              <a:t>会</a:t>
            </a:r>
            <a:endParaRPr lang="zh-CN" altLang="en-US" sz="3200" b="1" dirty="0">
              <a:solidFill>
                <a:srgbClr val="FF3300"/>
              </a:solidFill>
              <a:latin typeface="黑体" panose="02010609060101010101" pitchFamily="2" charset="-122"/>
              <a:ea typeface="黑体" panose="02010609060101010101" pitchFamily="2" charset="-122"/>
              <a:sym typeface="Wingdings" panose="05000000000000000000" pitchFamily="2" charset="2"/>
            </a:endParaRPr>
          </a:p>
          <a:p>
            <a:pPr>
              <a:spcBef>
                <a:spcPct val="20000"/>
              </a:spcBef>
            </a:pPr>
            <a:r>
              <a:rPr lang="en-US" altLang="zh-CN" sz="3200" b="1" dirty="0">
                <a:latin typeface="黑体" panose="02010609060101010101" pitchFamily="2" charset="-122"/>
                <a:ea typeface="黑体" panose="02010609060101010101" pitchFamily="2" charset="-122"/>
                <a:sym typeface="Wingdings" panose="05000000000000000000" pitchFamily="2" charset="2"/>
              </a:rPr>
              <a:t>C</a:t>
            </a:r>
            <a:r>
              <a:rPr lang="zh-CN" altLang="en-US" sz="3200" b="1" dirty="0">
                <a:latin typeface="黑体" panose="02010609060101010101" pitchFamily="2" charset="-122"/>
                <a:ea typeface="黑体" panose="02010609060101010101" pitchFamily="2" charset="-122"/>
                <a:sym typeface="Wingdings" panose="05000000000000000000" pitchFamily="2" charset="2"/>
              </a:rPr>
              <a:t>、设立</a:t>
            </a:r>
            <a:r>
              <a:rPr lang="zh-CN" altLang="en-US" sz="3200" b="1" dirty="0">
                <a:solidFill>
                  <a:srgbClr val="FF3300"/>
                </a:solidFill>
                <a:latin typeface="黑体" panose="02010609060101010101" pitchFamily="2" charset="-122"/>
                <a:ea typeface="黑体" panose="02010609060101010101" pitchFamily="2" charset="-122"/>
                <a:sym typeface="Wingdings" panose="05000000000000000000" pitchFamily="2" charset="2"/>
              </a:rPr>
              <a:t>十将军委员会</a:t>
            </a:r>
            <a:r>
              <a:rPr lang="zh-CN" altLang="en-US" sz="3200" b="1" dirty="0">
                <a:latin typeface="黑体" panose="02010609060101010101" pitchFamily="2" charset="-122"/>
                <a:ea typeface="黑体" panose="02010609060101010101" pitchFamily="2" charset="-122"/>
                <a:sym typeface="Wingdings" panose="05000000000000000000" pitchFamily="2" charset="2"/>
              </a:rPr>
              <a:t> </a:t>
            </a:r>
            <a:endParaRPr lang="zh-CN" altLang="en-US" sz="3200" b="1" dirty="0">
              <a:latin typeface="黑体" panose="02010609060101010101" pitchFamily="2" charset="-122"/>
              <a:ea typeface="黑体" panose="02010609060101010101" pitchFamily="2" charset="-122"/>
              <a:sym typeface="Wingdings" panose="05000000000000000000" pitchFamily="2" charset="2"/>
            </a:endParaRPr>
          </a:p>
          <a:p>
            <a:pPr>
              <a:spcBef>
                <a:spcPct val="20000"/>
              </a:spcBef>
            </a:pPr>
            <a:r>
              <a:rPr lang="en-US" altLang="zh-CN" sz="3200" b="1" dirty="0">
                <a:latin typeface="黑体" panose="02010609060101010101" pitchFamily="2" charset="-122"/>
                <a:ea typeface="黑体" panose="02010609060101010101" pitchFamily="2" charset="-122"/>
                <a:sym typeface="Wingdings" panose="05000000000000000000" pitchFamily="2" charset="2"/>
              </a:rPr>
              <a:t>D</a:t>
            </a:r>
            <a:r>
              <a:rPr lang="zh-CN" altLang="en-US" sz="3200" b="1" dirty="0">
                <a:latin typeface="黑体" panose="02010609060101010101" pitchFamily="2" charset="-122"/>
                <a:ea typeface="黑体" panose="02010609060101010101" pitchFamily="2" charset="-122"/>
                <a:sym typeface="Wingdings" panose="05000000000000000000" pitchFamily="2" charset="2"/>
              </a:rPr>
              <a:t>、</a:t>
            </a:r>
            <a:r>
              <a:rPr lang="zh-CN" altLang="en-US" sz="3200" b="1" dirty="0">
                <a:solidFill>
                  <a:srgbClr val="FF3300"/>
                </a:solidFill>
                <a:latin typeface="黑体" panose="02010609060101010101" pitchFamily="2" charset="-122"/>
                <a:ea typeface="黑体" panose="02010609060101010101" pitchFamily="2" charset="-122"/>
                <a:sym typeface="Wingdings" panose="05000000000000000000" pitchFamily="2" charset="2"/>
              </a:rPr>
              <a:t>扩大</a:t>
            </a:r>
            <a:r>
              <a:rPr lang="zh-CN" altLang="en-US" sz="3200" b="1" dirty="0">
                <a:latin typeface="黑体" panose="02010609060101010101" pitchFamily="2" charset="-122"/>
                <a:ea typeface="黑体" panose="02010609060101010101" pitchFamily="2" charset="-122"/>
                <a:sym typeface="Wingdings" panose="05000000000000000000" pitchFamily="2" charset="2"/>
              </a:rPr>
              <a:t>公民大会的权力</a:t>
            </a:r>
            <a:endParaRPr lang="zh-CN" altLang="en-US" sz="3200" b="1" dirty="0">
              <a:latin typeface="黑体" panose="02010609060101010101" pitchFamily="2" charset="-122"/>
              <a:ea typeface="黑体" panose="02010609060101010101" pitchFamily="2" charset="-122"/>
              <a:sym typeface="Wingdings" panose="05000000000000000000" pitchFamily="2" charset="2"/>
            </a:endParaRPr>
          </a:p>
        </p:txBody>
      </p:sp>
      <p:sp>
        <p:nvSpPr>
          <p:cNvPr id="21509" name="Rectangle 9"/>
          <p:cNvSpPr/>
          <p:nvPr/>
        </p:nvSpPr>
        <p:spPr>
          <a:xfrm>
            <a:off x="214313" y="5143500"/>
            <a:ext cx="8316912" cy="1066800"/>
          </a:xfrm>
          <a:prstGeom prst="rect">
            <a:avLst/>
          </a:prstGeom>
          <a:noFill/>
          <a:ln w="9525">
            <a:noFill/>
          </a:ln>
        </p:spPr>
        <p:txBody>
          <a:bodyPr>
            <a:spAutoFit/>
          </a:bodyPr>
          <a:p>
            <a:r>
              <a:rPr lang="en-US" altLang="zh-CN" sz="3200" b="1" dirty="0">
                <a:solidFill>
                  <a:srgbClr val="FF3300"/>
                </a:solidFill>
                <a:latin typeface="黑体" panose="02010609060101010101" pitchFamily="2" charset="-122"/>
                <a:ea typeface="黑体" panose="02010609060101010101" pitchFamily="2" charset="-122"/>
                <a:sym typeface="Wingdings" panose="05000000000000000000" pitchFamily="2" charset="2"/>
              </a:rPr>
              <a:t>    </a:t>
            </a:r>
            <a:r>
              <a:rPr lang="zh-CN" altLang="en-US" sz="3200" b="1" dirty="0">
                <a:solidFill>
                  <a:srgbClr val="FF3300"/>
                </a:solidFill>
                <a:latin typeface="黑体" panose="02010609060101010101" pitchFamily="2" charset="-122"/>
                <a:ea typeface="黑体" panose="02010609060101010101" pitchFamily="2" charset="-122"/>
                <a:sym typeface="Wingdings" panose="05000000000000000000" pitchFamily="2" charset="2"/>
              </a:rPr>
              <a:t>基本铲除</a:t>
            </a:r>
            <a:r>
              <a:rPr lang="zh-CN" altLang="en-US" sz="3200" b="1" dirty="0">
                <a:latin typeface="黑体" panose="02010609060101010101" pitchFamily="2" charset="-122"/>
                <a:ea typeface="黑体" panose="02010609060101010101" pitchFamily="2" charset="-122"/>
                <a:sym typeface="Wingdings" panose="05000000000000000000" pitchFamily="2" charset="2"/>
              </a:rPr>
              <a:t>了旧氏族</a:t>
            </a:r>
            <a:r>
              <a:rPr lang="zh-CN" altLang="en-US" sz="3200" b="1" dirty="0">
                <a:solidFill>
                  <a:srgbClr val="FF3300"/>
                </a:solidFill>
                <a:latin typeface="黑体" panose="02010609060101010101" pitchFamily="2" charset="-122"/>
                <a:ea typeface="黑体" panose="02010609060101010101" pitchFamily="2" charset="-122"/>
                <a:sym typeface="Wingdings" panose="05000000000000000000" pitchFamily="2" charset="2"/>
              </a:rPr>
              <a:t>贵族</a:t>
            </a:r>
            <a:r>
              <a:rPr lang="zh-CN" altLang="en-US" sz="3200" b="1" dirty="0">
                <a:latin typeface="黑体" panose="02010609060101010101" pitchFamily="2" charset="-122"/>
                <a:ea typeface="黑体" panose="02010609060101010101" pitchFamily="2" charset="-122"/>
                <a:sym typeface="Wingdings" panose="05000000000000000000" pitchFamily="2" charset="2"/>
              </a:rPr>
              <a:t>的政治</a:t>
            </a:r>
            <a:r>
              <a:rPr lang="zh-CN" altLang="en-US" sz="3200" b="1" dirty="0">
                <a:solidFill>
                  <a:srgbClr val="FF3300"/>
                </a:solidFill>
                <a:latin typeface="黑体" panose="02010609060101010101" pitchFamily="2" charset="-122"/>
                <a:ea typeface="黑体" panose="02010609060101010101" pitchFamily="2" charset="-122"/>
                <a:sym typeface="Wingdings" panose="05000000000000000000" pitchFamily="2" charset="2"/>
              </a:rPr>
              <a:t>特权</a:t>
            </a:r>
            <a:r>
              <a:rPr lang="zh-CN" altLang="en-US" sz="3200" b="1" dirty="0">
                <a:latin typeface="黑体" panose="02010609060101010101" pitchFamily="2" charset="-122"/>
                <a:ea typeface="黑体" panose="02010609060101010101" pitchFamily="2" charset="-122"/>
                <a:sym typeface="Wingdings" panose="05000000000000000000" pitchFamily="2" charset="2"/>
              </a:rPr>
              <a:t>，扩大公民参政权，雅典</a:t>
            </a:r>
            <a:r>
              <a:rPr lang="zh-CN" altLang="en-US" sz="3200" b="1" dirty="0">
                <a:solidFill>
                  <a:srgbClr val="FF3300"/>
                </a:solidFill>
                <a:latin typeface="黑体" panose="02010609060101010101" pitchFamily="2" charset="-122"/>
                <a:ea typeface="黑体" panose="02010609060101010101" pitchFamily="2" charset="-122"/>
                <a:sym typeface="Wingdings" panose="05000000000000000000" pitchFamily="2" charset="2"/>
              </a:rPr>
              <a:t>民主政治</a:t>
            </a:r>
            <a:r>
              <a:rPr lang="zh-CN" altLang="en-US" sz="3200" b="1" dirty="0">
                <a:latin typeface="黑体" panose="02010609060101010101" pitchFamily="2" charset="-122"/>
                <a:ea typeface="黑体" panose="02010609060101010101" pitchFamily="2" charset="-122"/>
                <a:sym typeface="Wingdings" panose="05000000000000000000" pitchFamily="2" charset="2"/>
              </a:rPr>
              <a:t>得以</a:t>
            </a:r>
            <a:r>
              <a:rPr lang="zh-CN" altLang="en-US" sz="3200" b="1" dirty="0">
                <a:solidFill>
                  <a:srgbClr val="FF3300"/>
                </a:solidFill>
                <a:latin typeface="黑体" panose="02010609060101010101" pitchFamily="2" charset="-122"/>
                <a:ea typeface="黑体" panose="02010609060101010101" pitchFamily="2" charset="-122"/>
                <a:sym typeface="Wingdings" panose="05000000000000000000" pitchFamily="2" charset="2"/>
              </a:rPr>
              <a:t>确立</a:t>
            </a:r>
            <a:r>
              <a:rPr lang="zh-CN" altLang="en-US" sz="3200" b="1" dirty="0">
                <a:latin typeface="黑体" panose="02010609060101010101" pitchFamily="2" charset="-122"/>
                <a:ea typeface="黑体" panose="02010609060101010101" pitchFamily="2" charset="-122"/>
                <a:sym typeface="Wingdings" panose="05000000000000000000" pitchFamily="2" charset="2"/>
              </a:rPr>
              <a:t>。</a:t>
            </a:r>
            <a:endParaRPr lang="zh-CN" altLang="en-US" sz="3200" b="1" dirty="0">
              <a:latin typeface="黑体" panose="02010609060101010101" pitchFamily="2" charset="-122"/>
              <a:ea typeface="黑体" panose="02010609060101010101" pitchFamily="2" charset="-122"/>
              <a:sym typeface="Wingdings" panose="05000000000000000000" pitchFamily="2" charset="2"/>
            </a:endParaRPr>
          </a:p>
        </p:txBody>
      </p:sp>
      <p:grpSp>
        <p:nvGrpSpPr>
          <p:cNvPr id="21510" name="组合 7"/>
          <p:cNvGrpSpPr/>
          <p:nvPr/>
        </p:nvGrpSpPr>
        <p:grpSpPr>
          <a:xfrm>
            <a:off x="3429000" y="4302125"/>
            <a:ext cx="4572000" cy="769938"/>
            <a:chOff x="5214942" y="2000240"/>
            <a:chExt cx="4572032" cy="769441"/>
          </a:xfrm>
        </p:grpSpPr>
        <p:sp>
          <p:nvSpPr>
            <p:cNvPr id="6" name="TextBox 5"/>
            <p:cNvSpPr txBox="1"/>
            <p:nvPr/>
          </p:nvSpPr>
          <p:spPr>
            <a:xfrm>
              <a:off x="5214942" y="2000240"/>
              <a:ext cx="4572032" cy="769441"/>
            </a:xfrm>
            <a:prstGeom prst="rect">
              <a:avLst/>
            </a:prstGeom>
          </p:spPr>
          <p:style>
            <a:lnRef idx="3">
              <a:schemeClr val="lt1"/>
            </a:lnRef>
            <a:fillRef idx="1">
              <a:schemeClr val="accent2"/>
            </a:fillRef>
            <a:effectRef idx="1">
              <a:schemeClr val="accent2"/>
            </a:effectRef>
            <a:fontRef idx="minor">
              <a:schemeClr val="lt1"/>
            </a:fontRef>
          </p:style>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0" i="0" u="none" strike="noStrike" kern="1200" cap="none" spc="0" normalizeH="0" baseline="0" noProof="0" dirty="0">
                  <a:ln>
                    <a:noFill/>
                  </a:ln>
                  <a:solidFill>
                    <a:schemeClr val="lt1"/>
                  </a:solidFill>
                  <a:effectLst/>
                  <a:uLnTx/>
                  <a:uFillTx/>
                  <a:latin typeface="隶书" pitchFamily="49" charset="-122"/>
                  <a:ea typeface="隶书" pitchFamily="49" charset="-122"/>
                  <a:cs typeface="+mn-cs"/>
                </a:rPr>
                <a:t> 陶片放逐法</a:t>
              </a:r>
              <a:endParaRPr kumimoji="0" lang="zh-CN" altLang="en-US" sz="4400" b="0" i="0" u="none" strike="noStrike" kern="1200" cap="none" spc="0" normalizeH="0" baseline="0" noProof="0" dirty="0">
                <a:ln>
                  <a:noFill/>
                </a:ln>
                <a:solidFill>
                  <a:schemeClr val="lt1"/>
                </a:solidFill>
                <a:effectLst/>
                <a:uLnTx/>
                <a:uFillTx/>
                <a:latin typeface="隶书" pitchFamily="49" charset="-122"/>
                <a:ea typeface="隶书" pitchFamily="49" charset="-122"/>
                <a:cs typeface="+mn-cs"/>
              </a:endParaRPr>
            </a:p>
          </p:txBody>
        </p:sp>
        <p:sp>
          <p:nvSpPr>
            <p:cNvPr id="7" name="五角星 6"/>
            <p:cNvSpPr/>
            <p:nvPr/>
          </p:nvSpPr>
          <p:spPr>
            <a:xfrm>
              <a:off x="5429257" y="2143023"/>
              <a:ext cx="642941" cy="499740"/>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41987">
                                            <p:txEl>
                                              <p:charRg st="0" end="6"/>
                                            </p:txEl>
                                          </p:spTgt>
                                        </p:tgtEl>
                                        <p:attrNameLst>
                                          <p:attrName>style.visibility</p:attrName>
                                        </p:attrNameLst>
                                      </p:cBhvr>
                                      <p:to>
                                        <p:strVal val="visible"/>
                                      </p:to>
                                    </p:set>
                                    <p:anim calcmode="lin" valueType="num">
                                      <p:cBhvr>
                                        <p:cTn id="7" dur="1" fill="hold"/>
                                        <p:tgtEl>
                                          <p:spTgt spid="41987">
                                            <p:txEl>
                                              <p:charRg st="0" end="6"/>
                                            </p:txEl>
                                          </p:spTgt>
                                        </p:tgtEl>
                                      </p:cBhvr>
                                    </p:anim>
                                  </p:childTnLst>
                                </p:cTn>
                              </p:par>
                              <p:par>
                                <p:cTn id="8" presetID="24" presetClass="entr" presetSubtype="0" fill="hold" nodeType="withEffect">
                                  <p:stCondLst>
                                    <p:cond delay="0"/>
                                  </p:stCondLst>
                                  <p:childTnLst>
                                    <p:set>
                                      <p:cBhvr>
                                        <p:cTn id="9" dur="1" fill="hold">
                                          <p:stCondLst>
                                            <p:cond delay="0"/>
                                          </p:stCondLst>
                                        </p:cTn>
                                        <p:tgtEl>
                                          <p:spTgt spid="41987">
                                            <p:txEl>
                                              <p:charRg st="10" end="16"/>
                                            </p:txEl>
                                          </p:spTgt>
                                        </p:tgtEl>
                                        <p:attrNameLst>
                                          <p:attrName>style.visibility</p:attrName>
                                        </p:attrNameLst>
                                      </p:cBhvr>
                                      <p:to>
                                        <p:strVal val="visible"/>
                                      </p:to>
                                    </p:set>
                                    <p:anim calcmode="lin" valueType="num">
                                      <p:cBhvr>
                                        <p:cTn id="10" dur="1" fill="hold"/>
                                        <p:tgtEl>
                                          <p:spTgt spid="41987">
                                            <p:txEl>
                                              <p:charRg st="10" end="16"/>
                                            </p:txEl>
                                          </p:spTgt>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2530" name="组合 3"/>
          <p:cNvGrpSpPr/>
          <p:nvPr/>
        </p:nvGrpSpPr>
        <p:grpSpPr>
          <a:xfrm>
            <a:off x="285750" y="285750"/>
            <a:ext cx="4572000" cy="769938"/>
            <a:chOff x="5214942" y="2000240"/>
            <a:chExt cx="4572032" cy="769441"/>
          </a:xfrm>
        </p:grpSpPr>
        <p:sp>
          <p:nvSpPr>
            <p:cNvPr id="5" name="TextBox 4"/>
            <p:cNvSpPr txBox="1"/>
            <p:nvPr/>
          </p:nvSpPr>
          <p:spPr>
            <a:xfrm>
              <a:off x="5214942" y="2000240"/>
              <a:ext cx="4572032" cy="769441"/>
            </a:xfrm>
            <a:prstGeom prst="rect">
              <a:avLst/>
            </a:prstGeom>
          </p:spPr>
          <p:style>
            <a:lnRef idx="3">
              <a:schemeClr val="lt1"/>
            </a:lnRef>
            <a:fillRef idx="1">
              <a:schemeClr val="accent2"/>
            </a:fillRef>
            <a:effectRef idx="1">
              <a:schemeClr val="accent2"/>
            </a:effectRef>
            <a:fontRef idx="minor">
              <a:schemeClr val="lt1"/>
            </a:fontRef>
          </p:style>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0" i="0" u="none" strike="noStrike" kern="1200" cap="none" spc="0" normalizeH="0" baseline="0" noProof="0" dirty="0">
                  <a:ln>
                    <a:noFill/>
                  </a:ln>
                  <a:solidFill>
                    <a:schemeClr val="lt1"/>
                  </a:solidFill>
                  <a:effectLst/>
                  <a:uLnTx/>
                  <a:uFillTx/>
                  <a:latin typeface="隶书" pitchFamily="49" charset="-122"/>
                  <a:ea typeface="隶书" pitchFamily="49" charset="-122"/>
                  <a:cs typeface="+mn-cs"/>
                </a:rPr>
                <a:t> 陶片放逐法</a:t>
              </a:r>
              <a:endParaRPr kumimoji="0" lang="zh-CN" altLang="en-US" sz="4400" b="0" i="0" u="none" strike="noStrike" kern="1200" cap="none" spc="0" normalizeH="0" baseline="0" noProof="0" dirty="0">
                <a:ln>
                  <a:noFill/>
                </a:ln>
                <a:solidFill>
                  <a:schemeClr val="lt1"/>
                </a:solidFill>
                <a:effectLst/>
                <a:uLnTx/>
                <a:uFillTx/>
                <a:latin typeface="隶书" pitchFamily="49" charset="-122"/>
                <a:ea typeface="隶书" pitchFamily="49" charset="-122"/>
                <a:cs typeface="+mn-cs"/>
              </a:endParaRPr>
            </a:p>
          </p:txBody>
        </p:sp>
        <p:sp>
          <p:nvSpPr>
            <p:cNvPr id="6" name="五角星 5"/>
            <p:cNvSpPr/>
            <p:nvPr/>
          </p:nvSpPr>
          <p:spPr>
            <a:xfrm>
              <a:off x="5429257" y="2143023"/>
              <a:ext cx="642941" cy="499740"/>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pic>
        <p:nvPicPr>
          <p:cNvPr id="22531" name="Picture 2"/>
          <p:cNvPicPr>
            <a:picLocks noChangeAspect="1"/>
          </p:cNvPicPr>
          <p:nvPr/>
        </p:nvPicPr>
        <p:blipFill>
          <a:blip r:embed="rId1"/>
          <a:srcRect l="1950"/>
          <a:stretch>
            <a:fillRect/>
          </a:stretch>
        </p:blipFill>
        <p:spPr>
          <a:xfrm>
            <a:off x="0" y="1285875"/>
            <a:ext cx="7181850" cy="5248275"/>
          </a:xfrm>
          <a:prstGeom prst="rect">
            <a:avLst/>
          </a:prstGeom>
          <a:noFill/>
          <a:ln w="9525">
            <a:noFill/>
          </a:ln>
        </p:spPr>
      </p:pic>
      <p:sp>
        <p:nvSpPr>
          <p:cNvPr id="8" name="TextBox 7"/>
          <p:cNvSpPr txBox="1"/>
          <p:nvPr/>
        </p:nvSpPr>
        <p:spPr>
          <a:xfrm>
            <a:off x="6786563" y="1311275"/>
            <a:ext cx="2357438" cy="4832350"/>
          </a:xfrm>
          <a:prstGeom prst="rect">
            <a:avLst/>
          </a:prstGeom>
          <a:solidFill>
            <a:srgbClr val="FFFF00"/>
          </a:solidFill>
        </p:spPr>
        <p:style>
          <a:lnRef idx="3">
            <a:schemeClr val="lt1"/>
          </a:lnRef>
          <a:fillRef idx="1">
            <a:schemeClr val="accent2"/>
          </a:fillRef>
          <a:effectRef idx="1">
            <a:schemeClr val="accent2"/>
          </a:effectRef>
          <a:fontRef idx="minor">
            <a:schemeClr val="lt1"/>
          </a:fontRef>
        </p:style>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rPr>
              <a:t>古希腊克利斯提尼时期实行的一项政治制度。在每年举行的公民大会上，雅典公民可以把不受欢迎的人的姓名写在陶片上，票数超过</a:t>
            </a:r>
            <a:r>
              <a:rPr kumimoji="0" lang="en-US" altLang="zh-CN" sz="28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rPr>
              <a:t>6000</a:t>
            </a:r>
            <a:r>
              <a:rPr kumimoji="0" lang="zh-CN" altLang="en-US" sz="28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rPr>
              <a:t>则将该人放逐。</a:t>
            </a:r>
            <a:endParaRPr kumimoji="0" lang="zh-CN" altLang="en-US" sz="28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3554" name="Picture 2"/>
          <p:cNvPicPr>
            <a:picLocks noChangeAspect="1"/>
          </p:cNvPicPr>
          <p:nvPr/>
        </p:nvPicPr>
        <p:blipFill>
          <a:blip r:embed="rId1"/>
          <a:stretch>
            <a:fillRect/>
          </a:stretch>
        </p:blipFill>
        <p:spPr>
          <a:xfrm>
            <a:off x="428625" y="1143000"/>
            <a:ext cx="8286750" cy="2609850"/>
          </a:xfrm>
          <a:prstGeom prst="rect">
            <a:avLst/>
          </a:prstGeom>
          <a:noFill/>
          <a:ln w="9525">
            <a:noFill/>
          </a:ln>
        </p:spPr>
      </p:pic>
      <p:grpSp>
        <p:nvGrpSpPr>
          <p:cNvPr id="23555" name="组合 6"/>
          <p:cNvGrpSpPr/>
          <p:nvPr/>
        </p:nvGrpSpPr>
        <p:grpSpPr>
          <a:xfrm>
            <a:off x="0" y="928688"/>
            <a:ext cx="1571625" cy="500062"/>
            <a:chOff x="214282" y="3357562"/>
            <a:chExt cx="1928826" cy="571504"/>
          </a:xfrm>
        </p:grpSpPr>
        <p:sp>
          <p:nvSpPr>
            <p:cNvPr id="5" name="五边形 4"/>
            <p:cNvSpPr/>
            <p:nvPr/>
          </p:nvSpPr>
          <p:spPr>
            <a:xfrm>
              <a:off x="214282" y="3357562"/>
              <a:ext cx="1572286" cy="571504"/>
            </a:xfrm>
            <a:prstGeom prst="homePlat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62" name="TextBox 5"/>
            <p:cNvSpPr txBox="1"/>
            <p:nvPr/>
          </p:nvSpPr>
          <p:spPr>
            <a:xfrm>
              <a:off x="285720" y="3429000"/>
              <a:ext cx="1857388" cy="461665"/>
            </a:xfrm>
            <a:prstGeom prst="rect">
              <a:avLst/>
            </a:prstGeom>
            <a:noFill/>
            <a:ln w="9525">
              <a:noFill/>
            </a:ln>
          </p:spPr>
          <p:txBody>
            <a:bodyPr>
              <a:spAutoFit/>
            </a:bodyPr>
            <a:p>
              <a:r>
                <a:rPr lang="zh-CN" altLang="en-US" sz="2400" dirty="0">
                  <a:solidFill>
                    <a:srgbClr val="FF0000"/>
                  </a:solidFill>
                  <a:latin typeface="华文隶书" pitchFamily="2" charset="-122"/>
                  <a:ea typeface="华文隶书" pitchFamily="2" charset="-122"/>
                </a:rPr>
                <a:t>片段一</a:t>
              </a:r>
              <a:endParaRPr lang="zh-CN" altLang="en-US" sz="2400" dirty="0">
                <a:solidFill>
                  <a:srgbClr val="FF0000"/>
                </a:solidFill>
                <a:latin typeface="华文隶书" pitchFamily="2" charset="-122"/>
                <a:ea typeface="华文隶书" pitchFamily="2" charset="-122"/>
              </a:endParaRPr>
            </a:p>
          </p:txBody>
        </p:sp>
      </p:grpSp>
      <p:sp>
        <p:nvSpPr>
          <p:cNvPr id="8" name="TextBox 7"/>
          <p:cNvSpPr txBox="1"/>
          <p:nvPr/>
        </p:nvSpPr>
        <p:spPr>
          <a:xfrm>
            <a:off x="1428750" y="214313"/>
            <a:ext cx="6643688" cy="584200"/>
          </a:xfrm>
          <a:prstGeom prst="rect">
            <a:avLst/>
          </a:prstGeom>
          <a:solidFill>
            <a:srgbClr val="FF0066"/>
          </a:solidFill>
        </p:spPr>
        <p:style>
          <a:lnRef idx="3">
            <a:schemeClr val="lt1"/>
          </a:lnRef>
          <a:fillRef idx="1">
            <a:schemeClr val="accent2"/>
          </a:fillRef>
          <a:effectRef idx="1">
            <a:schemeClr val="accent2"/>
          </a:effectRef>
          <a:fontRef idx="minor">
            <a:schemeClr val="lt1"/>
          </a:fontRef>
        </p:style>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chemeClr val="bg1"/>
                </a:solidFill>
                <a:effectLst/>
                <a:uLnTx/>
                <a:uFillTx/>
                <a:latin typeface="隶书" pitchFamily="49" charset="-122"/>
                <a:ea typeface="隶书" pitchFamily="49" charset="-122"/>
                <a:cs typeface="+mn-cs"/>
              </a:rPr>
              <a:t>课堂讨论：陶片放逐法的优劣性</a:t>
            </a:r>
            <a:endParaRPr kumimoji="0" lang="zh-CN" altLang="en-US" sz="3200" b="0" i="0" u="none" strike="noStrike" kern="1200" cap="none" spc="0" normalizeH="0" baseline="0" noProof="0" dirty="0">
              <a:ln>
                <a:noFill/>
              </a:ln>
              <a:solidFill>
                <a:schemeClr val="bg1"/>
              </a:solidFill>
              <a:effectLst/>
              <a:uLnTx/>
              <a:uFillTx/>
              <a:latin typeface="隶书" pitchFamily="49" charset="-122"/>
              <a:ea typeface="隶书" pitchFamily="49" charset="-122"/>
              <a:cs typeface="+mn-cs"/>
            </a:endParaRPr>
          </a:p>
        </p:txBody>
      </p:sp>
      <p:sp>
        <p:nvSpPr>
          <p:cNvPr id="23557" name="TextBox 8"/>
          <p:cNvSpPr txBox="1"/>
          <p:nvPr/>
        </p:nvSpPr>
        <p:spPr>
          <a:xfrm>
            <a:off x="500063" y="4071938"/>
            <a:ext cx="8215312" cy="2678112"/>
          </a:xfrm>
          <a:prstGeom prst="rect">
            <a:avLst/>
          </a:prstGeom>
          <a:solidFill>
            <a:srgbClr val="000066"/>
          </a:solidFill>
          <a:ln w="9525">
            <a:noFill/>
          </a:ln>
        </p:spPr>
        <p:txBody>
          <a:bodyPr>
            <a:spAutoFit/>
          </a:bodyPr>
          <a:p>
            <a:r>
              <a:rPr lang="zh-CN" altLang="en-US" sz="2400" b="1" dirty="0">
                <a:solidFill>
                  <a:schemeClr val="bg1"/>
                </a:solidFill>
                <a:latin typeface="Arial" panose="020B0604020202020204" pitchFamily="34" charset="0"/>
              </a:rPr>
              <a:t>        公元前</a:t>
            </a:r>
            <a:r>
              <a:rPr lang="en-US" altLang="zh-CN" sz="2400" b="1" dirty="0">
                <a:solidFill>
                  <a:schemeClr val="bg1"/>
                </a:solidFill>
                <a:latin typeface="Arial" panose="020B0604020202020204" pitchFamily="34" charset="0"/>
              </a:rPr>
              <a:t>415</a:t>
            </a:r>
            <a:r>
              <a:rPr lang="zh-CN" altLang="en-US" sz="2400" b="1" dirty="0">
                <a:solidFill>
                  <a:schemeClr val="bg1"/>
                </a:solidFill>
                <a:latin typeface="Arial" panose="020B0604020202020204" pitchFamily="34" charset="0"/>
              </a:rPr>
              <a:t>年春，雅典著名的平民领袖海柏波拉斯因党派之争而被无辜放逐。结果海柏波拉斯在萨摩斯岛遭到支持寡头政治的激进分子杀害。这一事件在雅典公民中造成了极为恶劣的影响，随后，民众便将陶片放逐视为一场并不值得尊重和参与的“闹剧”，故而此后不再予以适用。最终，作为西方民主传统之制度渊源的陶片放逐法，在雅典城邦“被放逐”了。 </a:t>
            </a:r>
            <a:endParaRPr lang="zh-CN" altLang="en-US" sz="2400" b="1" dirty="0">
              <a:solidFill>
                <a:schemeClr val="bg1"/>
              </a:solidFill>
              <a:latin typeface="Arial" panose="020B0604020202020204" pitchFamily="34" charset="0"/>
            </a:endParaRPr>
          </a:p>
        </p:txBody>
      </p:sp>
      <p:grpSp>
        <p:nvGrpSpPr>
          <p:cNvPr id="23558" name="组合 9"/>
          <p:cNvGrpSpPr/>
          <p:nvPr/>
        </p:nvGrpSpPr>
        <p:grpSpPr>
          <a:xfrm>
            <a:off x="0" y="3857625"/>
            <a:ext cx="1571625" cy="714375"/>
            <a:chOff x="214282" y="3357562"/>
            <a:chExt cx="1928826" cy="679104"/>
          </a:xfrm>
        </p:grpSpPr>
        <p:sp>
          <p:nvSpPr>
            <p:cNvPr id="11" name="五边形 10"/>
            <p:cNvSpPr/>
            <p:nvPr/>
          </p:nvSpPr>
          <p:spPr>
            <a:xfrm>
              <a:off x="214282" y="3357562"/>
              <a:ext cx="1572286" cy="571957"/>
            </a:xfrm>
            <a:prstGeom prst="homePlat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60" name="TextBox 11"/>
            <p:cNvSpPr txBox="1"/>
            <p:nvPr/>
          </p:nvSpPr>
          <p:spPr>
            <a:xfrm>
              <a:off x="285721" y="3429000"/>
              <a:ext cx="1857387" cy="607666"/>
            </a:xfrm>
            <a:prstGeom prst="rect">
              <a:avLst/>
            </a:prstGeom>
            <a:noFill/>
            <a:ln w="9525">
              <a:noFill/>
            </a:ln>
          </p:spPr>
          <p:txBody>
            <a:bodyPr>
              <a:spAutoFit/>
            </a:bodyPr>
            <a:p>
              <a:r>
                <a:rPr lang="zh-CN" altLang="en-US" sz="2400" dirty="0">
                  <a:solidFill>
                    <a:srgbClr val="FF0000"/>
                  </a:solidFill>
                  <a:latin typeface="华文隶书" pitchFamily="2" charset="-122"/>
                  <a:ea typeface="华文隶书" pitchFamily="2" charset="-122"/>
                </a:rPr>
                <a:t>片段二</a:t>
              </a:r>
              <a:endParaRPr lang="zh-CN" altLang="en-US" sz="2400" dirty="0">
                <a:solidFill>
                  <a:srgbClr val="FF0000"/>
                </a:solidFill>
                <a:latin typeface="华文隶书" pitchFamily="2" charset="-122"/>
                <a:ea typeface="华文隶书" pitchFamily="2" charset="-122"/>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Text Box 2"/>
          <p:cNvSpPr txBox="1"/>
          <p:nvPr/>
        </p:nvSpPr>
        <p:spPr>
          <a:xfrm>
            <a:off x="250825" y="260350"/>
            <a:ext cx="8459788" cy="2289175"/>
          </a:xfrm>
          <a:prstGeom prst="rect">
            <a:avLst/>
          </a:prstGeom>
          <a:noFill/>
          <a:ln w="9525">
            <a:noFill/>
          </a:ln>
        </p:spPr>
        <p:txBody>
          <a:bodyPr>
            <a:spAutoFit/>
          </a:bodyPr>
          <a:p>
            <a:r>
              <a:rPr lang="en-US" altLang="zh-CN" sz="3200" b="1" dirty="0">
                <a:solidFill>
                  <a:srgbClr val="0000FF"/>
                </a:solidFill>
                <a:latin typeface="Arial" panose="020B0604020202020204" pitchFamily="34" charset="0"/>
                <a:ea typeface="华文楷体" pitchFamily="2" charset="-122"/>
              </a:rPr>
              <a:t>        </a:t>
            </a:r>
            <a:r>
              <a:rPr lang="zh-CN" altLang="en-US" sz="3600" b="1" dirty="0">
                <a:solidFill>
                  <a:srgbClr val="0000FF"/>
                </a:solidFill>
                <a:latin typeface="Arial" panose="020B0604020202020204" pitchFamily="34" charset="0"/>
                <a:ea typeface="黑体" panose="02010609060101010101" pitchFamily="2" charset="-122"/>
              </a:rPr>
              <a:t>一切公职抽签与选举产生，这种轮番而治的特点并不能保证德才兼备的人稳固执政，</a:t>
            </a:r>
            <a:r>
              <a:rPr lang="zh-CN" altLang="en-US" sz="3600" b="1" dirty="0">
                <a:solidFill>
                  <a:srgbClr val="FF0000"/>
                </a:solidFill>
                <a:latin typeface="Arial" panose="020B0604020202020204" pitchFamily="34" charset="0"/>
                <a:ea typeface="黑体" panose="02010609060101010101" pitchFamily="2" charset="-122"/>
              </a:rPr>
              <a:t>极有可能极端民主化，无政府主义，</a:t>
            </a:r>
            <a:r>
              <a:rPr lang="zh-CN" altLang="en-US" sz="3600" b="1" dirty="0">
                <a:solidFill>
                  <a:srgbClr val="0000FF"/>
                </a:solidFill>
                <a:latin typeface="Arial" panose="020B0604020202020204" pitchFamily="34" charset="0"/>
                <a:ea typeface="黑体" panose="02010609060101010101" pitchFamily="2" charset="-122"/>
              </a:rPr>
              <a:t>导致民主制的最终衰落与夭折。</a:t>
            </a:r>
            <a:endParaRPr lang="zh-CN" altLang="en-US" sz="3600" b="1" dirty="0">
              <a:solidFill>
                <a:srgbClr val="0000FF"/>
              </a:solidFill>
              <a:latin typeface="Arial" panose="020B0604020202020204" pitchFamily="34" charset="0"/>
              <a:ea typeface="黑体" panose="02010609060101010101" pitchFamily="2" charset="-122"/>
            </a:endParaRPr>
          </a:p>
        </p:txBody>
      </p:sp>
      <p:sp>
        <p:nvSpPr>
          <p:cNvPr id="24579" name="Text Box 3"/>
          <p:cNvSpPr txBox="1"/>
          <p:nvPr/>
        </p:nvSpPr>
        <p:spPr>
          <a:xfrm>
            <a:off x="0" y="2781300"/>
            <a:ext cx="4427538" cy="3935413"/>
          </a:xfrm>
          <a:prstGeom prst="rect">
            <a:avLst/>
          </a:prstGeom>
          <a:noFill/>
          <a:ln w="9525">
            <a:noFill/>
          </a:ln>
        </p:spPr>
        <p:txBody>
          <a:bodyPr>
            <a:spAutoFit/>
          </a:bodyPr>
          <a:p>
            <a:pPr>
              <a:spcBef>
                <a:spcPct val="50000"/>
              </a:spcBef>
            </a:pPr>
            <a:r>
              <a:rPr lang="zh-CN" altLang="en-US" sz="2800" b="1" dirty="0">
                <a:solidFill>
                  <a:srgbClr val="FF0000"/>
                </a:solidFill>
                <a:latin typeface="Arial" panose="020B0604020202020204" pitchFamily="34" charset="0"/>
                <a:ea typeface="华文新魏" pitchFamily="2" charset="-122"/>
              </a:rPr>
              <a:t>苏格拉底（前</a:t>
            </a:r>
            <a:r>
              <a:rPr lang="en-US" altLang="zh-CN" sz="2800" b="1" dirty="0">
                <a:solidFill>
                  <a:srgbClr val="FF0000"/>
                </a:solidFill>
                <a:latin typeface="Arial" panose="020B0604020202020204" pitchFamily="34" charset="0"/>
                <a:ea typeface="华文新魏" pitchFamily="2" charset="-122"/>
              </a:rPr>
              <a:t>469—</a:t>
            </a:r>
            <a:r>
              <a:rPr lang="zh-CN" altLang="en-US" sz="2800" b="1" dirty="0">
                <a:solidFill>
                  <a:srgbClr val="FF0000"/>
                </a:solidFill>
                <a:latin typeface="Arial" panose="020B0604020202020204" pitchFamily="34" charset="0"/>
                <a:ea typeface="华文新魏" pitchFamily="2" charset="-122"/>
              </a:rPr>
              <a:t>前</a:t>
            </a:r>
            <a:r>
              <a:rPr lang="en-US" altLang="zh-CN" sz="2800" b="1" dirty="0">
                <a:solidFill>
                  <a:srgbClr val="FF0000"/>
                </a:solidFill>
                <a:latin typeface="Arial" panose="020B0604020202020204" pitchFamily="34" charset="0"/>
                <a:ea typeface="华文新魏" pitchFamily="2" charset="-122"/>
              </a:rPr>
              <a:t>339</a:t>
            </a:r>
            <a:r>
              <a:rPr lang="zh-CN" altLang="en-US" sz="2800" b="1" dirty="0">
                <a:solidFill>
                  <a:srgbClr val="FF0000"/>
                </a:solidFill>
                <a:latin typeface="Arial" panose="020B0604020202020204" pitchFamily="34" charset="0"/>
                <a:ea typeface="华文新魏" pitchFamily="2" charset="-122"/>
              </a:rPr>
              <a:t>年）古希腊哲学家。然而这位卓越哲学家却被雅典民主派起诉：“是一个作恶而怪异的人，不敬国家所奉的神而宣传其他的新神，反对民主，毒害青年”公元前</a:t>
            </a:r>
            <a:r>
              <a:rPr lang="en-US" altLang="zh-CN" sz="2800" b="1" dirty="0">
                <a:solidFill>
                  <a:srgbClr val="FF0000"/>
                </a:solidFill>
                <a:latin typeface="Arial" panose="020B0604020202020204" pitchFamily="34" charset="0"/>
                <a:ea typeface="华文新魏" pitchFamily="2" charset="-122"/>
              </a:rPr>
              <a:t>399</a:t>
            </a:r>
            <a:r>
              <a:rPr lang="zh-CN" altLang="en-US" sz="2800" b="1" dirty="0">
                <a:solidFill>
                  <a:srgbClr val="FF0000"/>
                </a:solidFill>
                <a:latin typeface="Arial" panose="020B0604020202020204" pitchFamily="34" charset="0"/>
                <a:ea typeface="华文新魏" pitchFamily="2" charset="-122"/>
              </a:rPr>
              <a:t>年，年约</a:t>
            </a:r>
            <a:r>
              <a:rPr lang="en-US" altLang="zh-CN" sz="2800" b="1" dirty="0">
                <a:solidFill>
                  <a:srgbClr val="FF0000"/>
                </a:solidFill>
                <a:latin typeface="Arial" panose="020B0604020202020204" pitchFamily="34" charset="0"/>
                <a:ea typeface="华文新魏" pitchFamily="2" charset="-122"/>
              </a:rPr>
              <a:t>70</a:t>
            </a:r>
            <a:r>
              <a:rPr lang="zh-CN" altLang="en-US" sz="2800" b="1" dirty="0">
                <a:solidFill>
                  <a:srgbClr val="FF0000"/>
                </a:solidFill>
                <a:latin typeface="Arial" panose="020B0604020202020204" pitchFamily="34" charset="0"/>
                <a:ea typeface="华文新魏" pitchFamily="2" charset="-122"/>
              </a:rPr>
              <a:t>岁的苏格拉底受审判处死刑。 </a:t>
            </a:r>
            <a:endParaRPr lang="zh-CN" altLang="en-US" sz="2800" b="1" dirty="0">
              <a:solidFill>
                <a:srgbClr val="FF0000"/>
              </a:solidFill>
              <a:latin typeface="Arial" panose="020B0604020202020204" pitchFamily="34" charset="0"/>
              <a:ea typeface="华文新魏" pitchFamily="2" charset="-122"/>
            </a:endParaRPr>
          </a:p>
        </p:txBody>
      </p:sp>
      <p:pic>
        <p:nvPicPr>
          <p:cNvPr id="52228" name="Picture 4" descr="《苏格拉底之死》雅克·路易·大卫"/>
          <p:cNvPicPr>
            <a:picLocks noChangeAspect="1"/>
          </p:cNvPicPr>
          <p:nvPr/>
        </p:nvPicPr>
        <p:blipFill>
          <a:blip r:embed="rId1"/>
          <a:stretch>
            <a:fillRect/>
          </a:stretch>
        </p:blipFill>
        <p:spPr>
          <a:xfrm>
            <a:off x="4427538" y="3181350"/>
            <a:ext cx="4465637" cy="2921000"/>
          </a:xfrm>
          <a:prstGeom prst="rect">
            <a:avLst/>
          </a:prstGeom>
          <a:noFill/>
          <a:ln w="9525">
            <a:noFill/>
          </a:ln>
        </p:spPr>
      </p:pic>
      <p:sp>
        <p:nvSpPr>
          <p:cNvPr id="52229" name="Text Box 5"/>
          <p:cNvSpPr txBox="1"/>
          <p:nvPr/>
        </p:nvSpPr>
        <p:spPr>
          <a:xfrm>
            <a:off x="5867400" y="6237288"/>
            <a:ext cx="2665413" cy="519112"/>
          </a:xfrm>
          <a:prstGeom prst="rect">
            <a:avLst/>
          </a:prstGeom>
          <a:noFill/>
          <a:ln w="9525">
            <a:noFill/>
          </a:ln>
        </p:spPr>
        <p:txBody>
          <a:bodyPr>
            <a:spAutoFit/>
          </a:bodyPr>
          <a:p>
            <a:pPr>
              <a:spcBef>
                <a:spcPct val="50000"/>
              </a:spcBef>
            </a:pPr>
            <a:r>
              <a:rPr lang="zh-CN" altLang="en-US" sz="2800" b="1" dirty="0">
                <a:solidFill>
                  <a:srgbClr val="FF0000"/>
                </a:solidFill>
                <a:latin typeface="Arial" panose="020B0604020202020204" pitchFamily="34" charset="0"/>
                <a:ea typeface="黑体" panose="02010609060101010101" pitchFamily="2" charset="-122"/>
              </a:rPr>
              <a:t>苏格拉底之死</a:t>
            </a:r>
            <a:endParaRPr lang="zh-CN" altLang="en-US" sz="2800" b="1" dirty="0">
              <a:solidFill>
                <a:srgbClr val="FF0000"/>
              </a:solidFill>
              <a:latin typeface="Arial" panose="020B0604020202020204" pitchFamily="34" charset="0"/>
              <a:ea typeface="黑体" panose="0201060906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222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22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1" name="Rectangle 3"/>
          <p:cNvSpPr>
            <a:spLocks noGrp="1"/>
          </p:cNvSpPr>
          <p:nvPr>
            <p:ph idx="1"/>
          </p:nvPr>
        </p:nvSpPr>
        <p:spPr>
          <a:xfrm>
            <a:off x="323850" y="981075"/>
            <a:ext cx="8229600" cy="4525963"/>
          </a:xfrm>
          <a:ln/>
        </p:spPr>
        <p:txBody>
          <a:bodyPr vert="horz" wrap="square" lIns="91440" tIns="45720" rIns="91440" bIns="45720" anchor="t"/>
          <a:p>
            <a:pPr eaLnBrk="1" hangingPunct="1">
              <a:spcBef>
                <a:spcPct val="0"/>
              </a:spcBef>
              <a:buNone/>
            </a:pPr>
            <a:r>
              <a:rPr lang="zh-CN" altLang="en-US" sz="3600" b="1" dirty="0">
                <a:latin typeface="黑体" panose="02010609060101010101" pitchFamily="2" charset="-122"/>
                <a:ea typeface="黑体" panose="02010609060101010101" pitchFamily="2" charset="-122"/>
              </a:rPr>
              <a:t>（</a:t>
            </a:r>
            <a:r>
              <a:rPr lang="en-US" altLang="zh-CN" sz="3600" b="1" dirty="0">
                <a:latin typeface="黑体" panose="02010609060101010101" pitchFamily="2" charset="-122"/>
                <a:ea typeface="黑体" panose="02010609060101010101" pitchFamily="2" charset="-122"/>
              </a:rPr>
              <a:t>1</a:t>
            </a:r>
            <a:r>
              <a:rPr lang="zh-CN" altLang="en-US" sz="3600" b="1" dirty="0">
                <a:latin typeface="黑体" panose="02010609060101010101" pitchFamily="2" charset="-122"/>
                <a:ea typeface="黑体" panose="02010609060101010101" pitchFamily="2" charset="-122"/>
              </a:rPr>
              <a:t>）内容</a:t>
            </a:r>
            <a:endParaRPr lang="zh-CN" altLang="en-US" sz="3600" b="1" dirty="0">
              <a:latin typeface="黑体" panose="02010609060101010101" pitchFamily="2" charset="-122"/>
              <a:ea typeface="黑体" panose="02010609060101010101" pitchFamily="2" charset="-122"/>
            </a:endParaRPr>
          </a:p>
          <a:p>
            <a:pPr eaLnBrk="1" hangingPunct="1">
              <a:spcBef>
                <a:spcPct val="0"/>
              </a:spcBef>
              <a:buNone/>
            </a:pPr>
            <a:endParaRPr lang="zh-CN" altLang="en-US" sz="3600" b="1" dirty="0">
              <a:latin typeface="黑体" panose="02010609060101010101" pitchFamily="2" charset="-122"/>
              <a:ea typeface="黑体" panose="02010609060101010101" pitchFamily="2" charset="-122"/>
            </a:endParaRPr>
          </a:p>
          <a:p>
            <a:pPr eaLnBrk="1" hangingPunct="1">
              <a:spcBef>
                <a:spcPct val="0"/>
              </a:spcBef>
            </a:pPr>
            <a:endParaRPr lang="zh-CN" altLang="en-US" sz="3600" b="1" dirty="0">
              <a:latin typeface="黑体" panose="02010609060101010101" pitchFamily="2" charset="-122"/>
              <a:ea typeface="黑体" panose="02010609060101010101" pitchFamily="2" charset="-122"/>
            </a:endParaRPr>
          </a:p>
          <a:p>
            <a:pPr eaLnBrk="1" hangingPunct="1">
              <a:spcBef>
                <a:spcPct val="0"/>
              </a:spcBef>
            </a:pPr>
            <a:endParaRPr lang="zh-CN" altLang="en-US" sz="3600" b="1" dirty="0">
              <a:latin typeface="黑体" panose="02010609060101010101" pitchFamily="2" charset="-122"/>
              <a:ea typeface="黑体" panose="02010609060101010101" pitchFamily="2" charset="-122"/>
            </a:endParaRPr>
          </a:p>
          <a:p>
            <a:pPr eaLnBrk="1" hangingPunct="1">
              <a:spcBef>
                <a:spcPct val="0"/>
              </a:spcBef>
            </a:pPr>
            <a:endParaRPr lang="zh-CN" altLang="en-US" sz="3600" b="1" dirty="0">
              <a:latin typeface="黑体" panose="02010609060101010101" pitchFamily="2" charset="-122"/>
              <a:ea typeface="黑体" panose="02010609060101010101" pitchFamily="2" charset="-122"/>
            </a:endParaRPr>
          </a:p>
          <a:p>
            <a:pPr eaLnBrk="1" hangingPunct="1">
              <a:spcBef>
                <a:spcPct val="0"/>
              </a:spcBef>
            </a:pPr>
            <a:endParaRPr lang="zh-CN" altLang="en-US" sz="3600" b="1" dirty="0">
              <a:latin typeface="黑体" panose="02010609060101010101" pitchFamily="2" charset="-122"/>
              <a:ea typeface="黑体" panose="02010609060101010101" pitchFamily="2" charset="-122"/>
            </a:endParaRPr>
          </a:p>
          <a:p>
            <a:pPr eaLnBrk="1" hangingPunct="1">
              <a:spcBef>
                <a:spcPct val="0"/>
              </a:spcBef>
              <a:buNone/>
            </a:pPr>
            <a:endParaRPr lang="zh-CN" altLang="en-US" sz="3600" b="1" dirty="0">
              <a:latin typeface="黑体" panose="02010609060101010101" pitchFamily="2" charset="-122"/>
              <a:ea typeface="黑体" panose="02010609060101010101" pitchFamily="2" charset="-122"/>
              <a:sym typeface="Wingdings" panose="05000000000000000000" pitchFamily="2" charset="2"/>
            </a:endParaRPr>
          </a:p>
          <a:p>
            <a:pPr eaLnBrk="1" hangingPunct="1">
              <a:spcBef>
                <a:spcPct val="0"/>
              </a:spcBef>
              <a:buNone/>
            </a:pPr>
            <a:r>
              <a:rPr lang="zh-CN" altLang="en-US" sz="3600" b="1" dirty="0">
                <a:latin typeface="黑体" panose="02010609060101010101" pitchFamily="2" charset="-122"/>
                <a:ea typeface="黑体" panose="02010609060101010101" pitchFamily="2" charset="-122"/>
                <a:sym typeface="Wingdings" panose="05000000000000000000" pitchFamily="2" charset="2"/>
              </a:rPr>
              <a:t>（</a:t>
            </a:r>
            <a:r>
              <a:rPr lang="en-US" altLang="zh-CN" sz="3600" b="1" dirty="0">
                <a:latin typeface="黑体" panose="02010609060101010101" pitchFamily="2" charset="-122"/>
                <a:ea typeface="黑体" panose="02010609060101010101" pitchFamily="2" charset="-122"/>
                <a:sym typeface="Wingdings" panose="05000000000000000000" pitchFamily="2" charset="2"/>
              </a:rPr>
              <a:t>2</a:t>
            </a:r>
            <a:r>
              <a:rPr lang="zh-CN" altLang="en-US" sz="3600" b="1" dirty="0">
                <a:latin typeface="黑体" panose="02010609060101010101" pitchFamily="2" charset="-122"/>
                <a:ea typeface="黑体" panose="02010609060101010101" pitchFamily="2" charset="-122"/>
                <a:sym typeface="Wingdings" panose="05000000000000000000" pitchFamily="2" charset="2"/>
              </a:rPr>
              <a:t>）意义</a:t>
            </a:r>
            <a:endParaRPr lang="zh-CN" altLang="en-US" sz="3600" dirty="0">
              <a:latin typeface="黑体" panose="02010609060101010101" pitchFamily="2" charset="-122"/>
              <a:ea typeface="黑体" panose="02010609060101010101" pitchFamily="2" charset="-122"/>
            </a:endParaRPr>
          </a:p>
        </p:txBody>
      </p:sp>
      <p:sp>
        <p:nvSpPr>
          <p:cNvPr id="25603" name="Text Box 12"/>
          <p:cNvSpPr txBox="1"/>
          <p:nvPr/>
        </p:nvSpPr>
        <p:spPr>
          <a:xfrm>
            <a:off x="684213" y="1716088"/>
            <a:ext cx="7920037" cy="2806700"/>
          </a:xfrm>
          <a:prstGeom prst="rect">
            <a:avLst/>
          </a:prstGeom>
          <a:noFill/>
          <a:ln w="9525">
            <a:noFill/>
          </a:ln>
        </p:spPr>
        <p:txBody>
          <a:bodyPr>
            <a:spAutoFit/>
          </a:bodyPr>
          <a:p>
            <a:pPr>
              <a:lnSpc>
                <a:spcPct val="105000"/>
              </a:lnSpc>
            </a:pPr>
            <a:r>
              <a:rPr lang="en-US" altLang="zh-CN" sz="2800" b="1" dirty="0">
                <a:solidFill>
                  <a:srgbClr val="000000"/>
                </a:solidFill>
                <a:latin typeface="黑体" panose="02010609060101010101" pitchFamily="2" charset="-122"/>
                <a:ea typeface="黑体" panose="02010609060101010101" pitchFamily="2" charset="-122"/>
              </a:rPr>
              <a:t>A</a:t>
            </a:r>
            <a:r>
              <a:rPr lang="zh-CN" altLang="en-US" sz="2800" b="1" dirty="0">
                <a:solidFill>
                  <a:srgbClr val="000000"/>
                </a:solidFill>
                <a:latin typeface="黑体" panose="02010609060101010101" pitchFamily="2" charset="-122"/>
                <a:ea typeface="黑体" panose="02010609060101010101" pitchFamily="2" charset="-122"/>
              </a:rPr>
              <a:t>、所有成年男性公民可以担任</a:t>
            </a:r>
            <a:r>
              <a:rPr lang="zh-CN" altLang="en-US" sz="2800" b="1" dirty="0">
                <a:solidFill>
                  <a:srgbClr val="FF0000"/>
                </a:solidFill>
                <a:latin typeface="黑体" panose="02010609060101010101" pitchFamily="2" charset="-122"/>
                <a:ea typeface="黑体" panose="02010609060101010101" pitchFamily="2" charset="-122"/>
              </a:rPr>
              <a:t>几乎一切官职</a:t>
            </a:r>
            <a:r>
              <a:rPr lang="zh-CN" altLang="en-US" sz="2800" b="1" dirty="0">
                <a:solidFill>
                  <a:srgbClr val="000000"/>
                </a:solidFill>
                <a:latin typeface="黑体" panose="02010609060101010101" pitchFamily="2" charset="-122"/>
                <a:ea typeface="黑体" panose="02010609060101010101" pitchFamily="2" charset="-122"/>
              </a:rPr>
              <a:t>；</a:t>
            </a:r>
            <a:endParaRPr lang="zh-CN" altLang="en-US" sz="2800" b="1" dirty="0">
              <a:solidFill>
                <a:srgbClr val="000000"/>
              </a:solidFill>
              <a:latin typeface="黑体" panose="02010609060101010101" pitchFamily="2" charset="-122"/>
              <a:ea typeface="黑体" panose="02010609060101010101" pitchFamily="2" charset="-122"/>
            </a:endParaRPr>
          </a:p>
          <a:p>
            <a:pPr>
              <a:lnSpc>
                <a:spcPct val="105000"/>
              </a:lnSpc>
            </a:pPr>
            <a:r>
              <a:rPr lang="en-US" altLang="zh-CN" sz="2800" b="1" dirty="0">
                <a:solidFill>
                  <a:srgbClr val="000000"/>
                </a:solidFill>
                <a:latin typeface="黑体" panose="02010609060101010101" pitchFamily="2" charset="-122"/>
                <a:ea typeface="黑体" panose="02010609060101010101" pitchFamily="2" charset="-122"/>
              </a:rPr>
              <a:t>B</a:t>
            </a:r>
            <a:r>
              <a:rPr lang="zh-CN" altLang="en-US" sz="2800" b="1" dirty="0">
                <a:solidFill>
                  <a:srgbClr val="000000"/>
                </a:solidFill>
                <a:latin typeface="黑体" panose="02010609060101010101" pitchFamily="2" charset="-122"/>
                <a:ea typeface="黑体" panose="02010609060101010101" pitchFamily="2" charset="-122"/>
              </a:rPr>
              <a:t>、所有成年男性公民</a:t>
            </a:r>
            <a:r>
              <a:rPr lang="zh-CN" altLang="en-US" sz="2800" b="1" dirty="0">
                <a:solidFill>
                  <a:srgbClr val="FF0000"/>
                </a:solidFill>
                <a:latin typeface="黑体" panose="02010609060101010101" pitchFamily="2" charset="-122"/>
                <a:ea typeface="黑体" panose="02010609060101010101" pitchFamily="2" charset="-122"/>
              </a:rPr>
              <a:t>都可以</a:t>
            </a:r>
            <a:r>
              <a:rPr lang="zh-CN" altLang="en-US" sz="2800" b="1" dirty="0">
                <a:solidFill>
                  <a:srgbClr val="000000"/>
                </a:solidFill>
                <a:latin typeface="黑体" panose="02010609060101010101" pitchFamily="2" charset="-122"/>
                <a:ea typeface="黑体" panose="02010609060101010101" pitchFamily="2" charset="-122"/>
              </a:rPr>
              <a:t>参加公民大会，商定城邦重大事务；</a:t>
            </a:r>
            <a:endParaRPr lang="zh-CN" altLang="en-US" sz="2800" b="1" dirty="0">
              <a:solidFill>
                <a:srgbClr val="000000"/>
              </a:solidFill>
              <a:latin typeface="黑体" panose="02010609060101010101" pitchFamily="2" charset="-122"/>
              <a:ea typeface="黑体" panose="02010609060101010101" pitchFamily="2" charset="-122"/>
            </a:endParaRPr>
          </a:p>
          <a:p>
            <a:pPr>
              <a:lnSpc>
                <a:spcPct val="105000"/>
              </a:lnSpc>
            </a:pPr>
            <a:r>
              <a:rPr lang="en-US" altLang="zh-CN" sz="2800" b="1" dirty="0">
                <a:latin typeface="黑体" panose="02010609060101010101" pitchFamily="2" charset="-122"/>
                <a:ea typeface="黑体" panose="02010609060101010101" pitchFamily="2" charset="-122"/>
              </a:rPr>
              <a:t>C</a:t>
            </a:r>
            <a:r>
              <a:rPr lang="zh-CN" altLang="en-US" sz="2800" b="1" dirty="0">
                <a:latin typeface="黑体" panose="02010609060101010101" pitchFamily="2" charset="-122"/>
                <a:ea typeface="黑体" panose="02010609060101010101" pitchFamily="2" charset="-122"/>
              </a:rPr>
              <a:t>、</a:t>
            </a:r>
            <a:r>
              <a:rPr lang="zh-CN" altLang="en-US" sz="2800" b="1" dirty="0">
                <a:solidFill>
                  <a:srgbClr val="FF0000"/>
                </a:solidFill>
                <a:latin typeface="黑体" panose="02010609060101010101" pitchFamily="2" charset="-122"/>
                <a:ea typeface="黑体" panose="02010609060101010101" pitchFamily="2" charset="-122"/>
              </a:rPr>
              <a:t>进一步扩大</a:t>
            </a:r>
            <a:r>
              <a:rPr lang="zh-CN" altLang="en-US" sz="2800" b="1" dirty="0">
                <a:solidFill>
                  <a:srgbClr val="000000"/>
                </a:solidFill>
                <a:latin typeface="黑体" panose="02010609060101010101" pitchFamily="2" charset="-122"/>
                <a:ea typeface="黑体" panose="02010609060101010101" pitchFamily="2" charset="-122"/>
              </a:rPr>
              <a:t>五百人议事会的职能；</a:t>
            </a:r>
            <a:endParaRPr lang="zh-CN" altLang="en-US" sz="2800" b="1" dirty="0">
              <a:solidFill>
                <a:srgbClr val="000000"/>
              </a:solidFill>
              <a:latin typeface="黑体" panose="02010609060101010101" pitchFamily="2" charset="-122"/>
              <a:ea typeface="黑体" panose="02010609060101010101" pitchFamily="2" charset="-122"/>
            </a:endParaRPr>
          </a:p>
          <a:p>
            <a:pPr>
              <a:lnSpc>
                <a:spcPct val="105000"/>
              </a:lnSpc>
            </a:pPr>
            <a:r>
              <a:rPr lang="en-US" altLang="zh-CN" sz="2800" b="1" dirty="0">
                <a:solidFill>
                  <a:srgbClr val="000000"/>
                </a:solidFill>
                <a:latin typeface="黑体" panose="02010609060101010101" pitchFamily="2" charset="-122"/>
                <a:ea typeface="黑体" panose="02010609060101010101" pitchFamily="2" charset="-122"/>
              </a:rPr>
              <a:t>D</a:t>
            </a:r>
            <a:r>
              <a:rPr lang="zh-CN" altLang="en-US" sz="2800" b="1" dirty="0">
                <a:solidFill>
                  <a:srgbClr val="000000"/>
                </a:solidFill>
                <a:latin typeface="黑体" panose="02010609060101010101" pitchFamily="2" charset="-122"/>
                <a:ea typeface="黑体" panose="02010609060101010101" pitchFamily="2" charset="-122"/>
              </a:rPr>
              <a:t>、陪审法庭成为</a:t>
            </a:r>
            <a:r>
              <a:rPr lang="zh-CN" altLang="en-US" sz="2800" b="1" dirty="0">
                <a:solidFill>
                  <a:srgbClr val="FF0000"/>
                </a:solidFill>
                <a:latin typeface="黑体" panose="02010609060101010101" pitchFamily="2" charset="-122"/>
                <a:ea typeface="黑体" panose="02010609060101010101" pitchFamily="2" charset="-122"/>
              </a:rPr>
              <a:t>最高司法与监察机关</a:t>
            </a:r>
            <a:r>
              <a:rPr lang="zh-CN" altLang="en-US" sz="2800" b="1" dirty="0">
                <a:solidFill>
                  <a:srgbClr val="000000"/>
                </a:solidFill>
                <a:latin typeface="黑体" panose="02010609060101010101" pitchFamily="2" charset="-122"/>
                <a:ea typeface="黑体" panose="02010609060101010101" pitchFamily="2" charset="-122"/>
              </a:rPr>
              <a:t>；</a:t>
            </a:r>
            <a:endParaRPr lang="zh-CN" altLang="en-US" sz="2800" b="1" dirty="0">
              <a:solidFill>
                <a:srgbClr val="000000"/>
              </a:solidFill>
              <a:latin typeface="黑体" panose="02010609060101010101" pitchFamily="2" charset="-122"/>
              <a:ea typeface="黑体" panose="02010609060101010101" pitchFamily="2" charset="-122"/>
            </a:endParaRPr>
          </a:p>
          <a:p>
            <a:pPr>
              <a:lnSpc>
                <a:spcPct val="105000"/>
              </a:lnSpc>
            </a:pPr>
            <a:r>
              <a:rPr lang="en-US" altLang="zh-CN" sz="2800" b="1" dirty="0">
                <a:solidFill>
                  <a:srgbClr val="000000"/>
                </a:solidFill>
                <a:latin typeface="黑体" panose="02010609060101010101" pitchFamily="2" charset="-122"/>
                <a:ea typeface="黑体" panose="02010609060101010101" pitchFamily="2" charset="-122"/>
              </a:rPr>
              <a:t>E</a:t>
            </a:r>
            <a:r>
              <a:rPr lang="zh-CN" altLang="en-US" sz="2800" b="1" dirty="0">
                <a:solidFill>
                  <a:srgbClr val="000000"/>
                </a:solidFill>
                <a:latin typeface="黑体" panose="02010609060101010101" pitchFamily="2" charset="-122"/>
                <a:ea typeface="黑体" panose="02010609060101010101" pitchFamily="2" charset="-122"/>
              </a:rPr>
              <a:t>、为参政公民发放</a:t>
            </a:r>
            <a:r>
              <a:rPr lang="zh-CN" altLang="en-US" sz="2800" b="1" dirty="0">
                <a:solidFill>
                  <a:srgbClr val="FF0000"/>
                </a:solidFill>
                <a:latin typeface="黑体" panose="02010609060101010101" pitchFamily="2" charset="-122"/>
                <a:ea typeface="黑体" panose="02010609060101010101" pitchFamily="2" charset="-122"/>
              </a:rPr>
              <a:t>工资和</a:t>
            </a:r>
            <a:r>
              <a:rPr lang="zh-CN" altLang="en-US" sz="2800" b="1" dirty="0">
                <a:solidFill>
                  <a:srgbClr val="FF0000"/>
                </a:solidFill>
                <a:latin typeface="Arial" panose="020B0604020202020204" pitchFamily="34" charset="0"/>
                <a:ea typeface="黑体" panose="02010609060101010101" pitchFamily="2" charset="-122"/>
              </a:rPr>
              <a:t>“</a:t>
            </a:r>
            <a:r>
              <a:rPr lang="zh-CN" altLang="en-US" sz="2800" b="1" dirty="0">
                <a:solidFill>
                  <a:srgbClr val="FF0000"/>
                </a:solidFill>
                <a:latin typeface="黑体" panose="02010609060101010101" pitchFamily="2" charset="-122"/>
                <a:ea typeface="黑体" panose="02010609060101010101" pitchFamily="2" charset="-122"/>
              </a:rPr>
              <a:t>观剧津贴</a:t>
            </a:r>
            <a:r>
              <a:rPr lang="zh-CN" altLang="en-US" sz="2800" b="1" dirty="0">
                <a:solidFill>
                  <a:srgbClr val="FF0000"/>
                </a:solidFill>
                <a:latin typeface="Arial" panose="020B0604020202020204" pitchFamily="34" charset="0"/>
                <a:ea typeface="黑体" panose="02010609060101010101" pitchFamily="2" charset="-122"/>
              </a:rPr>
              <a:t>”</a:t>
            </a:r>
            <a:r>
              <a:rPr lang="zh-CN" altLang="en-US" sz="2800" b="1" dirty="0">
                <a:solidFill>
                  <a:srgbClr val="000000"/>
                </a:solidFill>
                <a:latin typeface="黑体" panose="02010609060101010101" pitchFamily="2" charset="-122"/>
                <a:ea typeface="黑体" panose="02010609060101010101" pitchFamily="2" charset="-122"/>
              </a:rPr>
              <a:t>。</a:t>
            </a:r>
            <a:endParaRPr lang="zh-CN" altLang="en-US" sz="2800" b="1" dirty="0">
              <a:solidFill>
                <a:srgbClr val="000000"/>
              </a:solidFill>
              <a:latin typeface="黑体" panose="02010609060101010101" pitchFamily="2" charset="-122"/>
              <a:ea typeface="黑体" panose="02010609060101010101" pitchFamily="2" charset="-122"/>
            </a:endParaRPr>
          </a:p>
        </p:txBody>
      </p:sp>
      <p:sp>
        <p:nvSpPr>
          <p:cNvPr id="25604" name="Rectangle 2"/>
          <p:cNvSpPr>
            <a:spLocks noGrp="1"/>
          </p:cNvSpPr>
          <p:nvPr>
            <p:ph type="title"/>
          </p:nvPr>
        </p:nvSpPr>
        <p:spPr>
          <a:xfrm>
            <a:off x="468313" y="0"/>
            <a:ext cx="8229600" cy="1143000"/>
          </a:xfrm>
          <a:ln/>
        </p:spPr>
        <p:txBody>
          <a:bodyPr vert="horz" wrap="square" lIns="91440" tIns="45720" rIns="91440" bIns="45720" anchor="ctr"/>
          <a:p>
            <a:pPr eaLnBrk="1" hangingPunct="1"/>
            <a:r>
              <a:rPr lang="en-US" altLang="zh-CN" sz="3600" b="1" dirty="0">
                <a:latin typeface="黑体" panose="02010609060101010101" pitchFamily="2" charset="-122"/>
                <a:ea typeface="黑体" panose="02010609060101010101" pitchFamily="2" charset="-122"/>
              </a:rPr>
              <a:t>3</a:t>
            </a:r>
            <a:r>
              <a:rPr lang="zh-CN" altLang="en-US" sz="3600" b="1" dirty="0">
                <a:latin typeface="黑体" panose="02010609060101010101" pitchFamily="2" charset="-122"/>
                <a:ea typeface="黑体" panose="02010609060101010101" pitchFamily="2" charset="-122"/>
              </a:rPr>
              <a:t>、伯利克里改革</a:t>
            </a:r>
            <a:r>
              <a:rPr lang="en-US" altLang="zh-CN" sz="3600" b="1" dirty="0">
                <a:latin typeface="黑体" panose="02010609060101010101" pitchFamily="2" charset="-122"/>
                <a:ea typeface="黑体" panose="02010609060101010101" pitchFamily="2" charset="-122"/>
              </a:rPr>
              <a:t>(</a:t>
            </a:r>
            <a:r>
              <a:rPr lang="zh-CN" altLang="en-US" sz="3600" b="1" dirty="0">
                <a:latin typeface="黑体" panose="02010609060101010101" pitchFamily="2" charset="-122"/>
                <a:ea typeface="黑体" panose="02010609060101010101" pitchFamily="2" charset="-122"/>
              </a:rPr>
              <a:t>公元前</a:t>
            </a:r>
            <a:r>
              <a:rPr lang="en-US" altLang="zh-CN" sz="3600" b="1" dirty="0">
                <a:latin typeface="黑体" panose="02010609060101010101" pitchFamily="2" charset="-122"/>
                <a:ea typeface="黑体" panose="02010609060101010101" pitchFamily="2" charset="-122"/>
              </a:rPr>
              <a:t>5</a:t>
            </a:r>
            <a:r>
              <a:rPr lang="zh-CN" altLang="en-US" sz="3600" b="1" dirty="0">
                <a:latin typeface="黑体" panose="02010609060101010101" pitchFamily="2" charset="-122"/>
                <a:ea typeface="黑体" panose="02010609060101010101" pitchFamily="2" charset="-122"/>
              </a:rPr>
              <a:t>世纪</a:t>
            </a:r>
            <a:r>
              <a:rPr lang="en-US" altLang="zh-CN" sz="3600" b="1" dirty="0">
                <a:latin typeface="黑体" panose="02010609060101010101" pitchFamily="2" charset="-122"/>
                <a:ea typeface="黑体" panose="02010609060101010101" pitchFamily="2" charset="-122"/>
              </a:rPr>
              <a:t>)</a:t>
            </a:r>
            <a:endParaRPr lang="en-US" altLang="zh-CN" sz="3600" b="1" dirty="0">
              <a:latin typeface="黑体" panose="02010609060101010101" pitchFamily="2" charset="-122"/>
              <a:ea typeface="黑体" panose="02010609060101010101" pitchFamily="2" charset="-122"/>
            </a:endParaRPr>
          </a:p>
        </p:txBody>
      </p:sp>
      <p:sp>
        <p:nvSpPr>
          <p:cNvPr id="25605" name="Rectangle 10"/>
          <p:cNvSpPr/>
          <p:nvPr/>
        </p:nvSpPr>
        <p:spPr>
          <a:xfrm>
            <a:off x="1042988" y="5516563"/>
            <a:ext cx="7380287" cy="641350"/>
          </a:xfrm>
          <a:prstGeom prst="rect">
            <a:avLst/>
          </a:prstGeom>
          <a:noFill/>
          <a:ln w="9525">
            <a:noFill/>
          </a:ln>
        </p:spPr>
        <p:txBody>
          <a:bodyPr>
            <a:spAutoFit/>
          </a:bodyPr>
          <a:p>
            <a:pPr>
              <a:spcBef>
                <a:spcPct val="50000"/>
              </a:spcBef>
            </a:pPr>
            <a:r>
              <a:rPr lang="zh-CN" altLang="en-US" sz="3600" b="1" dirty="0">
                <a:latin typeface="黑体" panose="02010609060101010101" pitchFamily="2" charset="-122"/>
                <a:ea typeface="黑体" panose="02010609060101010101" pitchFamily="2" charset="-122"/>
                <a:sym typeface="Wingdings" panose="05000000000000000000" pitchFamily="2" charset="2"/>
              </a:rPr>
              <a:t>雅典民主政治达到</a:t>
            </a:r>
            <a:r>
              <a:rPr lang="zh-CN" altLang="en-US" sz="3600" b="1" dirty="0">
                <a:solidFill>
                  <a:srgbClr val="FF0000"/>
                </a:solidFill>
                <a:latin typeface="黑体" panose="02010609060101010101" pitchFamily="2" charset="-122"/>
                <a:ea typeface="黑体" panose="02010609060101010101" pitchFamily="2" charset="-122"/>
                <a:sym typeface="Wingdings" panose="05000000000000000000" pitchFamily="2" charset="2"/>
              </a:rPr>
              <a:t>顶峰</a:t>
            </a:r>
            <a:r>
              <a:rPr lang="zh-CN" altLang="en-US" sz="3600" b="1" dirty="0">
                <a:latin typeface="黑体" panose="02010609060101010101" pitchFamily="2" charset="-122"/>
                <a:ea typeface="黑体" panose="02010609060101010101" pitchFamily="2" charset="-122"/>
                <a:sym typeface="Wingdings" panose="05000000000000000000" pitchFamily="2" charset="2"/>
              </a:rPr>
              <a:t>。</a:t>
            </a:r>
            <a:endParaRPr lang="zh-CN" altLang="en-US" sz="3600" dirty="0">
              <a:latin typeface="黑体" panose="02010609060101010101" pitchFamily="2" charset="-122"/>
              <a:ea typeface="黑体" panose="02010609060101010101" pitchFamily="2" charset="-122"/>
            </a:endParaRPr>
          </a:p>
        </p:txBody>
      </p:sp>
      <p:sp>
        <p:nvSpPr>
          <p:cNvPr id="7" name="五角星 6"/>
          <p:cNvSpPr/>
          <p:nvPr/>
        </p:nvSpPr>
        <p:spPr>
          <a:xfrm>
            <a:off x="7286625" y="3929063"/>
            <a:ext cx="714375" cy="571500"/>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43011">
                                            <p:txEl>
                                              <p:charRg st="0" end="6"/>
                                            </p:txEl>
                                          </p:spTgt>
                                        </p:tgtEl>
                                        <p:attrNameLst>
                                          <p:attrName>style.visibility</p:attrName>
                                        </p:attrNameLst>
                                      </p:cBhvr>
                                      <p:to>
                                        <p:strVal val="visible"/>
                                      </p:to>
                                    </p:set>
                                    <p:anim calcmode="lin" valueType="num">
                                      <p:cBhvr>
                                        <p:cTn id="7" dur="1" fill="hold"/>
                                        <p:tgtEl>
                                          <p:spTgt spid="43011">
                                            <p:txEl>
                                              <p:charRg st="0" end="6"/>
                                            </p:txEl>
                                          </p:spTgt>
                                        </p:tgtEl>
                                      </p:cBhvr>
                                    </p:anim>
                                  </p:childTnLst>
                                </p:cTn>
                              </p:par>
                              <p:par>
                                <p:cTn id="8" presetID="24" presetClass="entr" presetSubtype="0" fill="hold" nodeType="withEffect">
                                  <p:stCondLst>
                                    <p:cond delay="0"/>
                                  </p:stCondLst>
                                  <p:childTnLst>
                                    <p:set>
                                      <p:cBhvr>
                                        <p:cTn id="9" dur="1" fill="hold">
                                          <p:stCondLst>
                                            <p:cond delay="0"/>
                                          </p:stCondLst>
                                        </p:cTn>
                                        <p:tgtEl>
                                          <p:spTgt spid="43011">
                                            <p:txEl>
                                              <p:charRg st="12" end="18"/>
                                            </p:txEl>
                                          </p:spTgt>
                                        </p:tgtEl>
                                        <p:attrNameLst>
                                          <p:attrName>style.visibility</p:attrName>
                                        </p:attrNameLst>
                                      </p:cBhvr>
                                      <p:to>
                                        <p:strVal val="visible"/>
                                      </p:to>
                                    </p:set>
                                    <p:anim calcmode="lin" valueType="num">
                                      <p:cBhvr>
                                        <p:cTn id="10" dur="1" fill="hold"/>
                                        <p:tgtEl>
                                          <p:spTgt spid="43011">
                                            <p:txEl>
                                              <p:charRg st="12" end="18"/>
                                            </p:txEl>
                                          </p:spTgt>
                                        </p:tgtEl>
                                      </p:cBhvr>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4034" name="Picture 2" descr="1"/>
          <p:cNvPicPr>
            <a:picLocks noChangeAspect="1"/>
          </p:cNvPicPr>
          <p:nvPr/>
        </p:nvPicPr>
        <p:blipFill>
          <a:blip r:embed="rId1"/>
          <a:stretch>
            <a:fillRect/>
          </a:stretch>
        </p:blipFill>
        <p:spPr>
          <a:xfrm>
            <a:off x="1042988" y="1052513"/>
            <a:ext cx="2997200" cy="3230562"/>
          </a:xfrm>
          <a:prstGeom prst="rect">
            <a:avLst/>
          </a:prstGeom>
          <a:noFill/>
          <a:ln w="9525">
            <a:noFill/>
          </a:ln>
        </p:spPr>
      </p:pic>
      <p:pic>
        <p:nvPicPr>
          <p:cNvPr id="44035" name="Picture 3" descr="2"/>
          <p:cNvPicPr>
            <a:picLocks noChangeAspect="1"/>
          </p:cNvPicPr>
          <p:nvPr/>
        </p:nvPicPr>
        <p:blipFill>
          <a:blip r:embed="rId2"/>
          <a:stretch>
            <a:fillRect/>
          </a:stretch>
        </p:blipFill>
        <p:spPr>
          <a:xfrm>
            <a:off x="5651500" y="333375"/>
            <a:ext cx="3313113" cy="3222625"/>
          </a:xfrm>
          <a:prstGeom prst="rect">
            <a:avLst/>
          </a:prstGeom>
          <a:noFill/>
          <a:ln w="9525">
            <a:noFill/>
          </a:ln>
        </p:spPr>
      </p:pic>
      <p:grpSp>
        <p:nvGrpSpPr>
          <p:cNvPr id="2" name="Group 4"/>
          <p:cNvGrpSpPr/>
          <p:nvPr/>
        </p:nvGrpSpPr>
        <p:grpSpPr>
          <a:xfrm>
            <a:off x="6084888" y="4365625"/>
            <a:ext cx="2879725" cy="2492375"/>
            <a:chOff x="2784" y="96"/>
            <a:chExt cx="2739" cy="2976"/>
          </a:xfrm>
        </p:grpSpPr>
        <p:pic>
          <p:nvPicPr>
            <p:cNvPr id="26635" name="Picture 5" descr="3"/>
            <p:cNvPicPr>
              <a:picLocks noChangeAspect="1"/>
            </p:cNvPicPr>
            <p:nvPr/>
          </p:nvPicPr>
          <p:blipFill>
            <a:blip r:embed="rId3"/>
            <a:stretch>
              <a:fillRect/>
            </a:stretch>
          </p:blipFill>
          <p:spPr>
            <a:xfrm>
              <a:off x="2784" y="96"/>
              <a:ext cx="2739" cy="2976"/>
            </a:xfrm>
            <a:prstGeom prst="rect">
              <a:avLst/>
            </a:prstGeom>
            <a:noFill/>
            <a:ln w="9525">
              <a:noFill/>
            </a:ln>
          </p:spPr>
        </p:pic>
        <p:pic>
          <p:nvPicPr>
            <p:cNvPr id="26636" name="Picture 6" descr="投票用的陶片"/>
            <p:cNvPicPr>
              <a:picLocks noChangeAspect="1"/>
            </p:cNvPicPr>
            <p:nvPr/>
          </p:nvPicPr>
          <p:blipFill>
            <a:blip r:embed="rId4">
              <a:lum bright="23999" contrast="24000"/>
            </a:blip>
            <a:srcRect l="1869" t="163" r="2803" b="2585"/>
            <a:stretch>
              <a:fillRect/>
            </a:stretch>
          </p:blipFill>
          <p:spPr>
            <a:xfrm>
              <a:off x="2835" y="119"/>
              <a:ext cx="1200" cy="955"/>
            </a:xfrm>
            <a:prstGeom prst="rect">
              <a:avLst/>
            </a:prstGeom>
            <a:noFill/>
            <a:ln w="9525">
              <a:noFill/>
            </a:ln>
          </p:spPr>
        </p:pic>
      </p:grpSp>
      <p:pic>
        <p:nvPicPr>
          <p:cNvPr id="44039" name="Picture 7" descr="2004971149321"/>
          <p:cNvPicPr>
            <a:picLocks noChangeAspect="1"/>
          </p:cNvPicPr>
          <p:nvPr/>
        </p:nvPicPr>
        <p:blipFill>
          <a:blip r:embed="rId5"/>
          <a:srcRect l="34875"/>
          <a:stretch>
            <a:fillRect/>
          </a:stretch>
        </p:blipFill>
        <p:spPr>
          <a:xfrm>
            <a:off x="971550" y="4437063"/>
            <a:ext cx="3600450" cy="2420937"/>
          </a:xfrm>
          <a:prstGeom prst="rect">
            <a:avLst/>
          </a:prstGeom>
          <a:noFill/>
          <a:ln w="9525">
            <a:noFill/>
          </a:ln>
        </p:spPr>
      </p:pic>
      <p:sp>
        <p:nvSpPr>
          <p:cNvPr id="44040" name="AutoShape 8"/>
          <p:cNvSpPr/>
          <p:nvPr/>
        </p:nvSpPr>
        <p:spPr>
          <a:xfrm>
            <a:off x="4067175" y="2492375"/>
            <a:ext cx="1441450" cy="144463"/>
          </a:xfrm>
          <a:prstGeom prst="rightArrow">
            <a:avLst>
              <a:gd name="adj1" fmla="val 50000"/>
              <a:gd name="adj2" fmla="val 249449"/>
            </a:avLst>
          </a:prstGeom>
          <a:solidFill>
            <a:schemeClr val="accent1"/>
          </a:solidFill>
          <a:ln w="9525" cap="flat" cmpd="sng">
            <a:solidFill>
              <a:schemeClr val="tx1"/>
            </a:solidFill>
            <a:prstDash val="solid"/>
            <a:miter/>
            <a:headEnd type="none" w="med" len="med"/>
            <a:tailEnd type="none" w="med" len="med"/>
          </a:ln>
        </p:spPr>
        <p:txBody>
          <a:bodyPr wrap="none" anchor="ctr"/>
          <a:p>
            <a:endParaRPr lang="zh-CN" altLang="en-US" dirty="0">
              <a:latin typeface="Arial" panose="020B0604020202020204" pitchFamily="34" charset="0"/>
            </a:endParaRPr>
          </a:p>
        </p:txBody>
      </p:sp>
      <p:sp>
        <p:nvSpPr>
          <p:cNvPr id="44041" name="AutoShape 9"/>
          <p:cNvSpPr/>
          <p:nvPr/>
        </p:nvSpPr>
        <p:spPr>
          <a:xfrm>
            <a:off x="7308850" y="3789363"/>
            <a:ext cx="215900" cy="431800"/>
          </a:xfrm>
          <a:prstGeom prst="downArrow">
            <a:avLst>
              <a:gd name="adj1" fmla="val 50000"/>
              <a:gd name="adj2" fmla="val 50000"/>
            </a:avLst>
          </a:prstGeom>
          <a:solidFill>
            <a:schemeClr val="accent1"/>
          </a:solidFill>
          <a:ln w="9525" cap="flat" cmpd="sng">
            <a:solidFill>
              <a:schemeClr val="tx1"/>
            </a:solidFill>
            <a:prstDash val="solid"/>
            <a:miter/>
            <a:headEnd type="none" w="med" len="med"/>
            <a:tailEnd type="none" w="med" len="med"/>
          </a:ln>
        </p:spPr>
        <p:txBody>
          <a:bodyPr vert="eaVert" wrap="none" anchor="ctr"/>
          <a:p>
            <a:endParaRPr lang="zh-CN" altLang="en-US" dirty="0">
              <a:latin typeface="Arial" panose="020B0604020202020204" pitchFamily="34" charset="0"/>
            </a:endParaRPr>
          </a:p>
        </p:txBody>
      </p:sp>
      <p:sp>
        <p:nvSpPr>
          <p:cNvPr id="44042" name="AutoShape 10"/>
          <p:cNvSpPr/>
          <p:nvPr/>
        </p:nvSpPr>
        <p:spPr>
          <a:xfrm>
            <a:off x="4716463" y="5445125"/>
            <a:ext cx="1223962" cy="144463"/>
          </a:xfrm>
          <a:prstGeom prst="leftArrow">
            <a:avLst>
              <a:gd name="adj1" fmla="val 50000"/>
              <a:gd name="adj2" fmla="val 211812"/>
            </a:avLst>
          </a:prstGeom>
          <a:solidFill>
            <a:schemeClr val="accent1"/>
          </a:solidFill>
          <a:ln w="9525" cap="flat" cmpd="sng">
            <a:solidFill>
              <a:schemeClr val="tx1"/>
            </a:solidFill>
            <a:prstDash val="solid"/>
            <a:miter/>
            <a:headEnd type="none" w="med" len="med"/>
            <a:tailEnd type="none" w="med" len="med"/>
          </a:ln>
        </p:spPr>
        <p:txBody>
          <a:bodyPr wrap="none" anchor="ctr"/>
          <a:p>
            <a:endParaRPr lang="zh-CN" altLang="en-US" dirty="0">
              <a:latin typeface="Arial" panose="020B0604020202020204" pitchFamily="34" charset="0"/>
            </a:endParaRPr>
          </a:p>
        </p:txBody>
      </p:sp>
      <p:sp>
        <p:nvSpPr>
          <p:cNvPr id="26633" name="Text Box 11"/>
          <p:cNvSpPr txBox="1"/>
          <p:nvPr/>
        </p:nvSpPr>
        <p:spPr>
          <a:xfrm>
            <a:off x="323850" y="188913"/>
            <a:ext cx="3743325" cy="579437"/>
          </a:xfrm>
          <a:prstGeom prst="rect">
            <a:avLst/>
          </a:prstGeom>
          <a:noFill/>
          <a:ln w="9525">
            <a:noFill/>
          </a:ln>
        </p:spPr>
        <p:txBody>
          <a:bodyPr>
            <a:spAutoFit/>
          </a:bodyPr>
          <a:p>
            <a:pPr>
              <a:spcBef>
                <a:spcPct val="50000"/>
              </a:spcBef>
            </a:pPr>
            <a:r>
              <a:rPr lang="zh-CN" altLang="en-US" sz="3200" b="1" dirty="0">
                <a:solidFill>
                  <a:srgbClr val="FF0000"/>
                </a:solidFill>
                <a:latin typeface="Arial" panose="020B0604020202020204" pitchFamily="34" charset="0"/>
                <a:ea typeface="华文中宋" pitchFamily="2" charset="-122"/>
              </a:rPr>
              <a:t>伊阿宋的一天</a:t>
            </a:r>
            <a:endParaRPr lang="zh-CN" altLang="en-US" sz="3200" b="1" dirty="0">
              <a:solidFill>
                <a:srgbClr val="FF0000"/>
              </a:solidFill>
              <a:latin typeface="Arial" panose="020B0604020202020204" pitchFamily="34" charset="0"/>
              <a:ea typeface="华文中宋" pitchFamily="2" charset="-122"/>
            </a:endParaRPr>
          </a:p>
        </p:txBody>
      </p:sp>
      <p:sp>
        <p:nvSpPr>
          <p:cNvPr id="44044" name="Text Box 12"/>
          <p:cNvSpPr txBox="1">
            <a:spLocks noChangeArrowheads="1"/>
          </p:cNvSpPr>
          <p:nvPr/>
        </p:nvSpPr>
        <p:spPr bwMode="auto">
          <a:xfrm>
            <a:off x="57150" y="1628775"/>
            <a:ext cx="915988" cy="3168650"/>
          </a:xfrm>
          <a:prstGeom prst="rect">
            <a:avLst/>
          </a:prstGeom>
          <a:noFill/>
          <a:ln w="9525">
            <a:noFill/>
            <a:miter lim="800000"/>
          </a:ln>
          <a:effectLst/>
        </p:spPr>
        <p:txBody>
          <a:bodyPr vert="eaVert">
            <a:spAutoFit/>
          </a:bodyPr>
          <a:lstStyle/>
          <a:p>
            <a:pPr marR="0" defTabSz="914400">
              <a:spcBef>
                <a:spcPct val="50000"/>
              </a:spcBef>
              <a:buClrTx/>
              <a:buSzTx/>
              <a:buFontTx/>
              <a:defRPr/>
            </a:pPr>
            <a:r>
              <a:rPr kumimoji="0" lang="zh-CN" altLang="en-US" sz="4800" b="1" kern="1200" cap="none" spc="0" normalizeH="0" baseline="0" noProof="0">
                <a:solidFill>
                  <a:srgbClr val="0000FF"/>
                </a:solidFill>
                <a:effectLst>
                  <a:outerShdw blurRad="38100" dist="38100" dir="2700000" algn="tl">
                    <a:srgbClr val="C0C0C0"/>
                  </a:outerShdw>
                </a:effectLst>
                <a:latin typeface="Arial" panose="020B0604020202020204" pitchFamily="34" charset="0"/>
                <a:ea typeface="华文新魏" pitchFamily="2" charset="-122"/>
                <a:cs typeface="+mn-cs"/>
              </a:rPr>
              <a:t>情景模拟</a:t>
            </a:r>
            <a:endParaRPr kumimoji="0" lang="zh-CN" altLang="en-US" sz="4800" b="1" kern="1200" cap="none" spc="0" normalizeH="0" baseline="0" noProof="0">
              <a:solidFill>
                <a:srgbClr val="0000FF"/>
              </a:solidFill>
              <a:effectLst>
                <a:outerShdw blurRad="38100" dist="38100" dir="2700000" algn="tl">
                  <a:srgbClr val="C0C0C0"/>
                </a:outerShdw>
              </a:effectLst>
              <a:latin typeface="Arial" panose="020B0604020202020204" pitchFamily="34" charset="0"/>
              <a:ea typeface="华文新魏"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44034"/>
                                        </p:tgtEl>
                                        <p:attrNameLst>
                                          <p:attrName>style.visibility</p:attrName>
                                        </p:attrNameLst>
                                      </p:cBhvr>
                                      <p:to>
                                        <p:strVal val="visible"/>
                                      </p:to>
                                    </p:set>
                                    <p:animEffect transition="in" filter="slide(fromLeft)">
                                      <p:cBhvr>
                                        <p:cTn id="7" dur="500"/>
                                        <p:tgtEl>
                                          <p:spTgt spid="44034"/>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44040"/>
                                        </p:tgtEl>
                                        <p:attrNameLst>
                                          <p:attrName>style.visibility</p:attrName>
                                        </p:attrNameLst>
                                      </p:cBhvr>
                                      <p:to>
                                        <p:strVal val="visible"/>
                                      </p:to>
                                    </p:set>
                                    <p:animEffect transition="in" filter="slide(fromBottom)">
                                      <p:cBhvr>
                                        <p:cTn id="11" dur="500"/>
                                        <p:tgtEl>
                                          <p:spTgt spid="44040"/>
                                        </p:tgtEl>
                                      </p:cBhvr>
                                    </p:animEffect>
                                  </p:childTnLst>
                                </p:cTn>
                              </p:par>
                            </p:childTnLst>
                          </p:cTn>
                        </p:par>
                        <p:par>
                          <p:cTn id="12" fill="hold">
                            <p:stCondLst>
                              <p:cond delay="1000"/>
                            </p:stCondLst>
                            <p:childTnLst>
                              <p:par>
                                <p:cTn id="13" presetID="1" presetClass="entr" presetSubtype="0" fill="hold" nodeType="afterEffect">
                                  <p:stCondLst>
                                    <p:cond delay="0"/>
                                  </p:stCondLst>
                                  <p:childTnLst>
                                    <p:set>
                                      <p:cBhvr>
                                        <p:cTn id="14" dur="1" fill="hold">
                                          <p:stCondLst>
                                            <p:cond delay="0"/>
                                          </p:stCondLst>
                                        </p:cTn>
                                        <p:tgtEl>
                                          <p:spTgt spid="44035"/>
                                        </p:tgtEl>
                                        <p:attrNameLst>
                                          <p:attrName>style.visibility</p:attrName>
                                        </p:attrNameLst>
                                      </p:cBhvr>
                                      <p:to>
                                        <p:strVal val="visible"/>
                                      </p:to>
                                    </p:set>
                                  </p:childTnLst>
                                </p:cTn>
                              </p:par>
                            </p:childTnLst>
                          </p:cTn>
                        </p:par>
                        <p:par>
                          <p:cTn id="15" fill="hold">
                            <p:stCondLst>
                              <p:cond delay="1000"/>
                            </p:stCondLst>
                            <p:childTnLst>
                              <p:par>
                                <p:cTn id="16" presetID="12" presetClass="entr" presetSubtype="1" fill="hold" grpId="0" nodeType="afterEffect">
                                  <p:stCondLst>
                                    <p:cond delay="0"/>
                                  </p:stCondLst>
                                  <p:childTnLst>
                                    <p:set>
                                      <p:cBhvr>
                                        <p:cTn id="17" dur="1" fill="hold">
                                          <p:stCondLst>
                                            <p:cond delay="0"/>
                                          </p:stCondLst>
                                        </p:cTn>
                                        <p:tgtEl>
                                          <p:spTgt spid="44041"/>
                                        </p:tgtEl>
                                        <p:attrNameLst>
                                          <p:attrName>style.visibility</p:attrName>
                                        </p:attrNameLst>
                                      </p:cBhvr>
                                      <p:to>
                                        <p:strVal val="visible"/>
                                      </p:to>
                                    </p:set>
                                    <p:animEffect transition="in" filter="slide(fromTop)">
                                      <p:cBhvr>
                                        <p:cTn id="18" dur="500"/>
                                        <p:tgtEl>
                                          <p:spTgt spid="44041"/>
                                        </p:tgtEl>
                                      </p:cBhvr>
                                    </p:animEffect>
                                  </p:childTnLst>
                                </p:cTn>
                              </p:par>
                            </p:childTnLst>
                          </p:cTn>
                        </p:par>
                        <p:par>
                          <p:cTn id="19" fill="hold">
                            <p:stCondLst>
                              <p:cond delay="1500"/>
                            </p:stCondLst>
                            <p:childTnLst>
                              <p:par>
                                <p:cTn id="20" presetID="1"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childTnLst>
                                </p:cTn>
                              </p:par>
                            </p:childTnLst>
                          </p:cTn>
                        </p:par>
                        <p:par>
                          <p:cTn id="22" fill="hold">
                            <p:stCondLst>
                              <p:cond delay="1500"/>
                            </p:stCondLst>
                            <p:childTnLst>
                              <p:par>
                                <p:cTn id="23" presetID="12" presetClass="entr" presetSubtype="2" fill="hold" grpId="0" nodeType="afterEffect">
                                  <p:stCondLst>
                                    <p:cond delay="0"/>
                                  </p:stCondLst>
                                  <p:childTnLst>
                                    <p:set>
                                      <p:cBhvr>
                                        <p:cTn id="24" dur="1" fill="hold">
                                          <p:stCondLst>
                                            <p:cond delay="0"/>
                                          </p:stCondLst>
                                        </p:cTn>
                                        <p:tgtEl>
                                          <p:spTgt spid="44042"/>
                                        </p:tgtEl>
                                        <p:attrNameLst>
                                          <p:attrName>style.visibility</p:attrName>
                                        </p:attrNameLst>
                                      </p:cBhvr>
                                      <p:to>
                                        <p:strVal val="visible"/>
                                      </p:to>
                                    </p:set>
                                    <p:animEffect transition="in" filter="slide(fromRight)">
                                      <p:cBhvr>
                                        <p:cTn id="25" dur="500"/>
                                        <p:tgtEl>
                                          <p:spTgt spid="44042"/>
                                        </p:tgtEl>
                                      </p:cBhvr>
                                    </p:animEffect>
                                  </p:childTnLst>
                                </p:cTn>
                              </p:par>
                            </p:childTnLst>
                          </p:cTn>
                        </p:par>
                        <p:par>
                          <p:cTn id="26" fill="hold">
                            <p:stCondLst>
                              <p:cond delay="2000"/>
                            </p:stCondLst>
                            <p:childTnLst>
                              <p:par>
                                <p:cTn id="27" presetID="1" presetClass="entr" presetSubtype="0" fill="hold" nodeType="afterEffect">
                                  <p:stCondLst>
                                    <p:cond delay="0"/>
                                  </p:stCondLst>
                                  <p:childTnLst>
                                    <p:set>
                                      <p:cBhvr>
                                        <p:cTn id="28" dur="1" fill="hold">
                                          <p:stCondLst>
                                            <p:cond delay="0"/>
                                          </p:stCondLst>
                                        </p:cTn>
                                        <p:tgtEl>
                                          <p:spTgt spid="440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40" grpId="0" animBg="1"/>
      <p:bldP spid="44041" grpId="0" animBg="1"/>
      <p:bldP spid="4404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Text Box 2"/>
          <p:cNvSpPr txBox="1"/>
          <p:nvPr/>
        </p:nvSpPr>
        <p:spPr>
          <a:xfrm>
            <a:off x="4643438" y="1268413"/>
            <a:ext cx="3629025" cy="3046412"/>
          </a:xfrm>
          <a:prstGeom prst="rect">
            <a:avLst/>
          </a:prstGeom>
          <a:noFill/>
          <a:ln w="9525">
            <a:noFill/>
          </a:ln>
        </p:spPr>
        <p:txBody>
          <a:bodyPr>
            <a:spAutoFit/>
          </a:bodyPr>
          <a:p>
            <a:pPr algn="just">
              <a:spcBef>
                <a:spcPct val="50000"/>
              </a:spcBef>
            </a:pPr>
            <a:r>
              <a:rPr lang="en-US" altLang="zh-CN" sz="3200" b="1" dirty="0">
                <a:solidFill>
                  <a:srgbClr val="FF3300"/>
                </a:solidFill>
                <a:latin typeface="黑体" panose="02010609060101010101" pitchFamily="2" charset="-122"/>
                <a:ea typeface="黑体" panose="02010609060101010101" pitchFamily="2" charset="-122"/>
              </a:rPr>
              <a:t>    </a:t>
            </a:r>
            <a:r>
              <a:rPr lang="zh-CN" altLang="en-US" sz="3200" b="1" dirty="0">
                <a:solidFill>
                  <a:srgbClr val="FF3300"/>
                </a:solidFill>
                <a:latin typeface="黑体" panose="02010609060101010101" pitchFamily="2" charset="-122"/>
                <a:ea typeface="黑体" panose="02010609060101010101" pitchFamily="2" charset="-122"/>
              </a:rPr>
              <a:t>问题一：公民大会每十天就开一次，严重影响伊阿宋干活赚钱，但他还是很愿意去。这是为什么？</a:t>
            </a:r>
            <a:endParaRPr lang="zh-CN" altLang="en-US" sz="3200" b="1" dirty="0">
              <a:solidFill>
                <a:srgbClr val="008000"/>
              </a:solidFill>
              <a:latin typeface="黑体" panose="02010609060101010101" pitchFamily="2" charset="-122"/>
              <a:ea typeface="黑体" panose="02010609060101010101" pitchFamily="2" charset="-122"/>
            </a:endParaRPr>
          </a:p>
        </p:txBody>
      </p:sp>
      <p:pic>
        <p:nvPicPr>
          <p:cNvPr id="27651" name="Picture 3" descr="1"/>
          <p:cNvPicPr>
            <a:picLocks noChangeAspect="1"/>
          </p:cNvPicPr>
          <p:nvPr/>
        </p:nvPicPr>
        <p:blipFill>
          <a:blip r:embed="rId1"/>
          <a:stretch>
            <a:fillRect/>
          </a:stretch>
        </p:blipFill>
        <p:spPr>
          <a:xfrm>
            <a:off x="323850" y="620713"/>
            <a:ext cx="4032250" cy="4800600"/>
          </a:xfrm>
          <a:prstGeom prst="rect">
            <a:avLst/>
          </a:prstGeom>
          <a:noFill/>
          <a:ln w="9525">
            <a:noFill/>
          </a:ln>
        </p:spPr>
      </p:pic>
      <p:sp>
        <p:nvSpPr>
          <p:cNvPr id="45060" name="Text Box 4"/>
          <p:cNvSpPr txBox="1"/>
          <p:nvPr/>
        </p:nvSpPr>
        <p:spPr>
          <a:xfrm>
            <a:off x="1258888" y="5734050"/>
            <a:ext cx="7315200" cy="641350"/>
          </a:xfrm>
          <a:prstGeom prst="rect">
            <a:avLst/>
          </a:prstGeom>
          <a:noFill/>
          <a:ln w="9525">
            <a:noFill/>
          </a:ln>
        </p:spPr>
        <p:txBody>
          <a:bodyPr>
            <a:spAutoFit/>
          </a:bodyPr>
          <a:p>
            <a:pPr>
              <a:spcBef>
                <a:spcPct val="50000"/>
              </a:spcBef>
            </a:pPr>
            <a:r>
              <a:rPr lang="zh-CN" altLang="en-US" sz="3600" b="1" dirty="0">
                <a:latin typeface="华文新魏" pitchFamily="2" charset="-122"/>
                <a:ea typeface="华文新魏" pitchFamily="2" charset="-122"/>
              </a:rPr>
              <a:t>雅典民主政治生活有津贴制度保证</a:t>
            </a:r>
            <a:endParaRPr lang="zh-CN" altLang="en-US" sz="3600" b="1" dirty="0">
              <a:latin typeface="华文新魏" pitchFamily="2" charset="-122"/>
              <a:ea typeface="华文新魏"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45060"/>
                                        </p:tgtEl>
                                        <p:attrNameLst>
                                          <p:attrName>style.visibility</p:attrName>
                                        </p:attrNameLst>
                                      </p:cBhvr>
                                      <p:to>
                                        <p:strVal val="visible"/>
                                      </p:to>
                                    </p:set>
                                    <p:animEffect transition="in" filter="wheel(4)">
                                      <p:cBhvr>
                                        <p:cTn id="7" dur="500"/>
                                        <p:tgtEl>
                                          <p:spTgt spid="450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Text Box 2"/>
          <p:cNvSpPr txBox="1"/>
          <p:nvPr/>
        </p:nvSpPr>
        <p:spPr>
          <a:xfrm>
            <a:off x="381000" y="304800"/>
            <a:ext cx="8382000" cy="579438"/>
          </a:xfrm>
          <a:prstGeom prst="rect">
            <a:avLst/>
          </a:prstGeom>
          <a:noFill/>
          <a:ln w="9525">
            <a:noFill/>
          </a:ln>
        </p:spPr>
        <p:txBody>
          <a:bodyPr>
            <a:spAutoFit/>
          </a:bodyPr>
          <a:p>
            <a:pPr>
              <a:spcBef>
                <a:spcPct val="50000"/>
              </a:spcBef>
            </a:pPr>
            <a:endParaRPr lang="zh-CN" altLang="zh-CN" sz="3200" b="1" dirty="0">
              <a:solidFill>
                <a:srgbClr val="FF3300"/>
              </a:solidFill>
              <a:latin typeface="黑体" panose="02010609060101010101" pitchFamily="2" charset="-122"/>
              <a:ea typeface="黑体" panose="02010609060101010101" pitchFamily="2" charset="-122"/>
            </a:endParaRPr>
          </a:p>
        </p:txBody>
      </p:sp>
      <p:sp>
        <p:nvSpPr>
          <p:cNvPr id="28675" name="Text Box 3"/>
          <p:cNvSpPr txBox="1"/>
          <p:nvPr/>
        </p:nvSpPr>
        <p:spPr>
          <a:xfrm>
            <a:off x="304800" y="4752975"/>
            <a:ext cx="8534400" cy="457200"/>
          </a:xfrm>
          <a:prstGeom prst="rect">
            <a:avLst/>
          </a:prstGeom>
          <a:noFill/>
          <a:ln w="9525">
            <a:noFill/>
          </a:ln>
        </p:spPr>
        <p:txBody>
          <a:bodyPr>
            <a:spAutoFit/>
          </a:bodyPr>
          <a:p>
            <a:pPr>
              <a:spcBef>
                <a:spcPct val="50000"/>
              </a:spcBef>
            </a:pPr>
            <a:endParaRPr lang="zh-CN" altLang="zh-CN" sz="2400" dirty="0">
              <a:latin typeface="Times New Roman" panose="02020603050405020304" pitchFamily="18" charset="0"/>
            </a:endParaRPr>
          </a:p>
        </p:txBody>
      </p:sp>
      <p:pic>
        <p:nvPicPr>
          <p:cNvPr id="28676" name="Picture 4" descr="2"/>
          <p:cNvPicPr>
            <a:picLocks noChangeAspect="1"/>
          </p:cNvPicPr>
          <p:nvPr/>
        </p:nvPicPr>
        <p:blipFill>
          <a:blip r:embed="rId1"/>
          <a:stretch>
            <a:fillRect/>
          </a:stretch>
        </p:blipFill>
        <p:spPr>
          <a:xfrm>
            <a:off x="5202238" y="0"/>
            <a:ext cx="3941762" cy="4419600"/>
          </a:xfrm>
          <a:prstGeom prst="rect">
            <a:avLst/>
          </a:prstGeom>
          <a:noFill/>
          <a:ln w="9525">
            <a:noFill/>
          </a:ln>
        </p:spPr>
      </p:pic>
      <p:sp>
        <p:nvSpPr>
          <p:cNvPr id="28677" name="Text Box 5"/>
          <p:cNvSpPr txBox="1"/>
          <p:nvPr/>
        </p:nvSpPr>
        <p:spPr>
          <a:xfrm>
            <a:off x="304800" y="533400"/>
            <a:ext cx="4724400" cy="3016250"/>
          </a:xfrm>
          <a:prstGeom prst="rect">
            <a:avLst/>
          </a:prstGeom>
          <a:noFill/>
          <a:ln w="9525">
            <a:noFill/>
          </a:ln>
        </p:spPr>
        <p:txBody>
          <a:bodyPr>
            <a:spAutoFit/>
          </a:bodyPr>
          <a:p>
            <a:pPr>
              <a:spcBef>
                <a:spcPct val="50000"/>
              </a:spcBef>
            </a:pPr>
            <a:r>
              <a:rPr lang="en-US" altLang="zh-CN" sz="3200" b="1" dirty="0">
                <a:solidFill>
                  <a:srgbClr val="FF3300"/>
                </a:solidFill>
                <a:latin typeface="黑体" panose="02010609060101010101" pitchFamily="2" charset="-122"/>
                <a:ea typeface="黑体" panose="02010609060101010101" pitchFamily="2" charset="-122"/>
              </a:rPr>
              <a:t>  </a:t>
            </a:r>
            <a:r>
              <a:rPr lang="zh-CN" altLang="en-US" sz="3200" b="1" dirty="0">
                <a:solidFill>
                  <a:srgbClr val="FF3300"/>
                </a:solidFill>
                <a:latin typeface="黑体" panose="02010609060101010101" pitchFamily="2" charset="-122"/>
                <a:ea typeface="黑体" panose="02010609060101010101" pitchFamily="2" charset="-122"/>
              </a:rPr>
              <a:t>问题二：两人到了公民大会会场门口，执勤的监察员却阻止伊阿宋的妻子进入会场。这是为什么？</a:t>
            </a:r>
            <a:r>
              <a:rPr lang="zh-CN" altLang="en-US" sz="3200" b="1" dirty="0">
                <a:solidFill>
                  <a:srgbClr val="FF3300"/>
                </a:solidFill>
                <a:latin typeface="Times New Roman" panose="02020603050405020304" pitchFamily="18" charset="0"/>
                <a:ea typeface="黑体" panose="02010609060101010101" pitchFamily="2" charset="-122"/>
              </a:rPr>
              <a:t>还有什么人如果想来也会被阻止？</a:t>
            </a:r>
            <a:endParaRPr lang="zh-CN" altLang="en-US" sz="3200" b="1" dirty="0">
              <a:solidFill>
                <a:srgbClr val="FF3300"/>
              </a:solidFill>
              <a:latin typeface="Times New Roman" panose="02020603050405020304" pitchFamily="18" charset="0"/>
              <a:ea typeface="黑体" panose="02010609060101010101" pitchFamily="2" charset="-122"/>
            </a:endParaRPr>
          </a:p>
        </p:txBody>
      </p:sp>
      <p:sp>
        <p:nvSpPr>
          <p:cNvPr id="46086" name="Text Box 6"/>
          <p:cNvSpPr txBox="1"/>
          <p:nvPr/>
        </p:nvSpPr>
        <p:spPr>
          <a:xfrm>
            <a:off x="1619250" y="4724400"/>
            <a:ext cx="7315200" cy="1739900"/>
          </a:xfrm>
          <a:prstGeom prst="rect">
            <a:avLst/>
          </a:prstGeom>
          <a:noFill/>
          <a:ln w="9525">
            <a:noFill/>
          </a:ln>
        </p:spPr>
        <p:txBody>
          <a:bodyPr>
            <a:spAutoFit/>
          </a:bodyPr>
          <a:p>
            <a:pPr>
              <a:spcBef>
                <a:spcPct val="50000"/>
              </a:spcBef>
            </a:pPr>
            <a:r>
              <a:rPr lang="en-US" altLang="zh-CN" sz="3600" b="1" dirty="0">
                <a:latin typeface="华文新魏" pitchFamily="2" charset="-122"/>
                <a:ea typeface="华文新魏" pitchFamily="2" charset="-122"/>
              </a:rPr>
              <a:t>    </a:t>
            </a:r>
            <a:r>
              <a:rPr lang="zh-CN" altLang="en-US" sz="3600" b="1" dirty="0">
                <a:latin typeface="华文新魏" pitchFamily="2" charset="-122"/>
                <a:ea typeface="华文新魏" pitchFamily="2" charset="-122"/>
              </a:rPr>
              <a:t>妇女不是雅典公民，无权参加公民大会。奴隶、外邦居民等非雅典公民都无权参加公民大会。</a:t>
            </a:r>
            <a:endParaRPr lang="zh-CN" altLang="en-US" sz="2400" dirty="0">
              <a:latin typeface="Times New Roman" panose="02020603050405020304" pitchFamily="18" charset="0"/>
            </a:endParaRPr>
          </a:p>
        </p:txBody>
      </p:sp>
      <p:sp>
        <p:nvSpPr>
          <p:cNvPr id="28679" name="AutoShape 7"/>
          <p:cNvSpPr/>
          <p:nvPr/>
        </p:nvSpPr>
        <p:spPr>
          <a:xfrm>
            <a:off x="5334000" y="533400"/>
            <a:ext cx="1524000" cy="1066800"/>
          </a:xfrm>
          <a:prstGeom prst="wedgeRoundRectCallout">
            <a:avLst>
              <a:gd name="adj1" fmla="val 83333"/>
              <a:gd name="adj2" fmla="val 62056"/>
              <a:gd name="adj3" fmla="val 16667"/>
            </a:avLst>
          </a:prstGeom>
          <a:solidFill>
            <a:schemeClr val="hlink"/>
          </a:solidFill>
          <a:ln w="9525" cap="flat" cmpd="sng">
            <a:solidFill>
              <a:schemeClr val="tx1"/>
            </a:solidFill>
            <a:prstDash val="solid"/>
            <a:miter/>
            <a:headEnd type="none" w="med" len="med"/>
            <a:tailEnd type="none" w="med" len="med"/>
          </a:ln>
        </p:spPr>
        <p:txBody>
          <a:bodyPr/>
          <a:p>
            <a:r>
              <a:rPr lang="zh-CN" altLang="en-US" sz="2400" b="1" dirty="0">
                <a:latin typeface="Times New Roman" panose="02020603050405020304" pitchFamily="18" charset="0"/>
              </a:rPr>
              <a:t>你</a:t>
            </a:r>
            <a:r>
              <a:rPr lang="zh-CN" altLang="en-US" sz="2400" b="1" dirty="0">
                <a:latin typeface="黑体" panose="02010609060101010101" pitchFamily="2" charset="-122"/>
              </a:rPr>
              <a:t>妻子不能进去。</a:t>
            </a:r>
            <a:endParaRPr lang="zh-CN" altLang="en-US" sz="2400" b="1" dirty="0">
              <a:latin typeface="黑体" panose="02010609060101010101" pitchFamily="2" charset="-122"/>
            </a:endParaRPr>
          </a:p>
        </p:txBody>
      </p:sp>
      <p:pic>
        <p:nvPicPr>
          <p:cNvPr id="28680" name="Picture 8" descr="女孩2"/>
          <p:cNvPicPr>
            <a:picLocks noChangeAspect="1"/>
          </p:cNvPicPr>
          <p:nvPr/>
        </p:nvPicPr>
        <p:blipFill>
          <a:blip r:embed="rId2"/>
          <a:stretch>
            <a:fillRect/>
          </a:stretch>
        </p:blipFill>
        <p:spPr>
          <a:xfrm>
            <a:off x="0" y="4365625"/>
            <a:ext cx="2133600" cy="22860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46086"/>
                                        </p:tgtEl>
                                        <p:attrNameLst>
                                          <p:attrName>style.visibility</p:attrName>
                                        </p:attrNameLst>
                                      </p:cBhvr>
                                      <p:to>
                                        <p:strVal val="visible"/>
                                      </p:to>
                                    </p:set>
                                    <p:animEffect transition="in" filter="wheel(4)">
                                      <p:cBhvr>
                                        <p:cTn id="7" dur="500"/>
                                        <p:tgtEl>
                                          <p:spTgt spid="460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Text Box 2"/>
          <p:cNvSpPr txBox="1"/>
          <p:nvPr/>
        </p:nvSpPr>
        <p:spPr>
          <a:xfrm>
            <a:off x="381000" y="990600"/>
            <a:ext cx="6934200" cy="457200"/>
          </a:xfrm>
          <a:prstGeom prst="rect">
            <a:avLst/>
          </a:prstGeom>
          <a:noFill/>
          <a:ln w="9525">
            <a:noFill/>
          </a:ln>
        </p:spPr>
        <p:txBody>
          <a:bodyPr>
            <a:spAutoFit/>
          </a:bodyPr>
          <a:p>
            <a:pPr>
              <a:spcBef>
                <a:spcPct val="50000"/>
              </a:spcBef>
            </a:pPr>
            <a:endParaRPr lang="zh-CN" altLang="zh-CN" sz="2400" dirty="0">
              <a:latin typeface="Times New Roman" panose="02020603050405020304" pitchFamily="18" charset="0"/>
            </a:endParaRPr>
          </a:p>
        </p:txBody>
      </p:sp>
      <p:pic>
        <p:nvPicPr>
          <p:cNvPr id="29699" name="Picture 3" descr="3"/>
          <p:cNvPicPr>
            <a:picLocks noChangeAspect="1"/>
          </p:cNvPicPr>
          <p:nvPr/>
        </p:nvPicPr>
        <p:blipFill>
          <a:blip r:embed="rId1"/>
          <a:stretch>
            <a:fillRect/>
          </a:stretch>
        </p:blipFill>
        <p:spPr>
          <a:xfrm>
            <a:off x="4419600" y="152400"/>
            <a:ext cx="4348163" cy="4724400"/>
          </a:xfrm>
          <a:prstGeom prst="rect">
            <a:avLst/>
          </a:prstGeom>
          <a:noFill/>
          <a:ln w="9525">
            <a:noFill/>
          </a:ln>
        </p:spPr>
      </p:pic>
      <p:sp>
        <p:nvSpPr>
          <p:cNvPr id="47108" name="Text Box 4"/>
          <p:cNvSpPr txBox="1"/>
          <p:nvPr/>
        </p:nvSpPr>
        <p:spPr>
          <a:xfrm>
            <a:off x="1752600" y="5181600"/>
            <a:ext cx="6019800" cy="1311275"/>
          </a:xfrm>
          <a:prstGeom prst="rect">
            <a:avLst/>
          </a:prstGeom>
          <a:noFill/>
          <a:ln w="9525">
            <a:noFill/>
          </a:ln>
        </p:spPr>
        <p:txBody>
          <a:bodyPr>
            <a:spAutoFit/>
          </a:bodyPr>
          <a:p>
            <a:pPr>
              <a:spcBef>
                <a:spcPct val="50000"/>
              </a:spcBef>
            </a:pPr>
            <a:r>
              <a:rPr lang="en-US" altLang="zh-CN" sz="4000" b="1" dirty="0">
                <a:latin typeface="华文新魏" pitchFamily="2" charset="-122"/>
                <a:ea typeface="华文新魏" pitchFamily="2" charset="-122"/>
              </a:rPr>
              <a:t>      </a:t>
            </a:r>
            <a:r>
              <a:rPr lang="zh-CN" altLang="en-US" sz="4000" b="1" dirty="0">
                <a:latin typeface="华文新魏" pitchFamily="2" charset="-122"/>
                <a:ea typeface="华文新魏" pitchFamily="2" charset="-122"/>
              </a:rPr>
              <a:t>陶片放逐法，是维护民主政治的有力武器。</a:t>
            </a:r>
            <a:endParaRPr lang="zh-CN" altLang="en-US" sz="4000" b="1" dirty="0">
              <a:latin typeface="华文新魏" pitchFamily="2" charset="-122"/>
              <a:ea typeface="华文新魏" pitchFamily="2" charset="-122"/>
            </a:endParaRPr>
          </a:p>
        </p:txBody>
      </p:sp>
      <p:pic>
        <p:nvPicPr>
          <p:cNvPr id="29701" name="Picture 5" descr="女孩"/>
          <p:cNvPicPr>
            <a:picLocks noChangeAspect="1"/>
          </p:cNvPicPr>
          <p:nvPr/>
        </p:nvPicPr>
        <p:blipFill>
          <a:blip r:embed="rId2"/>
          <a:stretch>
            <a:fillRect/>
          </a:stretch>
        </p:blipFill>
        <p:spPr>
          <a:xfrm>
            <a:off x="533400" y="3124200"/>
            <a:ext cx="2209800" cy="2209800"/>
          </a:xfrm>
          <a:prstGeom prst="rect">
            <a:avLst/>
          </a:prstGeom>
          <a:noFill/>
          <a:ln w="9525">
            <a:noFill/>
          </a:ln>
        </p:spPr>
      </p:pic>
      <p:sp>
        <p:nvSpPr>
          <p:cNvPr id="29702" name="Text Box 6"/>
          <p:cNvSpPr txBox="1"/>
          <p:nvPr/>
        </p:nvSpPr>
        <p:spPr>
          <a:xfrm>
            <a:off x="609600" y="5334000"/>
            <a:ext cx="8001000" cy="519113"/>
          </a:xfrm>
          <a:prstGeom prst="rect">
            <a:avLst/>
          </a:prstGeom>
          <a:noFill/>
          <a:ln w="9525">
            <a:noFill/>
          </a:ln>
        </p:spPr>
        <p:txBody>
          <a:bodyPr>
            <a:spAutoFit/>
          </a:bodyPr>
          <a:p>
            <a:pPr>
              <a:spcBef>
                <a:spcPct val="50000"/>
              </a:spcBef>
            </a:pPr>
            <a:r>
              <a:rPr lang="en-US" altLang="zh-CN" sz="2800" b="1" dirty="0">
                <a:solidFill>
                  <a:srgbClr val="CC3300"/>
                </a:solidFill>
                <a:latin typeface="华文新魏" pitchFamily="2" charset="-122"/>
                <a:ea typeface="华文新魏" pitchFamily="2" charset="-122"/>
              </a:rPr>
              <a:t>        </a:t>
            </a:r>
            <a:endParaRPr lang="en-US" altLang="zh-CN" sz="2800" b="1" dirty="0">
              <a:latin typeface="华文新魏" pitchFamily="2" charset="-122"/>
              <a:ea typeface="华文新魏" pitchFamily="2" charset="-122"/>
            </a:endParaRPr>
          </a:p>
        </p:txBody>
      </p:sp>
      <p:pic>
        <p:nvPicPr>
          <p:cNvPr id="29703" name="Picture 7" descr="投票用的陶片"/>
          <p:cNvPicPr>
            <a:picLocks noChangeAspect="1"/>
          </p:cNvPicPr>
          <p:nvPr/>
        </p:nvPicPr>
        <p:blipFill>
          <a:blip r:embed="rId3">
            <a:lum bright="23999" contrast="24000"/>
          </a:blip>
          <a:srcRect l="1869" t="163" r="2803" b="2585"/>
          <a:stretch>
            <a:fillRect/>
          </a:stretch>
        </p:blipFill>
        <p:spPr>
          <a:xfrm>
            <a:off x="4495800" y="76200"/>
            <a:ext cx="1905000" cy="1516063"/>
          </a:xfrm>
          <a:prstGeom prst="rect">
            <a:avLst/>
          </a:prstGeom>
          <a:noFill/>
          <a:ln w="9525">
            <a:noFill/>
          </a:ln>
        </p:spPr>
      </p:pic>
      <p:sp>
        <p:nvSpPr>
          <p:cNvPr id="29704" name="AutoShape 8"/>
          <p:cNvSpPr/>
          <p:nvPr/>
        </p:nvSpPr>
        <p:spPr>
          <a:xfrm>
            <a:off x="6400800" y="304800"/>
            <a:ext cx="2438400" cy="914400"/>
          </a:xfrm>
          <a:prstGeom prst="wedgeRoundRectCallout">
            <a:avLst>
              <a:gd name="adj1" fmla="val -55014"/>
              <a:gd name="adj2" fmla="val 114236"/>
              <a:gd name="adj3" fmla="val 16667"/>
            </a:avLst>
          </a:prstGeom>
          <a:solidFill>
            <a:schemeClr val="hlink"/>
          </a:solidFill>
          <a:ln w="9525" cap="flat" cmpd="sng">
            <a:solidFill>
              <a:schemeClr val="tx1"/>
            </a:solidFill>
            <a:prstDash val="solid"/>
            <a:miter/>
            <a:headEnd type="none" w="med" len="med"/>
            <a:tailEnd type="none" w="med" len="med"/>
          </a:ln>
        </p:spPr>
        <p:txBody>
          <a:bodyPr/>
          <a:p>
            <a:pPr algn="ctr"/>
            <a:r>
              <a:rPr lang="zh-CN" altLang="en-US" sz="2800" b="1" dirty="0">
                <a:latin typeface="Times New Roman" panose="02020603050405020304" pitchFamily="18" charset="0"/>
              </a:rPr>
              <a:t>我不认识字</a:t>
            </a:r>
            <a:r>
              <a:rPr lang="en-US" altLang="zh-CN" sz="2800" b="1" dirty="0">
                <a:latin typeface="Times New Roman" panose="02020603050405020304" pitchFamily="18" charset="0"/>
              </a:rPr>
              <a:t>,</a:t>
            </a:r>
            <a:r>
              <a:rPr lang="zh-CN" altLang="en-US" sz="2800" b="1" dirty="0">
                <a:latin typeface="Times New Roman" panose="02020603050405020304" pitchFamily="18" charset="0"/>
              </a:rPr>
              <a:t>你帮我写吧</a:t>
            </a:r>
            <a:r>
              <a:rPr lang="en-US" altLang="zh-CN" sz="2800" b="1" dirty="0">
                <a:latin typeface="Times New Roman" panose="02020603050405020304" pitchFamily="18" charset="0"/>
              </a:rPr>
              <a:t>!</a:t>
            </a:r>
            <a:endParaRPr lang="en-US" altLang="zh-CN" sz="2800" b="1" dirty="0">
              <a:latin typeface="Times New Roman" panose="02020603050405020304" pitchFamily="18" charset="0"/>
            </a:endParaRPr>
          </a:p>
        </p:txBody>
      </p:sp>
      <p:sp>
        <p:nvSpPr>
          <p:cNvPr id="29705" name="AutoShape 9"/>
          <p:cNvSpPr/>
          <p:nvPr/>
        </p:nvSpPr>
        <p:spPr>
          <a:xfrm>
            <a:off x="6096000" y="3810000"/>
            <a:ext cx="1676400" cy="457200"/>
          </a:xfrm>
          <a:prstGeom prst="wedgeRoundRectCallout">
            <a:avLst>
              <a:gd name="adj1" fmla="val -6250"/>
              <a:gd name="adj2" fmla="val -239583"/>
              <a:gd name="adj3" fmla="val 16667"/>
            </a:avLst>
          </a:prstGeom>
          <a:solidFill>
            <a:schemeClr val="hlink"/>
          </a:solidFill>
          <a:ln w="9525" cap="flat" cmpd="sng">
            <a:solidFill>
              <a:schemeClr val="tx1"/>
            </a:solidFill>
            <a:prstDash val="solid"/>
            <a:miter/>
            <a:headEnd type="none" w="med" len="med"/>
            <a:tailEnd type="none" w="med" len="med"/>
          </a:ln>
        </p:spPr>
        <p:txBody>
          <a:bodyPr/>
          <a:p>
            <a:pPr algn="ctr"/>
            <a:r>
              <a:rPr lang="zh-CN" altLang="en-US" sz="2800" b="1" dirty="0">
                <a:latin typeface="Times New Roman" panose="02020603050405020304" pitchFamily="18" charset="0"/>
              </a:rPr>
              <a:t>好吧</a:t>
            </a:r>
            <a:r>
              <a:rPr lang="en-US" altLang="zh-CN" sz="2800" b="1" dirty="0">
                <a:latin typeface="Times New Roman" panose="02020603050405020304" pitchFamily="18" charset="0"/>
              </a:rPr>
              <a:t>!</a:t>
            </a:r>
            <a:endParaRPr lang="en-US" altLang="zh-CN" sz="2800" b="1" dirty="0">
              <a:latin typeface="Times New Roman" panose="02020603050405020304" pitchFamily="18" charset="0"/>
            </a:endParaRPr>
          </a:p>
        </p:txBody>
      </p:sp>
      <p:sp>
        <p:nvSpPr>
          <p:cNvPr id="29706" name="Text Box 10"/>
          <p:cNvSpPr txBox="1"/>
          <p:nvPr/>
        </p:nvSpPr>
        <p:spPr>
          <a:xfrm>
            <a:off x="0" y="404813"/>
            <a:ext cx="4284663" cy="2041525"/>
          </a:xfrm>
          <a:prstGeom prst="rect">
            <a:avLst/>
          </a:prstGeom>
          <a:noFill/>
          <a:ln w="9525">
            <a:noFill/>
          </a:ln>
        </p:spPr>
        <p:txBody>
          <a:bodyPr>
            <a:spAutoFit/>
          </a:bodyPr>
          <a:p>
            <a:pPr>
              <a:spcBef>
                <a:spcPct val="50000"/>
              </a:spcBef>
            </a:pPr>
            <a:r>
              <a:rPr lang="en-US" altLang="zh-CN" sz="3200" b="1" dirty="0">
                <a:solidFill>
                  <a:srgbClr val="FF3300"/>
                </a:solidFill>
                <a:latin typeface="黑体" panose="02010609060101010101" pitchFamily="2" charset="-122"/>
                <a:ea typeface="黑体" panose="02010609060101010101" pitchFamily="2" charset="-122"/>
              </a:rPr>
              <a:t>  </a:t>
            </a:r>
            <a:r>
              <a:rPr lang="zh-CN" altLang="en-US" sz="3200" b="1" dirty="0">
                <a:solidFill>
                  <a:srgbClr val="FF3300"/>
                </a:solidFill>
                <a:latin typeface="黑体" panose="02010609060101010101" pitchFamily="2" charset="-122"/>
                <a:ea typeface="黑体" panose="02010609060101010101" pitchFamily="2" charset="-122"/>
              </a:rPr>
              <a:t>问题三：这项议程属于雅典民主政治的什么内容？它对于雅典的政治体制有什么影响？ </a:t>
            </a:r>
            <a:endParaRPr lang="zh-CN" altLang="en-US" sz="3200" b="1" dirty="0">
              <a:solidFill>
                <a:srgbClr val="FF3300"/>
              </a:solidFill>
              <a:latin typeface="黑体" panose="02010609060101010101" pitchFamily="2" charset="-122"/>
              <a:ea typeface="黑体" panose="02010609060101010101" pitchFamily="2"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47108"/>
                                        </p:tgtEl>
                                        <p:attrNameLst>
                                          <p:attrName>style.visibility</p:attrName>
                                        </p:attrNameLst>
                                      </p:cBhvr>
                                      <p:to>
                                        <p:strVal val="visible"/>
                                      </p:to>
                                    </p:set>
                                    <p:animEffect transition="in" filter="wheel(4)">
                                      <p:cBhvr>
                                        <p:cTn id="7" dur="500"/>
                                        <p:tgtEl>
                                          <p:spTgt spid="47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0722" name="Picture 2" descr="2004971149321"/>
          <p:cNvPicPr>
            <a:picLocks noChangeAspect="1"/>
          </p:cNvPicPr>
          <p:nvPr/>
        </p:nvPicPr>
        <p:blipFill>
          <a:blip r:embed="rId1"/>
          <a:srcRect l="34875"/>
          <a:stretch>
            <a:fillRect/>
          </a:stretch>
        </p:blipFill>
        <p:spPr>
          <a:xfrm>
            <a:off x="3786188" y="2571750"/>
            <a:ext cx="4895850" cy="3840163"/>
          </a:xfrm>
          <a:prstGeom prst="rect">
            <a:avLst/>
          </a:prstGeom>
          <a:noFill/>
          <a:ln w="9525">
            <a:noFill/>
          </a:ln>
        </p:spPr>
      </p:pic>
      <p:sp>
        <p:nvSpPr>
          <p:cNvPr id="30723" name="Text Box 3"/>
          <p:cNvSpPr txBox="1"/>
          <p:nvPr/>
        </p:nvSpPr>
        <p:spPr>
          <a:xfrm>
            <a:off x="500063" y="500063"/>
            <a:ext cx="8280400" cy="1554162"/>
          </a:xfrm>
          <a:prstGeom prst="rect">
            <a:avLst/>
          </a:prstGeom>
          <a:noFill/>
          <a:ln w="9525">
            <a:noFill/>
          </a:ln>
        </p:spPr>
        <p:txBody>
          <a:bodyPr>
            <a:spAutoFit/>
          </a:bodyPr>
          <a:p>
            <a:pPr>
              <a:spcBef>
                <a:spcPct val="50000"/>
              </a:spcBef>
            </a:pPr>
            <a:r>
              <a:rPr lang="zh-CN" altLang="en-US" sz="3200" b="1" dirty="0">
                <a:solidFill>
                  <a:srgbClr val="FF3300"/>
                </a:solidFill>
                <a:latin typeface="黑体" panose="02010609060101010101" pitchFamily="2" charset="-122"/>
                <a:ea typeface="黑体" panose="02010609060101010101" pitchFamily="2" charset="-122"/>
              </a:rPr>
              <a:t>公民大会结束后</a:t>
            </a:r>
            <a:r>
              <a:rPr lang="en-US" altLang="zh-CN" sz="3200" b="1" dirty="0">
                <a:solidFill>
                  <a:srgbClr val="FF3300"/>
                </a:solidFill>
                <a:latin typeface="黑体" panose="02010609060101010101" pitchFamily="2" charset="-122"/>
                <a:ea typeface="黑体" panose="02010609060101010101" pitchFamily="2" charset="-122"/>
              </a:rPr>
              <a:t>,</a:t>
            </a:r>
            <a:r>
              <a:rPr lang="zh-CN" altLang="en-US" sz="3200" b="1" dirty="0">
                <a:solidFill>
                  <a:srgbClr val="FF3300"/>
                </a:solidFill>
                <a:latin typeface="黑体" panose="02010609060101010101" pitchFamily="2" charset="-122"/>
                <a:ea typeface="黑体" panose="02010609060101010101" pitchFamily="2" charset="-122"/>
              </a:rPr>
              <a:t>伊阿宋通过抽签很幸运的成为五百人会议中的一员。问题四：不识字的伊阿宋为什么能担任公职？</a:t>
            </a:r>
            <a:endParaRPr lang="zh-CN" altLang="en-US" sz="3200" b="1" dirty="0">
              <a:solidFill>
                <a:srgbClr val="FF3300"/>
              </a:solidFill>
              <a:latin typeface="黑体" panose="02010609060101010101" pitchFamily="2" charset="-122"/>
              <a:ea typeface="黑体" panose="02010609060101010101" pitchFamily="2" charset="-122"/>
            </a:endParaRPr>
          </a:p>
        </p:txBody>
      </p:sp>
      <p:sp>
        <p:nvSpPr>
          <p:cNvPr id="48132" name="Text Box 4"/>
          <p:cNvSpPr txBox="1"/>
          <p:nvPr/>
        </p:nvSpPr>
        <p:spPr>
          <a:xfrm>
            <a:off x="214313" y="2786063"/>
            <a:ext cx="3384550" cy="2838450"/>
          </a:xfrm>
          <a:prstGeom prst="rect">
            <a:avLst/>
          </a:prstGeom>
          <a:noFill/>
          <a:ln w="9525">
            <a:noFill/>
          </a:ln>
        </p:spPr>
        <p:txBody>
          <a:bodyPr>
            <a:spAutoFit/>
          </a:bodyPr>
          <a:p>
            <a:pPr>
              <a:spcBef>
                <a:spcPct val="50000"/>
              </a:spcBef>
            </a:pPr>
            <a:r>
              <a:rPr lang="en-US" altLang="zh-CN" sz="3600" b="1" dirty="0">
                <a:latin typeface="华文新魏" pitchFamily="2" charset="-122"/>
                <a:ea typeface="华文新魏" pitchFamily="2" charset="-122"/>
              </a:rPr>
              <a:t>     </a:t>
            </a:r>
            <a:r>
              <a:rPr lang="zh-CN" altLang="en-US" sz="3600" b="1" dirty="0">
                <a:latin typeface="华文新魏" pitchFamily="2" charset="-122"/>
                <a:ea typeface="华文新魏" pitchFamily="2" charset="-122"/>
              </a:rPr>
              <a:t>任何一个雅典公民都可以通过抽签的方式担任民主机构中的公职人员</a:t>
            </a:r>
            <a:r>
              <a:rPr lang="zh-CN" altLang="en-US" sz="3200" b="1" dirty="0">
                <a:latin typeface="宋体" panose="02010600030101010101" pitchFamily="2" charset="-122"/>
              </a:rPr>
              <a:t>。</a:t>
            </a:r>
            <a:r>
              <a:rPr lang="zh-CN" altLang="en-US" sz="3200" b="1" dirty="0">
                <a:latin typeface="Times New Roman" panose="02020603050405020304" pitchFamily="18" charset="0"/>
              </a:rPr>
              <a:t> </a:t>
            </a:r>
            <a:endParaRPr lang="zh-CN" altLang="en-US" sz="3200" b="1"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48132"/>
                                        </p:tgtEl>
                                        <p:attrNameLst>
                                          <p:attrName>style.visibility</p:attrName>
                                        </p:attrNameLst>
                                      </p:cBhvr>
                                      <p:to>
                                        <p:strVal val="visible"/>
                                      </p:to>
                                    </p:set>
                                    <p:animEffect transition="in" filter="wheel(4)">
                                      <p:cBhvr>
                                        <p:cTn id="7" dur="500"/>
                                        <p:tgtEl>
                                          <p:spTgt spid="48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73730" name="Group 2"/>
          <p:cNvGraphicFramePr>
            <a:graphicFrameLocks noGrp="1"/>
          </p:cNvGraphicFramePr>
          <p:nvPr>
            <p:ph idx="1"/>
          </p:nvPr>
        </p:nvGraphicFramePr>
        <p:xfrm>
          <a:off x="536575" y="619125"/>
          <a:ext cx="8035925" cy="6096000"/>
        </p:xfrm>
        <a:graphic>
          <a:graphicData uri="http://schemas.openxmlformats.org/drawingml/2006/table">
            <a:tbl>
              <a:tblPr/>
              <a:tblGrid>
                <a:gridCol w="1535093"/>
                <a:gridCol w="2000264"/>
                <a:gridCol w="4500594"/>
              </a:tblGrid>
              <a:tr h="642938">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dirty="0" smtClean="0">
                          <a:ln>
                            <a:noFill/>
                          </a:ln>
                          <a:solidFill>
                            <a:srgbClr val="0000FF"/>
                          </a:solidFill>
                          <a:effectLst/>
                          <a:latin typeface="Times New Roman" panose="02020603050405020304" pitchFamily="18" charset="0"/>
                          <a:ea typeface="宋体" panose="02010600030101010101" pitchFamily="2" charset="-122"/>
                          <a:cs typeface="Times New Roman" panose="02020603050405020304" pitchFamily="18" charset="0"/>
                        </a:rPr>
                        <a:t>机构</a:t>
                      </a:r>
                      <a:endParaRPr kumimoji="0" lang="zh-CN" altLang="en-US" sz="2400" b="1" i="0" u="none" strike="noStrike" cap="none" normalizeH="0" baseline="0" dirty="0" smtClean="0">
                        <a:ln>
                          <a:noFill/>
                        </a:ln>
                        <a:solidFill>
                          <a:srgbClr val="0000FF"/>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smtClean="0">
                          <a:ln>
                            <a:noFill/>
                          </a:ln>
                          <a:solidFill>
                            <a:srgbClr val="0000FF"/>
                          </a:solidFill>
                          <a:effectLst/>
                          <a:latin typeface="Times New Roman" panose="02020603050405020304" pitchFamily="18" charset="0"/>
                          <a:ea typeface="宋体" panose="02010600030101010101" pitchFamily="2" charset="-122"/>
                          <a:cs typeface="Times New Roman" panose="02020603050405020304" pitchFamily="18" charset="0"/>
                        </a:rPr>
                        <a:t>产生方式</a:t>
                      </a:r>
                      <a:endParaRPr kumimoji="0" lang="zh-CN" altLang="en-US" sz="2400" b="1" i="0" u="none" strike="noStrike" cap="none" normalizeH="0" baseline="0" smtClean="0">
                        <a:ln>
                          <a:noFill/>
                        </a:ln>
                        <a:solidFill>
                          <a:srgbClr val="0000FF"/>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dirty="0" smtClean="0">
                          <a:ln>
                            <a:noFill/>
                          </a:ln>
                          <a:solidFill>
                            <a:srgbClr val="0000FF"/>
                          </a:solidFill>
                          <a:effectLst/>
                          <a:latin typeface="Arial" panose="020B0604020202020204" pitchFamily="34" charset="0"/>
                          <a:ea typeface="宋体" panose="02010600030101010101" pitchFamily="2" charset="-122"/>
                        </a:rPr>
                        <a:t>职能</a:t>
                      </a:r>
                      <a:endParaRPr kumimoji="0" lang="zh-CN" altLang="en-US" sz="2400" b="1" i="0" u="none" strike="noStrike" cap="none" normalizeH="0" baseline="0" dirty="0" smtClean="0">
                        <a:ln>
                          <a:noFill/>
                        </a:ln>
                        <a:solidFill>
                          <a:srgbClr val="0000FF"/>
                        </a:solidFill>
                        <a:effectLst/>
                        <a:latin typeface="Arial" panose="020B0604020202020204" pitchFamily="34" charset="0"/>
                        <a:ea typeface="宋体" panose="02010600030101010101" pitchFamily="2" charset="-122"/>
                      </a:endParaRPr>
                    </a:p>
                  </a:txBody>
                  <a:tcPr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503363">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endParaRPr kumimoji="0" lang="zh-CN" altLang="zh-CN" sz="2400" b="1" i="0" u="none" strike="noStrike" cap="none" normalizeH="0" baseline="0" smtClean="0">
                        <a:ln>
                          <a:noFill/>
                        </a:ln>
                        <a:solidFill>
                          <a:srgbClr val="0000FF"/>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endParaRPr kumimoji="0" lang="zh-CN" altLang="zh-CN" sz="2000" b="1" i="0" u="none" strike="noStrike" cap="none" normalizeH="0" baseline="0" smtClean="0">
                        <a:ln>
                          <a:noFill/>
                        </a:ln>
                        <a:solidFill>
                          <a:srgbClr val="FF0066"/>
                        </a:solidFill>
                        <a:effectLst/>
                        <a:latin typeface="宋体" panose="02010600030101010101" pitchFamily="2" charset="-122"/>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endParaRPr kumimoji="0" lang="zh-CN" altLang="zh-CN" sz="2000" b="1" i="0" u="none" strike="noStrike" cap="none" normalizeH="0" baseline="0" smtClean="0">
                        <a:ln>
                          <a:noFill/>
                        </a:ln>
                        <a:solidFill>
                          <a:schemeClr val="tx2"/>
                        </a:solidFill>
                        <a:effectLst/>
                        <a:latin typeface="宋体" panose="02010600030101010101" pitchFamily="2" charset="-122"/>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512888">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dirty="0" smtClean="0">
                          <a:ln>
                            <a:noFill/>
                          </a:ln>
                          <a:solidFill>
                            <a:srgbClr val="0000FF"/>
                          </a:solidFill>
                          <a:effectLst/>
                          <a:latin typeface="Arial" panose="020B0604020202020204" pitchFamily="34" charset="0"/>
                          <a:ea typeface="宋体" panose="02010600030101010101" pitchFamily="2" charset="-122"/>
                        </a:rPr>
                        <a:t>议事会</a:t>
                      </a:r>
                      <a:endParaRPr kumimoji="0" lang="zh-CN" altLang="zh-CN" sz="2400" b="1" i="0" u="none" strike="noStrike" cap="none" normalizeH="0" baseline="0" dirty="0" smtClean="0">
                        <a:ln>
                          <a:noFill/>
                        </a:ln>
                        <a:solidFill>
                          <a:srgbClr val="0000FF"/>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endParaRPr kumimoji="0" lang="zh-CN" altLang="zh-CN" sz="2000" b="1" i="0" u="none" strike="noStrike" cap="none" normalizeH="0" baseline="0" smtClean="0">
                        <a:ln>
                          <a:noFill/>
                        </a:ln>
                        <a:solidFill>
                          <a:srgbClr val="FF0066"/>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endParaRPr kumimoji="0" lang="zh-CN" altLang="zh-CN" sz="2000" b="1" i="0" u="none" strike="noStrike" cap="none" normalizeH="0" baseline="0" smtClean="0">
                        <a:ln>
                          <a:noFill/>
                        </a:ln>
                        <a:solidFill>
                          <a:schemeClr val="tx2"/>
                        </a:solidFill>
                        <a:effectLst/>
                        <a:latin typeface="宋体" panose="02010600030101010101" pitchFamily="2" charset="-122"/>
                        <a:ea typeface="宋体" panose="02010600030101010101" pitchFamily="2" charset="-122"/>
                        <a:cs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138238">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endParaRPr kumimoji="0" lang="zh-CN" altLang="zh-CN" sz="2400" b="1" i="0" u="none" strike="noStrike" cap="none" normalizeH="0" baseline="0" smtClean="0">
                        <a:ln>
                          <a:noFill/>
                        </a:ln>
                        <a:solidFill>
                          <a:srgbClr val="0000FF"/>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endParaRPr kumimoji="0" lang="zh-CN" altLang="zh-CN" sz="2000" b="1" i="0" u="none" strike="noStrike" cap="none" normalizeH="0" baseline="0" smtClean="0">
                        <a:ln>
                          <a:noFill/>
                        </a:ln>
                        <a:solidFill>
                          <a:srgbClr val="FF0066"/>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endParaRPr kumimoji="0" lang="zh-CN" altLang="zh-CN" sz="2000" b="1" i="0" u="none" strike="noStrike" cap="none" normalizeH="0" baseline="0" dirty="0" smtClean="0">
                        <a:ln>
                          <a:noFill/>
                        </a:ln>
                        <a:solidFill>
                          <a:schemeClr val="tx2"/>
                        </a:solidFill>
                        <a:effectLst/>
                        <a:latin typeface="宋体" panose="02010600030101010101" pitchFamily="2" charset="-122"/>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298595">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endParaRPr kumimoji="0" lang="zh-CN" altLang="zh-CN" sz="2400" b="1" i="0" u="none" strike="noStrike" cap="none" normalizeH="0" baseline="0" smtClean="0">
                        <a:ln>
                          <a:noFill/>
                        </a:ln>
                        <a:solidFill>
                          <a:srgbClr val="0000FF"/>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endParaRPr kumimoji="0" lang="zh-CN" altLang="zh-CN" sz="2000" b="1" i="0" u="none" strike="noStrike" cap="none" normalizeH="0" baseline="0" smtClean="0">
                        <a:ln>
                          <a:noFill/>
                        </a:ln>
                        <a:solidFill>
                          <a:srgbClr val="FF0066"/>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endParaRPr kumimoji="0" lang="zh-CN" altLang="zh-CN" sz="2000" b="1" i="0" u="none" strike="noStrike" cap="none" normalizeH="0" baseline="0" dirty="0" smtClean="0">
                        <a:ln>
                          <a:noFill/>
                        </a:ln>
                        <a:solidFill>
                          <a:schemeClr val="tx2"/>
                        </a:solidFill>
                        <a:effectLst/>
                        <a:latin typeface="宋体" panose="02010600030101010101" pitchFamily="2" charset="-122"/>
                        <a:ea typeface="宋体" panose="02010600030101010101" pitchFamily="2" charset="-122"/>
                        <a:cs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73762" name="Rectangle 34"/>
          <p:cNvSpPr/>
          <p:nvPr/>
        </p:nvSpPr>
        <p:spPr>
          <a:xfrm>
            <a:off x="2049463" y="1412875"/>
            <a:ext cx="1736725" cy="830263"/>
          </a:xfrm>
          <a:prstGeom prst="rect">
            <a:avLst/>
          </a:prstGeom>
          <a:noFill/>
          <a:ln w="9525">
            <a:noFill/>
          </a:ln>
        </p:spPr>
        <p:txBody>
          <a:bodyPr>
            <a:spAutoFit/>
          </a:bodyPr>
          <a:p>
            <a:r>
              <a:rPr lang="zh-CN" altLang="en-US" sz="2400" b="1" dirty="0">
                <a:solidFill>
                  <a:srgbClr val="FF0000"/>
                </a:solidFill>
                <a:latin typeface="Arial" panose="020B0604020202020204" pitchFamily="34" charset="0"/>
                <a:ea typeface="黑体" panose="02010609060101010101" pitchFamily="2" charset="-122"/>
              </a:rPr>
              <a:t>成年男性公民均可参加</a:t>
            </a:r>
            <a:endParaRPr lang="zh-CN" altLang="en-US" sz="2400" b="1" dirty="0">
              <a:solidFill>
                <a:srgbClr val="FF0000"/>
              </a:solidFill>
              <a:latin typeface="Arial" panose="020B0604020202020204" pitchFamily="34" charset="0"/>
              <a:ea typeface="黑体" panose="02010609060101010101" pitchFamily="2" charset="-122"/>
            </a:endParaRPr>
          </a:p>
        </p:txBody>
      </p:sp>
      <p:sp>
        <p:nvSpPr>
          <p:cNvPr id="73763" name="Rectangle 35"/>
          <p:cNvSpPr/>
          <p:nvPr/>
        </p:nvSpPr>
        <p:spPr>
          <a:xfrm>
            <a:off x="2214563" y="3214688"/>
            <a:ext cx="1409700" cy="457200"/>
          </a:xfrm>
          <a:prstGeom prst="rect">
            <a:avLst/>
          </a:prstGeom>
          <a:noFill/>
          <a:ln w="9525">
            <a:noFill/>
          </a:ln>
        </p:spPr>
        <p:txBody>
          <a:bodyPr wrap="none">
            <a:spAutoFit/>
          </a:bodyPr>
          <a:p>
            <a:r>
              <a:rPr lang="zh-CN" altLang="en-US" sz="2400" b="1" dirty="0">
                <a:solidFill>
                  <a:srgbClr val="FF0000"/>
                </a:solidFill>
                <a:latin typeface="Arial" panose="020B0604020202020204" pitchFamily="34" charset="0"/>
                <a:ea typeface="黑体" panose="02010609060101010101" pitchFamily="2" charset="-122"/>
              </a:rPr>
              <a:t>抽签产生</a:t>
            </a:r>
            <a:endParaRPr lang="zh-CN" altLang="en-US" sz="2400" b="1" dirty="0">
              <a:solidFill>
                <a:srgbClr val="FF0000"/>
              </a:solidFill>
              <a:latin typeface="Arial" panose="020B0604020202020204" pitchFamily="34" charset="0"/>
              <a:ea typeface="黑体" panose="02010609060101010101" pitchFamily="2" charset="-122"/>
            </a:endParaRPr>
          </a:p>
        </p:txBody>
      </p:sp>
      <p:sp>
        <p:nvSpPr>
          <p:cNvPr id="73764" name="Rectangle 36"/>
          <p:cNvSpPr/>
          <p:nvPr/>
        </p:nvSpPr>
        <p:spPr>
          <a:xfrm>
            <a:off x="2214563" y="4543425"/>
            <a:ext cx="1409700" cy="457200"/>
          </a:xfrm>
          <a:prstGeom prst="rect">
            <a:avLst/>
          </a:prstGeom>
          <a:noFill/>
          <a:ln w="9525">
            <a:noFill/>
          </a:ln>
        </p:spPr>
        <p:txBody>
          <a:bodyPr wrap="none">
            <a:spAutoFit/>
          </a:bodyPr>
          <a:p>
            <a:r>
              <a:rPr lang="zh-CN" altLang="en-US" sz="2400" b="1" dirty="0">
                <a:solidFill>
                  <a:srgbClr val="FF0000"/>
                </a:solidFill>
                <a:latin typeface="Arial" panose="020B0604020202020204" pitchFamily="34" charset="0"/>
                <a:ea typeface="黑体" panose="02010609060101010101" pitchFamily="2" charset="-122"/>
              </a:rPr>
              <a:t>抽签产生</a:t>
            </a:r>
            <a:endParaRPr lang="zh-CN" altLang="en-US" sz="2400" b="1" dirty="0">
              <a:solidFill>
                <a:srgbClr val="FF0000"/>
              </a:solidFill>
              <a:latin typeface="Arial" panose="020B0604020202020204" pitchFamily="34" charset="0"/>
              <a:ea typeface="黑体" panose="02010609060101010101" pitchFamily="2" charset="-122"/>
            </a:endParaRPr>
          </a:p>
        </p:txBody>
      </p:sp>
      <p:sp>
        <p:nvSpPr>
          <p:cNvPr id="73765" name="Rectangle 37"/>
          <p:cNvSpPr/>
          <p:nvPr/>
        </p:nvSpPr>
        <p:spPr>
          <a:xfrm>
            <a:off x="2214563" y="5715000"/>
            <a:ext cx="1439862" cy="822325"/>
          </a:xfrm>
          <a:prstGeom prst="rect">
            <a:avLst/>
          </a:prstGeom>
          <a:noFill/>
          <a:ln w="9525">
            <a:noFill/>
          </a:ln>
        </p:spPr>
        <p:txBody>
          <a:bodyPr>
            <a:spAutoFit/>
          </a:bodyPr>
          <a:p>
            <a:r>
              <a:rPr lang="zh-CN" altLang="en-US" sz="2400" b="1" dirty="0">
                <a:solidFill>
                  <a:srgbClr val="FF0000"/>
                </a:solidFill>
                <a:latin typeface="Arial" panose="020B0604020202020204" pitchFamily="34" charset="0"/>
                <a:ea typeface="黑体" panose="02010609060101010101" pitchFamily="2" charset="-122"/>
              </a:rPr>
              <a:t>公民大会举手表决</a:t>
            </a:r>
            <a:endParaRPr lang="zh-CN" altLang="en-US" sz="2400" b="1" dirty="0">
              <a:solidFill>
                <a:srgbClr val="FF0000"/>
              </a:solidFill>
              <a:latin typeface="Arial" panose="020B0604020202020204" pitchFamily="34" charset="0"/>
              <a:ea typeface="黑体" panose="02010609060101010101" pitchFamily="2" charset="-122"/>
            </a:endParaRPr>
          </a:p>
        </p:txBody>
      </p:sp>
      <p:sp>
        <p:nvSpPr>
          <p:cNvPr id="73770" name="Rectangle 42"/>
          <p:cNvSpPr/>
          <p:nvPr/>
        </p:nvSpPr>
        <p:spPr>
          <a:xfrm>
            <a:off x="4143375" y="1571625"/>
            <a:ext cx="3311525" cy="830263"/>
          </a:xfrm>
          <a:prstGeom prst="rect">
            <a:avLst/>
          </a:prstGeom>
          <a:noFill/>
          <a:ln w="9525">
            <a:noFill/>
          </a:ln>
        </p:spPr>
        <p:txBody>
          <a:bodyPr>
            <a:spAutoFit/>
          </a:bodyPr>
          <a:p>
            <a:r>
              <a:rPr lang="zh-CN" altLang="en-US" sz="2400" b="1" dirty="0">
                <a:solidFill>
                  <a:schemeClr val="tx2"/>
                </a:solidFill>
                <a:latin typeface="Arial" panose="020B0604020202020204" pitchFamily="34" charset="0"/>
              </a:rPr>
              <a:t>公民集体决策，</a:t>
            </a:r>
            <a:endParaRPr lang="en-US" altLang="zh-CN" sz="2400" b="1" dirty="0">
              <a:solidFill>
                <a:schemeClr val="tx2"/>
              </a:solidFill>
              <a:latin typeface="Arial" panose="020B0604020202020204" pitchFamily="34" charset="0"/>
            </a:endParaRPr>
          </a:p>
          <a:p>
            <a:r>
              <a:rPr lang="zh-CN" altLang="en-US" sz="2400" b="1" dirty="0">
                <a:solidFill>
                  <a:schemeClr val="tx2"/>
                </a:solidFill>
                <a:latin typeface="Arial" panose="020B0604020202020204" pitchFamily="34" charset="0"/>
              </a:rPr>
              <a:t>决定城邦事务</a:t>
            </a:r>
            <a:endParaRPr lang="zh-CN" altLang="en-US" sz="2400" b="1" dirty="0">
              <a:solidFill>
                <a:schemeClr val="tx2"/>
              </a:solidFill>
              <a:latin typeface="Arial" panose="020B0604020202020204" pitchFamily="34" charset="0"/>
            </a:endParaRPr>
          </a:p>
        </p:txBody>
      </p:sp>
      <p:sp>
        <p:nvSpPr>
          <p:cNvPr id="73771" name="Rectangle 43"/>
          <p:cNvSpPr/>
          <p:nvPr/>
        </p:nvSpPr>
        <p:spPr>
          <a:xfrm>
            <a:off x="4214813" y="2928938"/>
            <a:ext cx="3167062" cy="1200150"/>
          </a:xfrm>
          <a:prstGeom prst="rect">
            <a:avLst/>
          </a:prstGeom>
          <a:noFill/>
          <a:ln w="9525">
            <a:noFill/>
          </a:ln>
        </p:spPr>
        <p:txBody>
          <a:bodyPr>
            <a:spAutoFit/>
          </a:bodyPr>
          <a:p>
            <a:r>
              <a:rPr lang="zh-CN" altLang="en-US" sz="2400" b="1" dirty="0">
                <a:latin typeface="Arial" panose="020B0604020202020204" pitchFamily="34" charset="0"/>
                <a:ea typeface="黑体" panose="02010609060101010101" pitchFamily="2" charset="-122"/>
              </a:rPr>
              <a:t>处理公民大会闭会期间的日常事务，召集公民大会</a:t>
            </a:r>
            <a:endParaRPr lang="zh-CN" altLang="en-US" sz="2400" b="1" dirty="0">
              <a:latin typeface="Arial" panose="020B0604020202020204" pitchFamily="34" charset="0"/>
              <a:ea typeface="黑体" panose="02010609060101010101" pitchFamily="2" charset="-122"/>
            </a:endParaRPr>
          </a:p>
        </p:txBody>
      </p:sp>
      <p:sp>
        <p:nvSpPr>
          <p:cNvPr id="73772" name="Rectangle 44"/>
          <p:cNvSpPr/>
          <p:nvPr/>
        </p:nvSpPr>
        <p:spPr>
          <a:xfrm>
            <a:off x="4214813" y="4429125"/>
            <a:ext cx="3384550" cy="830263"/>
          </a:xfrm>
          <a:prstGeom prst="rect">
            <a:avLst/>
          </a:prstGeom>
          <a:noFill/>
          <a:ln w="9525">
            <a:noFill/>
          </a:ln>
        </p:spPr>
        <p:txBody>
          <a:bodyPr>
            <a:spAutoFit/>
          </a:bodyPr>
          <a:p>
            <a:r>
              <a:rPr lang="zh-CN" altLang="en-US" sz="2400" b="1" dirty="0">
                <a:latin typeface="Arial" panose="020B0604020202020204" pitchFamily="34" charset="0"/>
                <a:ea typeface="黑体" panose="02010609060101010101" pitchFamily="2" charset="-122"/>
              </a:rPr>
              <a:t>最高法院兼最高司法与监察机关，参加立法</a:t>
            </a:r>
            <a:endParaRPr lang="zh-CN" altLang="en-US" sz="2400" b="1" dirty="0">
              <a:latin typeface="Arial" panose="020B0604020202020204" pitchFamily="34" charset="0"/>
              <a:ea typeface="黑体" panose="02010609060101010101" pitchFamily="2" charset="-122"/>
            </a:endParaRPr>
          </a:p>
        </p:txBody>
      </p:sp>
      <p:sp>
        <p:nvSpPr>
          <p:cNvPr id="73773" name="Rectangle 45"/>
          <p:cNvSpPr/>
          <p:nvPr/>
        </p:nvSpPr>
        <p:spPr>
          <a:xfrm>
            <a:off x="4286250" y="5786438"/>
            <a:ext cx="3529013" cy="822325"/>
          </a:xfrm>
          <a:prstGeom prst="rect">
            <a:avLst/>
          </a:prstGeom>
          <a:noFill/>
          <a:ln w="9525">
            <a:noFill/>
          </a:ln>
        </p:spPr>
        <p:txBody>
          <a:bodyPr>
            <a:spAutoFit/>
          </a:bodyPr>
          <a:p>
            <a:r>
              <a:rPr lang="zh-CN" altLang="en-US" sz="2400" b="1" dirty="0">
                <a:latin typeface="Arial" panose="020B0604020202020204" pitchFamily="34" charset="0"/>
              </a:rPr>
              <a:t>统领军队，参与政治；</a:t>
            </a:r>
            <a:r>
              <a:rPr lang="zh-CN" altLang="en-US" sz="2400" b="1" dirty="0">
                <a:solidFill>
                  <a:schemeClr val="tx2"/>
                </a:solidFill>
                <a:latin typeface="Arial" panose="020B0604020202020204" pitchFamily="34" charset="0"/>
              </a:rPr>
              <a:t>首席将军</a:t>
            </a:r>
            <a:r>
              <a:rPr lang="zh-CN" altLang="en-US" sz="2400" b="1" dirty="0">
                <a:solidFill>
                  <a:srgbClr val="FF0000"/>
                </a:solidFill>
                <a:latin typeface="Arial" panose="020B0604020202020204" pitchFamily="34" charset="0"/>
                <a:ea typeface="黑体" panose="02010609060101010101" pitchFamily="2" charset="-122"/>
              </a:rPr>
              <a:t>执掌军事大权</a:t>
            </a:r>
            <a:endParaRPr lang="zh-CN" altLang="en-US" sz="2400" b="1" dirty="0">
              <a:solidFill>
                <a:srgbClr val="FF0000"/>
              </a:solidFill>
              <a:latin typeface="Arial" panose="020B0604020202020204" pitchFamily="34" charset="0"/>
              <a:ea typeface="黑体" panose="02010609060101010101" pitchFamily="2" charset="-122"/>
            </a:endParaRPr>
          </a:p>
        </p:txBody>
      </p:sp>
      <p:sp>
        <p:nvSpPr>
          <p:cNvPr id="31780" name="Rectangle 46"/>
          <p:cNvSpPr/>
          <p:nvPr/>
        </p:nvSpPr>
        <p:spPr>
          <a:xfrm>
            <a:off x="34925" y="0"/>
            <a:ext cx="4873625" cy="523875"/>
          </a:xfrm>
          <a:prstGeom prst="rect">
            <a:avLst/>
          </a:prstGeom>
          <a:solidFill>
            <a:schemeClr val="accent2"/>
          </a:solidFill>
          <a:ln w="9525">
            <a:noFill/>
          </a:ln>
        </p:spPr>
        <p:txBody>
          <a:bodyPr wrap="none">
            <a:spAutoFit/>
          </a:bodyPr>
          <a:p>
            <a:pPr algn="ctr"/>
            <a:r>
              <a:rPr lang="zh-CN" altLang="en-US" sz="2800" b="1" dirty="0">
                <a:solidFill>
                  <a:schemeClr val="bg1"/>
                </a:solidFill>
                <a:latin typeface="Times New Roman" panose="02020603050405020304" pitchFamily="18" charset="0"/>
              </a:rPr>
              <a:t>三、各民主机构的产生和职能</a:t>
            </a:r>
            <a:endParaRPr lang="zh-CN" altLang="en-US" sz="2800" b="1" dirty="0">
              <a:solidFill>
                <a:schemeClr val="bg1"/>
              </a:solidFill>
              <a:latin typeface="Times New Roman" panose="02020603050405020304" pitchFamily="18" charset="0"/>
            </a:endParaRPr>
          </a:p>
        </p:txBody>
      </p:sp>
      <p:sp>
        <p:nvSpPr>
          <p:cNvPr id="31781" name="Rectangle 47"/>
          <p:cNvSpPr/>
          <p:nvPr/>
        </p:nvSpPr>
        <p:spPr>
          <a:xfrm>
            <a:off x="536575" y="1555750"/>
            <a:ext cx="1409700" cy="457200"/>
          </a:xfrm>
          <a:prstGeom prst="rect">
            <a:avLst/>
          </a:prstGeom>
          <a:noFill/>
          <a:ln w="9525">
            <a:noFill/>
          </a:ln>
        </p:spPr>
        <p:txBody>
          <a:bodyPr wrap="none">
            <a:spAutoFit/>
          </a:bodyPr>
          <a:p>
            <a:r>
              <a:rPr lang="zh-CN" altLang="en-US" sz="2400" b="1" dirty="0">
                <a:solidFill>
                  <a:srgbClr val="0000FF"/>
                </a:solidFill>
                <a:latin typeface="Arial" panose="020B0604020202020204" pitchFamily="34" charset="0"/>
              </a:rPr>
              <a:t>公民大会</a:t>
            </a:r>
            <a:endParaRPr lang="zh-CN" altLang="en-US" sz="2400" b="1" dirty="0">
              <a:solidFill>
                <a:srgbClr val="0000FF"/>
              </a:solidFill>
              <a:latin typeface="Arial" panose="020B0604020202020204" pitchFamily="34" charset="0"/>
            </a:endParaRPr>
          </a:p>
        </p:txBody>
      </p:sp>
      <p:sp>
        <p:nvSpPr>
          <p:cNvPr id="31782" name="Rectangle 48"/>
          <p:cNvSpPr/>
          <p:nvPr/>
        </p:nvSpPr>
        <p:spPr>
          <a:xfrm>
            <a:off x="714375" y="2928938"/>
            <a:ext cx="1295400" cy="461962"/>
          </a:xfrm>
          <a:prstGeom prst="rect">
            <a:avLst/>
          </a:prstGeom>
          <a:noFill/>
          <a:ln w="9525">
            <a:noFill/>
          </a:ln>
        </p:spPr>
        <p:txBody>
          <a:bodyPr>
            <a:spAutoFit/>
          </a:bodyPr>
          <a:p>
            <a:r>
              <a:rPr lang="zh-CN" altLang="en-US" sz="2400" b="1" dirty="0">
                <a:solidFill>
                  <a:srgbClr val="0000FF"/>
                </a:solidFill>
                <a:latin typeface="Arial" panose="020B0604020202020204" pitchFamily="34" charset="0"/>
              </a:rPr>
              <a:t>五百人</a:t>
            </a:r>
            <a:endParaRPr lang="zh-CN" altLang="en-US" sz="2400" b="1" dirty="0">
              <a:solidFill>
                <a:srgbClr val="0000FF"/>
              </a:solidFill>
              <a:latin typeface="Arial" panose="020B0604020202020204" pitchFamily="34" charset="0"/>
            </a:endParaRPr>
          </a:p>
        </p:txBody>
      </p:sp>
      <p:sp>
        <p:nvSpPr>
          <p:cNvPr id="31783" name="Rectangle 49"/>
          <p:cNvSpPr/>
          <p:nvPr/>
        </p:nvSpPr>
        <p:spPr>
          <a:xfrm>
            <a:off x="536575" y="4579938"/>
            <a:ext cx="1409700" cy="457200"/>
          </a:xfrm>
          <a:prstGeom prst="rect">
            <a:avLst/>
          </a:prstGeom>
          <a:noFill/>
          <a:ln w="9525">
            <a:noFill/>
          </a:ln>
        </p:spPr>
        <p:txBody>
          <a:bodyPr wrap="none">
            <a:spAutoFit/>
          </a:bodyPr>
          <a:p>
            <a:r>
              <a:rPr lang="zh-CN" altLang="en-US" sz="2400" b="1" dirty="0">
                <a:solidFill>
                  <a:srgbClr val="0000FF"/>
                </a:solidFill>
                <a:latin typeface="Arial" panose="020B0604020202020204" pitchFamily="34" charset="0"/>
              </a:rPr>
              <a:t>陪审法庭</a:t>
            </a:r>
            <a:endParaRPr lang="zh-CN" altLang="en-US" sz="2400" b="1" dirty="0">
              <a:solidFill>
                <a:srgbClr val="0000FF"/>
              </a:solidFill>
              <a:latin typeface="Arial" panose="020B0604020202020204" pitchFamily="34" charset="0"/>
            </a:endParaRPr>
          </a:p>
        </p:txBody>
      </p:sp>
      <p:sp>
        <p:nvSpPr>
          <p:cNvPr id="31784" name="Rectangle 50"/>
          <p:cNvSpPr/>
          <p:nvPr/>
        </p:nvSpPr>
        <p:spPr>
          <a:xfrm>
            <a:off x="642938" y="5715000"/>
            <a:ext cx="1296987" cy="822325"/>
          </a:xfrm>
          <a:prstGeom prst="rect">
            <a:avLst/>
          </a:prstGeom>
          <a:noFill/>
          <a:ln w="9525">
            <a:noFill/>
          </a:ln>
        </p:spPr>
        <p:txBody>
          <a:bodyPr>
            <a:spAutoFit/>
          </a:bodyPr>
          <a:p>
            <a:r>
              <a:rPr lang="zh-CN" altLang="en-US" sz="2400" b="1" dirty="0">
                <a:solidFill>
                  <a:srgbClr val="0000FF"/>
                </a:solidFill>
                <a:latin typeface="Arial" panose="020B0604020202020204" pitchFamily="34" charset="0"/>
              </a:rPr>
              <a:t>十将军委员会</a:t>
            </a:r>
            <a:endParaRPr lang="zh-CN" altLang="en-US" sz="2400" b="1" dirty="0">
              <a:solidFill>
                <a:srgbClr val="0000FF"/>
              </a:solidFill>
              <a:latin typeface="Arial" panose="020B0604020202020204" pitchFamily="34" charset="0"/>
            </a:endParaRPr>
          </a:p>
        </p:txBody>
      </p:sp>
      <p:sp>
        <p:nvSpPr>
          <p:cNvPr id="16" name="TextBox 15"/>
          <p:cNvSpPr txBox="1"/>
          <p:nvPr/>
        </p:nvSpPr>
        <p:spPr>
          <a:xfrm>
            <a:off x="6357938" y="1357313"/>
            <a:ext cx="2571750" cy="584200"/>
          </a:xfrm>
          <a:prstGeom prst="rect">
            <a:avLst/>
          </a:prstGeom>
          <a:solidFill>
            <a:srgbClr val="FFFF00"/>
          </a:solidFill>
        </p:spPr>
        <p:style>
          <a:lnRef idx="3">
            <a:schemeClr val="lt1"/>
          </a:lnRef>
          <a:fillRef idx="1">
            <a:schemeClr val="accent2"/>
          </a:fillRef>
          <a:effectRef idx="1">
            <a:schemeClr val="accent2"/>
          </a:effectRef>
          <a:fontRef idx="minor">
            <a:schemeClr val="lt1"/>
          </a:fontRef>
        </p:style>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rPr>
              <a:t>人民主权</a:t>
            </a:r>
            <a:endParaRPr kumimoji="0" lang="en-US" altLang="zh-CN" sz="32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endParaRPr>
          </a:p>
        </p:txBody>
      </p:sp>
      <p:sp>
        <p:nvSpPr>
          <p:cNvPr id="17" name="TextBox 16"/>
          <p:cNvSpPr txBox="1"/>
          <p:nvPr/>
        </p:nvSpPr>
        <p:spPr>
          <a:xfrm>
            <a:off x="6357938" y="2058988"/>
            <a:ext cx="2571750" cy="584200"/>
          </a:xfrm>
          <a:prstGeom prst="rect">
            <a:avLst/>
          </a:prstGeom>
          <a:solidFill>
            <a:srgbClr val="FFFF00"/>
          </a:solidFill>
        </p:spPr>
        <p:style>
          <a:lnRef idx="3">
            <a:schemeClr val="lt1"/>
          </a:lnRef>
          <a:fillRef idx="1">
            <a:schemeClr val="accent2"/>
          </a:fillRef>
          <a:effectRef idx="1">
            <a:schemeClr val="accent2"/>
          </a:effectRef>
          <a:fontRef idx="minor">
            <a:schemeClr val="lt1"/>
          </a:fontRef>
        </p:style>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rPr>
              <a:t>直接民主</a:t>
            </a:r>
            <a:endParaRPr kumimoji="0" lang="en-US" altLang="zh-CN" sz="32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endParaRPr>
          </a:p>
        </p:txBody>
      </p:sp>
      <p:sp>
        <p:nvSpPr>
          <p:cNvPr id="18" name="TextBox 17"/>
          <p:cNvSpPr txBox="1"/>
          <p:nvPr/>
        </p:nvSpPr>
        <p:spPr>
          <a:xfrm>
            <a:off x="5357813" y="2857500"/>
            <a:ext cx="3571875" cy="584200"/>
          </a:xfrm>
          <a:prstGeom prst="rect">
            <a:avLst/>
          </a:prstGeom>
          <a:solidFill>
            <a:srgbClr val="FFFF00"/>
          </a:solidFill>
        </p:spPr>
        <p:style>
          <a:lnRef idx="3">
            <a:schemeClr val="lt1"/>
          </a:lnRef>
          <a:fillRef idx="1">
            <a:schemeClr val="accent2"/>
          </a:fillRef>
          <a:effectRef idx="1">
            <a:schemeClr val="accent2"/>
          </a:effectRef>
          <a:fontRef idx="minor">
            <a:schemeClr val="lt1"/>
          </a:fontRef>
        </p:style>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rPr>
              <a:t>公民内部的平等</a:t>
            </a:r>
            <a:endParaRPr kumimoji="0" lang="en-US" altLang="zh-CN" sz="32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endParaRPr>
          </a:p>
        </p:txBody>
      </p:sp>
      <p:sp>
        <p:nvSpPr>
          <p:cNvPr id="19" name="TextBox 18"/>
          <p:cNvSpPr txBox="1"/>
          <p:nvPr/>
        </p:nvSpPr>
        <p:spPr>
          <a:xfrm>
            <a:off x="6357938" y="3571875"/>
            <a:ext cx="2571750" cy="584200"/>
          </a:xfrm>
          <a:prstGeom prst="rect">
            <a:avLst/>
          </a:prstGeom>
          <a:solidFill>
            <a:srgbClr val="FFFF00"/>
          </a:solidFill>
        </p:spPr>
        <p:style>
          <a:lnRef idx="3">
            <a:schemeClr val="lt1"/>
          </a:lnRef>
          <a:fillRef idx="1">
            <a:schemeClr val="accent2"/>
          </a:fillRef>
          <a:effectRef idx="1">
            <a:schemeClr val="accent2"/>
          </a:effectRef>
          <a:fontRef idx="minor">
            <a:schemeClr val="lt1"/>
          </a:fontRef>
        </p:style>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rPr>
              <a:t>轮流执政</a:t>
            </a:r>
            <a:endParaRPr kumimoji="0" lang="en-US" altLang="zh-CN" sz="32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endParaRPr>
          </a:p>
        </p:txBody>
      </p:sp>
      <p:sp>
        <p:nvSpPr>
          <p:cNvPr id="20" name="TextBox 19"/>
          <p:cNvSpPr txBox="1"/>
          <p:nvPr/>
        </p:nvSpPr>
        <p:spPr>
          <a:xfrm>
            <a:off x="6357938" y="4357688"/>
            <a:ext cx="2571750" cy="584200"/>
          </a:xfrm>
          <a:prstGeom prst="rect">
            <a:avLst/>
          </a:prstGeom>
          <a:solidFill>
            <a:srgbClr val="FFFF00"/>
          </a:solidFill>
        </p:spPr>
        <p:style>
          <a:lnRef idx="3">
            <a:schemeClr val="lt1"/>
          </a:lnRef>
          <a:fillRef idx="1">
            <a:schemeClr val="accent2"/>
          </a:fillRef>
          <a:effectRef idx="1">
            <a:schemeClr val="accent2"/>
          </a:effectRef>
          <a:fontRef idx="minor">
            <a:schemeClr val="lt1"/>
          </a:fontRef>
        </p:style>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rPr>
              <a:t>法律至上</a:t>
            </a:r>
            <a:endParaRPr kumimoji="0" lang="en-US" altLang="zh-CN" sz="32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3762"/>
                                        </p:tgtEl>
                                        <p:attrNameLst>
                                          <p:attrName>style.visibility</p:attrName>
                                        </p:attrNameLst>
                                      </p:cBhvr>
                                      <p:to>
                                        <p:strVal val="visible"/>
                                      </p:to>
                                    </p:set>
                                    <p:animEffect transition="in" filter="blinds(horizontal)">
                                      <p:cBhvr>
                                        <p:cTn id="7" dur="500"/>
                                        <p:tgtEl>
                                          <p:spTgt spid="7376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3770"/>
                                        </p:tgtEl>
                                        <p:attrNameLst>
                                          <p:attrName>style.visibility</p:attrName>
                                        </p:attrNameLst>
                                      </p:cBhvr>
                                      <p:to>
                                        <p:strVal val="visible"/>
                                      </p:to>
                                    </p:set>
                                    <p:animEffect transition="in" filter="blinds(horizontal)">
                                      <p:cBhvr>
                                        <p:cTn id="12" dur="500"/>
                                        <p:tgtEl>
                                          <p:spTgt spid="7377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3763"/>
                                        </p:tgtEl>
                                        <p:attrNameLst>
                                          <p:attrName>style.visibility</p:attrName>
                                        </p:attrNameLst>
                                      </p:cBhvr>
                                      <p:to>
                                        <p:strVal val="visible"/>
                                      </p:to>
                                    </p:set>
                                    <p:animEffect transition="in" filter="blinds(horizontal)">
                                      <p:cBhvr>
                                        <p:cTn id="17" dur="500"/>
                                        <p:tgtEl>
                                          <p:spTgt spid="7376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3771"/>
                                        </p:tgtEl>
                                        <p:attrNameLst>
                                          <p:attrName>style.visibility</p:attrName>
                                        </p:attrNameLst>
                                      </p:cBhvr>
                                      <p:to>
                                        <p:strVal val="visible"/>
                                      </p:to>
                                    </p:set>
                                    <p:animEffect transition="in" filter="blinds(horizontal)">
                                      <p:cBhvr>
                                        <p:cTn id="22" dur="500"/>
                                        <p:tgtEl>
                                          <p:spTgt spid="7377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3764"/>
                                        </p:tgtEl>
                                        <p:attrNameLst>
                                          <p:attrName>style.visibility</p:attrName>
                                        </p:attrNameLst>
                                      </p:cBhvr>
                                      <p:to>
                                        <p:strVal val="visible"/>
                                      </p:to>
                                    </p:set>
                                    <p:animEffect transition="in" filter="blinds(horizontal)">
                                      <p:cBhvr>
                                        <p:cTn id="27" dur="500"/>
                                        <p:tgtEl>
                                          <p:spTgt spid="7376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3772"/>
                                        </p:tgtEl>
                                        <p:attrNameLst>
                                          <p:attrName>style.visibility</p:attrName>
                                        </p:attrNameLst>
                                      </p:cBhvr>
                                      <p:to>
                                        <p:strVal val="visible"/>
                                      </p:to>
                                    </p:set>
                                    <p:animEffect transition="in" filter="blinds(horizontal)">
                                      <p:cBhvr>
                                        <p:cTn id="32" dur="500"/>
                                        <p:tgtEl>
                                          <p:spTgt spid="7377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73765"/>
                                        </p:tgtEl>
                                        <p:attrNameLst>
                                          <p:attrName>style.visibility</p:attrName>
                                        </p:attrNameLst>
                                      </p:cBhvr>
                                      <p:to>
                                        <p:strVal val="visible"/>
                                      </p:to>
                                    </p:set>
                                    <p:animEffect transition="in" filter="blinds(horizontal)">
                                      <p:cBhvr>
                                        <p:cTn id="37" dur="500"/>
                                        <p:tgtEl>
                                          <p:spTgt spid="73765"/>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73773"/>
                                        </p:tgtEl>
                                        <p:attrNameLst>
                                          <p:attrName>style.visibility</p:attrName>
                                        </p:attrNameLst>
                                      </p:cBhvr>
                                      <p:to>
                                        <p:strVal val="visible"/>
                                      </p:to>
                                    </p:set>
                                    <p:animEffect transition="in" filter="blinds(horizontal)">
                                      <p:cBhvr>
                                        <p:cTn id="42" dur="500"/>
                                        <p:tgtEl>
                                          <p:spTgt spid="73773"/>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ppt_x"/>
                                          </p:val>
                                        </p:tav>
                                        <p:tav tm="100000">
                                          <p:val>
                                            <p:strVal val="#ppt_x"/>
                                          </p:val>
                                        </p:tav>
                                      </p:tavLst>
                                    </p:anim>
                                    <p:anim calcmode="lin" valueType="num">
                                      <p:cBhvr additive="base">
                                        <p:cTn id="4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fill="hold"/>
                                        <p:tgtEl>
                                          <p:spTgt spid="17"/>
                                        </p:tgtEl>
                                        <p:attrNameLst>
                                          <p:attrName>ppt_x</p:attrName>
                                        </p:attrNameLst>
                                      </p:cBhvr>
                                      <p:tavLst>
                                        <p:tav tm="0">
                                          <p:val>
                                            <p:strVal val="#ppt_x"/>
                                          </p:val>
                                        </p:tav>
                                        <p:tav tm="100000">
                                          <p:val>
                                            <p:strVal val="#ppt_x"/>
                                          </p:val>
                                        </p:tav>
                                      </p:tavLst>
                                    </p:anim>
                                    <p:anim calcmode="lin" valueType="num">
                                      <p:cBhvr additive="base">
                                        <p:cTn id="5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additive="base">
                                        <p:cTn id="59" dur="500" fill="hold"/>
                                        <p:tgtEl>
                                          <p:spTgt spid="18"/>
                                        </p:tgtEl>
                                        <p:attrNameLst>
                                          <p:attrName>ppt_x</p:attrName>
                                        </p:attrNameLst>
                                      </p:cBhvr>
                                      <p:tavLst>
                                        <p:tav tm="0">
                                          <p:val>
                                            <p:strVal val="#ppt_x"/>
                                          </p:val>
                                        </p:tav>
                                        <p:tav tm="100000">
                                          <p:val>
                                            <p:strVal val="#ppt_x"/>
                                          </p:val>
                                        </p:tav>
                                      </p:tavLst>
                                    </p:anim>
                                    <p:anim calcmode="lin" valueType="num">
                                      <p:cBhvr additive="base">
                                        <p:cTn id="6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19"/>
                                        </p:tgtEl>
                                        <p:attrNameLst>
                                          <p:attrName>style.visibility</p:attrName>
                                        </p:attrNameLst>
                                      </p:cBhvr>
                                      <p:to>
                                        <p:strVal val="visible"/>
                                      </p:to>
                                    </p:set>
                                    <p:anim calcmode="lin" valueType="num">
                                      <p:cBhvr additive="base">
                                        <p:cTn id="65" dur="500" fill="hold"/>
                                        <p:tgtEl>
                                          <p:spTgt spid="19"/>
                                        </p:tgtEl>
                                        <p:attrNameLst>
                                          <p:attrName>ppt_x</p:attrName>
                                        </p:attrNameLst>
                                      </p:cBhvr>
                                      <p:tavLst>
                                        <p:tav tm="0">
                                          <p:val>
                                            <p:strVal val="#ppt_x"/>
                                          </p:val>
                                        </p:tav>
                                        <p:tav tm="100000">
                                          <p:val>
                                            <p:strVal val="#ppt_x"/>
                                          </p:val>
                                        </p:tav>
                                      </p:tavLst>
                                    </p:anim>
                                    <p:anim calcmode="lin" valueType="num">
                                      <p:cBhvr additive="base">
                                        <p:cTn id="6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20"/>
                                        </p:tgtEl>
                                        <p:attrNameLst>
                                          <p:attrName>style.visibility</p:attrName>
                                        </p:attrNameLst>
                                      </p:cBhvr>
                                      <p:to>
                                        <p:strVal val="visible"/>
                                      </p:to>
                                    </p:set>
                                    <p:anim calcmode="lin" valueType="num">
                                      <p:cBhvr additive="base">
                                        <p:cTn id="71" dur="500" fill="hold"/>
                                        <p:tgtEl>
                                          <p:spTgt spid="20"/>
                                        </p:tgtEl>
                                        <p:attrNameLst>
                                          <p:attrName>ppt_x</p:attrName>
                                        </p:attrNameLst>
                                      </p:cBhvr>
                                      <p:tavLst>
                                        <p:tav tm="0">
                                          <p:val>
                                            <p:strVal val="#ppt_x"/>
                                          </p:val>
                                        </p:tav>
                                        <p:tav tm="100000">
                                          <p:val>
                                            <p:strVal val="#ppt_x"/>
                                          </p:val>
                                        </p:tav>
                                      </p:tavLst>
                                    </p:anim>
                                    <p:anim calcmode="lin" valueType="num">
                                      <p:cBhvr additive="base">
                                        <p:cTn id="7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62" grpId="0"/>
      <p:bldP spid="73763" grpId="0"/>
      <p:bldP spid="73764" grpId="0"/>
      <p:bldP spid="73765" grpId="0"/>
      <p:bldP spid="73770" grpId="0"/>
      <p:bldP spid="73771" grpId="0"/>
      <p:bldP spid="73772" grpId="0"/>
      <p:bldP spid="73773" grpId="0"/>
      <p:bldP spid="16" grpId="0" animBg="1"/>
      <p:bldP spid="17" grpId="0" animBg="1"/>
      <p:bldP spid="18" grpId="0" animBg="1"/>
      <p:bldP spid="19" grpId="0" animBg="1"/>
      <p:bldP spid="2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73730" name="Group 2"/>
          <p:cNvGraphicFramePr>
            <a:graphicFrameLocks noGrp="1"/>
          </p:cNvGraphicFramePr>
          <p:nvPr>
            <p:ph idx="1"/>
          </p:nvPr>
        </p:nvGraphicFramePr>
        <p:xfrm>
          <a:off x="536575" y="619125"/>
          <a:ext cx="8035925" cy="6096000"/>
        </p:xfrm>
        <a:graphic>
          <a:graphicData uri="http://schemas.openxmlformats.org/drawingml/2006/table">
            <a:tbl>
              <a:tblPr/>
              <a:tblGrid>
                <a:gridCol w="1535093"/>
                <a:gridCol w="2000264"/>
                <a:gridCol w="4500594"/>
              </a:tblGrid>
              <a:tr h="642938">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dirty="0" smtClean="0">
                          <a:ln>
                            <a:noFill/>
                          </a:ln>
                          <a:solidFill>
                            <a:srgbClr val="0000FF"/>
                          </a:solidFill>
                          <a:effectLst/>
                          <a:latin typeface="Times New Roman" panose="02020603050405020304" pitchFamily="18" charset="0"/>
                          <a:ea typeface="宋体" panose="02010600030101010101" pitchFamily="2" charset="-122"/>
                          <a:cs typeface="Times New Roman" panose="02020603050405020304" pitchFamily="18" charset="0"/>
                        </a:rPr>
                        <a:t>机构</a:t>
                      </a:r>
                      <a:endParaRPr kumimoji="0" lang="zh-CN" altLang="en-US" sz="2400" b="1" i="0" u="none" strike="noStrike" cap="none" normalizeH="0" baseline="0" dirty="0" smtClean="0">
                        <a:ln>
                          <a:noFill/>
                        </a:ln>
                        <a:solidFill>
                          <a:srgbClr val="0000FF"/>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smtClean="0">
                          <a:ln>
                            <a:noFill/>
                          </a:ln>
                          <a:solidFill>
                            <a:srgbClr val="0000FF"/>
                          </a:solidFill>
                          <a:effectLst/>
                          <a:latin typeface="Times New Roman" panose="02020603050405020304" pitchFamily="18" charset="0"/>
                          <a:ea typeface="宋体" panose="02010600030101010101" pitchFamily="2" charset="-122"/>
                          <a:cs typeface="Times New Roman" panose="02020603050405020304" pitchFamily="18" charset="0"/>
                        </a:rPr>
                        <a:t>产生方式</a:t>
                      </a:r>
                      <a:endParaRPr kumimoji="0" lang="zh-CN" altLang="en-US" sz="2400" b="1" i="0" u="none" strike="noStrike" cap="none" normalizeH="0" baseline="0" smtClean="0">
                        <a:ln>
                          <a:noFill/>
                        </a:ln>
                        <a:solidFill>
                          <a:srgbClr val="0000FF"/>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dirty="0" smtClean="0">
                          <a:ln>
                            <a:noFill/>
                          </a:ln>
                          <a:solidFill>
                            <a:srgbClr val="0000FF"/>
                          </a:solidFill>
                          <a:effectLst/>
                          <a:latin typeface="Arial" panose="020B0604020202020204" pitchFamily="34" charset="0"/>
                          <a:ea typeface="宋体" panose="02010600030101010101" pitchFamily="2" charset="-122"/>
                        </a:rPr>
                        <a:t>职能</a:t>
                      </a:r>
                      <a:endParaRPr kumimoji="0" lang="zh-CN" altLang="en-US" sz="2400" b="1" i="0" u="none" strike="noStrike" cap="none" normalizeH="0" baseline="0" dirty="0" smtClean="0">
                        <a:ln>
                          <a:noFill/>
                        </a:ln>
                        <a:solidFill>
                          <a:srgbClr val="0000FF"/>
                        </a:solidFill>
                        <a:effectLst/>
                        <a:latin typeface="Arial" panose="020B0604020202020204" pitchFamily="34" charset="0"/>
                        <a:ea typeface="宋体" panose="02010600030101010101" pitchFamily="2" charset="-122"/>
                      </a:endParaRPr>
                    </a:p>
                  </a:txBody>
                  <a:tcPr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503363">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endParaRPr kumimoji="0" lang="zh-CN" altLang="zh-CN" sz="2400" b="1" i="0" u="none" strike="noStrike" cap="none" normalizeH="0" baseline="0" smtClean="0">
                        <a:ln>
                          <a:noFill/>
                        </a:ln>
                        <a:solidFill>
                          <a:srgbClr val="0000FF"/>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endParaRPr kumimoji="0" lang="zh-CN" altLang="zh-CN" sz="2000" b="1" i="0" u="none" strike="noStrike" cap="none" normalizeH="0" baseline="0" smtClean="0">
                        <a:ln>
                          <a:noFill/>
                        </a:ln>
                        <a:solidFill>
                          <a:srgbClr val="FF0066"/>
                        </a:solidFill>
                        <a:effectLst/>
                        <a:latin typeface="宋体" panose="02010600030101010101" pitchFamily="2" charset="-122"/>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endParaRPr kumimoji="0" lang="zh-CN" altLang="zh-CN" sz="2000" b="1" i="0" u="none" strike="noStrike" cap="none" normalizeH="0" baseline="0" smtClean="0">
                        <a:ln>
                          <a:noFill/>
                        </a:ln>
                        <a:solidFill>
                          <a:schemeClr val="tx2"/>
                        </a:solidFill>
                        <a:effectLst/>
                        <a:latin typeface="宋体" panose="02010600030101010101" pitchFamily="2" charset="-122"/>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512888">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dirty="0" smtClean="0">
                          <a:ln>
                            <a:noFill/>
                          </a:ln>
                          <a:solidFill>
                            <a:srgbClr val="0000FF"/>
                          </a:solidFill>
                          <a:effectLst/>
                          <a:latin typeface="Arial" panose="020B0604020202020204" pitchFamily="34" charset="0"/>
                          <a:ea typeface="宋体" panose="02010600030101010101" pitchFamily="2" charset="-122"/>
                        </a:rPr>
                        <a:t>议事会</a:t>
                      </a:r>
                      <a:endParaRPr kumimoji="0" lang="zh-CN" altLang="zh-CN" sz="2400" b="1" i="0" u="none" strike="noStrike" cap="none" normalizeH="0" baseline="0" dirty="0" smtClean="0">
                        <a:ln>
                          <a:noFill/>
                        </a:ln>
                        <a:solidFill>
                          <a:srgbClr val="0000FF"/>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endParaRPr kumimoji="0" lang="zh-CN" altLang="zh-CN" sz="2000" b="1" i="0" u="none" strike="noStrike" cap="none" normalizeH="0" baseline="0" smtClean="0">
                        <a:ln>
                          <a:noFill/>
                        </a:ln>
                        <a:solidFill>
                          <a:srgbClr val="FF0066"/>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endParaRPr kumimoji="0" lang="zh-CN" altLang="zh-CN" sz="2000" b="1" i="0" u="none" strike="noStrike" cap="none" normalizeH="0" baseline="0" smtClean="0">
                        <a:ln>
                          <a:noFill/>
                        </a:ln>
                        <a:solidFill>
                          <a:schemeClr val="tx2"/>
                        </a:solidFill>
                        <a:effectLst/>
                        <a:latin typeface="宋体" panose="02010600030101010101" pitchFamily="2" charset="-122"/>
                        <a:ea typeface="宋体" panose="02010600030101010101" pitchFamily="2" charset="-122"/>
                        <a:cs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138238">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endParaRPr kumimoji="0" lang="zh-CN" altLang="zh-CN" sz="2400" b="1" i="0" u="none" strike="noStrike" cap="none" normalizeH="0" baseline="0" smtClean="0">
                        <a:ln>
                          <a:noFill/>
                        </a:ln>
                        <a:solidFill>
                          <a:srgbClr val="0000FF"/>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endParaRPr kumimoji="0" lang="zh-CN" altLang="zh-CN" sz="2000" b="1" i="0" u="none" strike="noStrike" cap="none" normalizeH="0" baseline="0" smtClean="0">
                        <a:ln>
                          <a:noFill/>
                        </a:ln>
                        <a:solidFill>
                          <a:srgbClr val="FF0066"/>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endParaRPr kumimoji="0" lang="zh-CN" altLang="zh-CN" sz="2000" b="1" i="0" u="none" strike="noStrike" cap="none" normalizeH="0" baseline="0" dirty="0" smtClean="0">
                        <a:ln>
                          <a:noFill/>
                        </a:ln>
                        <a:solidFill>
                          <a:schemeClr val="tx2"/>
                        </a:solidFill>
                        <a:effectLst/>
                        <a:latin typeface="宋体" panose="02010600030101010101" pitchFamily="2" charset="-122"/>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298595">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endParaRPr kumimoji="0" lang="zh-CN" altLang="zh-CN" sz="2400" b="1" i="0" u="none" strike="noStrike" cap="none" normalizeH="0" baseline="0" smtClean="0">
                        <a:ln>
                          <a:noFill/>
                        </a:ln>
                        <a:solidFill>
                          <a:srgbClr val="0000FF"/>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endParaRPr kumimoji="0" lang="zh-CN" altLang="zh-CN" sz="2000" b="1" i="0" u="none" strike="noStrike" cap="none" normalizeH="0" baseline="0" smtClean="0">
                        <a:ln>
                          <a:noFill/>
                        </a:ln>
                        <a:solidFill>
                          <a:srgbClr val="FF0066"/>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endParaRPr kumimoji="0" lang="zh-CN" altLang="zh-CN" sz="2000" b="1" i="0" u="none" strike="noStrike" cap="none" normalizeH="0" baseline="0" dirty="0" smtClean="0">
                        <a:ln>
                          <a:noFill/>
                        </a:ln>
                        <a:solidFill>
                          <a:schemeClr val="tx2"/>
                        </a:solidFill>
                        <a:effectLst/>
                        <a:latin typeface="宋体" panose="02010600030101010101" pitchFamily="2" charset="-122"/>
                        <a:ea typeface="宋体" panose="02010600030101010101" pitchFamily="2" charset="-122"/>
                        <a:cs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73762" name="Rectangle 34"/>
          <p:cNvSpPr/>
          <p:nvPr/>
        </p:nvSpPr>
        <p:spPr>
          <a:xfrm>
            <a:off x="2049463" y="1412875"/>
            <a:ext cx="1736725" cy="830263"/>
          </a:xfrm>
          <a:prstGeom prst="rect">
            <a:avLst/>
          </a:prstGeom>
          <a:noFill/>
          <a:ln w="9525">
            <a:noFill/>
          </a:ln>
        </p:spPr>
        <p:txBody>
          <a:bodyPr>
            <a:spAutoFit/>
          </a:bodyPr>
          <a:p>
            <a:r>
              <a:rPr lang="zh-CN" altLang="en-US" sz="2400" b="1" dirty="0">
                <a:solidFill>
                  <a:srgbClr val="FF0000"/>
                </a:solidFill>
                <a:latin typeface="Arial" panose="020B0604020202020204" pitchFamily="34" charset="0"/>
                <a:ea typeface="黑体" panose="02010609060101010101" pitchFamily="2" charset="-122"/>
              </a:rPr>
              <a:t>成年男性公民均可参加</a:t>
            </a:r>
            <a:endParaRPr lang="zh-CN" altLang="en-US" sz="2400" b="1" dirty="0">
              <a:solidFill>
                <a:srgbClr val="FF0000"/>
              </a:solidFill>
              <a:latin typeface="Arial" panose="020B0604020202020204" pitchFamily="34" charset="0"/>
              <a:ea typeface="黑体" panose="02010609060101010101" pitchFamily="2" charset="-122"/>
            </a:endParaRPr>
          </a:p>
        </p:txBody>
      </p:sp>
      <p:sp>
        <p:nvSpPr>
          <p:cNvPr id="73763" name="Rectangle 35"/>
          <p:cNvSpPr/>
          <p:nvPr/>
        </p:nvSpPr>
        <p:spPr>
          <a:xfrm>
            <a:off x="2214563" y="3214688"/>
            <a:ext cx="1409700" cy="457200"/>
          </a:xfrm>
          <a:prstGeom prst="rect">
            <a:avLst/>
          </a:prstGeom>
          <a:noFill/>
          <a:ln w="9525">
            <a:noFill/>
          </a:ln>
        </p:spPr>
        <p:txBody>
          <a:bodyPr wrap="none">
            <a:spAutoFit/>
          </a:bodyPr>
          <a:p>
            <a:r>
              <a:rPr lang="zh-CN" altLang="en-US" sz="2400" b="1" dirty="0">
                <a:solidFill>
                  <a:srgbClr val="FF0000"/>
                </a:solidFill>
                <a:latin typeface="Arial" panose="020B0604020202020204" pitchFamily="34" charset="0"/>
                <a:ea typeface="黑体" panose="02010609060101010101" pitchFamily="2" charset="-122"/>
              </a:rPr>
              <a:t>抽签产生</a:t>
            </a:r>
            <a:endParaRPr lang="zh-CN" altLang="en-US" sz="2400" b="1" dirty="0">
              <a:solidFill>
                <a:srgbClr val="FF0000"/>
              </a:solidFill>
              <a:latin typeface="Arial" panose="020B0604020202020204" pitchFamily="34" charset="0"/>
              <a:ea typeface="黑体" panose="02010609060101010101" pitchFamily="2" charset="-122"/>
            </a:endParaRPr>
          </a:p>
        </p:txBody>
      </p:sp>
      <p:sp>
        <p:nvSpPr>
          <p:cNvPr id="73764" name="Rectangle 36"/>
          <p:cNvSpPr/>
          <p:nvPr/>
        </p:nvSpPr>
        <p:spPr>
          <a:xfrm>
            <a:off x="2214563" y="4543425"/>
            <a:ext cx="1409700" cy="457200"/>
          </a:xfrm>
          <a:prstGeom prst="rect">
            <a:avLst/>
          </a:prstGeom>
          <a:noFill/>
          <a:ln w="9525">
            <a:noFill/>
          </a:ln>
        </p:spPr>
        <p:txBody>
          <a:bodyPr wrap="none">
            <a:spAutoFit/>
          </a:bodyPr>
          <a:p>
            <a:r>
              <a:rPr lang="zh-CN" altLang="en-US" sz="2400" b="1" dirty="0">
                <a:solidFill>
                  <a:srgbClr val="FF0000"/>
                </a:solidFill>
                <a:latin typeface="Arial" panose="020B0604020202020204" pitchFamily="34" charset="0"/>
                <a:ea typeface="黑体" panose="02010609060101010101" pitchFamily="2" charset="-122"/>
              </a:rPr>
              <a:t>抽签产生</a:t>
            </a:r>
            <a:endParaRPr lang="zh-CN" altLang="en-US" sz="2400" b="1" dirty="0">
              <a:solidFill>
                <a:srgbClr val="FF0000"/>
              </a:solidFill>
              <a:latin typeface="Arial" panose="020B0604020202020204" pitchFamily="34" charset="0"/>
              <a:ea typeface="黑体" panose="02010609060101010101" pitchFamily="2" charset="-122"/>
            </a:endParaRPr>
          </a:p>
        </p:txBody>
      </p:sp>
      <p:sp>
        <p:nvSpPr>
          <p:cNvPr id="73765" name="Rectangle 37"/>
          <p:cNvSpPr/>
          <p:nvPr/>
        </p:nvSpPr>
        <p:spPr>
          <a:xfrm>
            <a:off x="2214563" y="5715000"/>
            <a:ext cx="1439862" cy="822325"/>
          </a:xfrm>
          <a:prstGeom prst="rect">
            <a:avLst/>
          </a:prstGeom>
          <a:noFill/>
          <a:ln w="9525">
            <a:noFill/>
          </a:ln>
        </p:spPr>
        <p:txBody>
          <a:bodyPr>
            <a:spAutoFit/>
          </a:bodyPr>
          <a:p>
            <a:r>
              <a:rPr lang="zh-CN" altLang="en-US" sz="2400" b="1" dirty="0">
                <a:solidFill>
                  <a:srgbClr val="FF0000"/>
                </a:solidFill>
                <a:latin typeface="Arial" panose="020B0604020202020204" pitchFamily="34" charset="0"/>
                <a:ea typeface="黑体" panose="02010609060101010101" pitchFamily="2" charset="-122"/>
              </a:rPr>
              <a:t>公民大会举手表决</a:t>
            </a:r>
            <a:endParaRPr lang="zh-CN" altLang="en-US" sz="2400" b="1" dirty="0">
              <a:solidFill>
                <a:srgbClr val="FF0000"/>
              </a:solidFill>
              <a:latin typeface="Arial" panose="020B0604020202020204" pitchFamily="34" charset="0"/>
              <a:ea typeface="黑体" panose="02010609060101010101" pitchFamily="2" charset="-122"/>
            </a:endParaRPr>
          </a:p>
        </p:txBody>
      </p:sp>
      <p:sp>
        <p:nvSpPr>
          <p:cNvPr id="73770" name="Rectangle 42"/>
          <p:cNvSpPr/>
          <p:nvPr/>
        </p:nvSpPr>
        <p:spPr>
          <a:xfrm>
            <a:off x="4143375" y="1571625"/>
            <a:ext cx="3311525" cy="830263"/>
          </a:xfrm>
          <a:prstGeom prst="rect">
            <a:avLst/>
          </a:prstGeom>
          <a:noFill/>
          <a:ln w="9525">
            <a:noFill/>
          </a:ln>
        </p:spPr>
        <p:txBody>
          <a:bodyPr>
            <a:spAutoFit/>
          </a:bodyPr>
          <a:p>
            <a:r>
              <a:rPr lang="zh-CN" altLang="en-US" sz="2400" b="1" dirty="0">
                <a:solidFill>
                  <a:schemeClr val="tx2"/>
                </a:solidFill>
                <a:latin typeface="Arial" panose="020B0604020202020204" pitchFamily="34" charset="0"/>
              </a:rPr>
              <a:t>公民集体决策，</a:t>
            </a:r>
            <a:endParaRPr lang="en-US" altLang="zh-CN" sz="2400" b="1" dirty="0">
              <a:solidFill>
                <a:schemeClr val="tx2"/>
              </a:solidFill>
              <a:latin typeface="Arial" panose="020B0604020202020204" pitchFamily="34" charset="0"/>
            </a:endParaRPr>
          </a:p>
          <a:p>
            <a:r>
              <a:rPr lang="zh-CN" altLang="en-US" sz="2400" b="1" dirty="0">
                <a:solidFill>
                  <a:schemeClr val="tx2"/>
                </a:solidFill>
                <a:latin typeface="Arial" panose="020B0604020202020204" pitchFamily="34" charset="0"/>
              </a:rPr>
              <a:t>决定城邦事务</a:t>
            </a:r>
            <a:endParaRPr lang="zh-CN" altLang="en-US" sz="2400" b="1" dirty="0">
              <a:solidFill>
                <a:schemeClr val="tx2"/>
              </a:solidFill>
              <a:latin typeface="Arial" panose="020B0604020202020204" pitchFamily="34" charset="0"/>
            </a:endParaRPr>
          </a:p>
        </p:txBody>
      </p:sp>
      <p:sp>
        <p:nvSpPr>
          <p:cNvPr id="73771" name="Rectangle 43"/>
          <p:cNvSpPr/>
          <p:nvPr/>
        </p:nvSpPr>
        <p:spPr>
          <a:xfrm>
            <a:off x="4214813" y="2928938"/>
            <a:ext cx="3167062" cy="1200150"/>
          </a:xfrm>
          <a:prstGeom prst="rect">
            <a:avLst/>
          </a:prstGeom>
          <a:noFill/>
          <a:ln w="9525">
            <a:noFill/>
          </a:ln>
        </p:spPr>
        <p:txBody>
          <a:bodyPr>
            <a:spAutoFit/>
          </a:bodyPr>
          <a:p>
            <a:r>
              <a:rPr lang="zh-CN" altLang="en-US" sz="2400" b="1" dirty="0">
                <a:latin typeface="Arial" panose="020B0604020202020204" pitchFamily="34" charset="0"/>
                <a:ea typeface="黑体" panose="02010609060101010101" pitchFamily="2" charset="-122"/>
              </a:rPr>
              <a:t>处理公民大会闭会期间的日常事务，召集公民大会</a:t>
            </a:r>
            <a:endParaRPr lang="zh-CN" altLang="en-US" sz="2400" b="1" dirty="0">
              <a:latin typeface="Arial" panose="020B0604020202020204" pitchFamily="34" charset="0"/>
              <a:ea typeface="黑体" panose="02010609060101010101" pitchFamily="2" charset="-122"/>
            </a:endParaRPr>
          </a:p>
        </p:txBody>
      </p:sp>
      <p:sp>
        <p:nvSpPr>
          <p:cNvPr id="73772" name="Rectangle 44"/>
          <p:cNvSpPr/>
          <p:nvPr/>
        </p:nvSpPr>
        <p:spPr>
          <a:xfrm>
            <a:off x="4214813" y="4429125"/>
            <a:ext cx="3384550" cy="830263"/>
          </a:xfrm>
          <a:prstGeom prst="rect">
            <a:avLst/>
          </a:prstGeom>
          <a:noFill/>
          <a:ln w="9525">
            <a:noFill/>
          </a:ln>
        </p:spPr>
        <p:txBody>
          <a:bodyPr>
            <a:spAutoFit/>
          </a:bodyPr>
          <a:p>
            <a:r>
              <a:rPr lang="zh-CN" altLang="en-US" sz="2400" b="1" dirty="0">
                <a:latin typeface="Arial" panose="020B0604020202020204" pitchFamily="34" charset="0"/>
                <a:ea typeface="黑体" panose="02010609060101010101" pitchFamily="2" charset="-122"/>
              </a:rPr>
              <a:t>最高法院兼最高司法与监察机关，参加立法</a:t>
            </a:r>
            <a:endParaRPr lang="zh-CN" altLang="en-US" sz="2400" b="1" dirty="0">
              <a:latin typeface="Arial" panose="020B0604020202020204" pitchFamily="34" charset="0"/>
              <a:ea typeface="黑体" panose="02010609060101010101" pitchFamily="2" charset="-122"/>
            </a:endParaRPr>
          </a:p>
        </p:txBody>
      </p:sp>
      <p:sp>
        <p:nvSpPr>
          <p:cNvPr id="73773" name="Rectangle 45"/>
          <p:cNvSpPr/>
          <p:nvPr/>
        </p:nvSpPr>
        <p:spPr>
          <a:xfrm>
            <a:off x="4286250" y="5786438"/>
            <a:ext cx="3529013" cy="822325"/>
          </a:xfrm>
          <a:prstGeom prst="rect">
            <a:avLst/>
          </a:prstGeom>
          <a:noFill/>
          <a:ln w="9525">
            <a:noFill/>
          </a:ln>
        </p:spPr>
        <p:txBody>
          <a:bodyPr>
            <a:spAutoFit/>
          </a:bodyPr>
          <a:p>
            <a:r>
              <a:rPr lang="zh-CN" altLang="en-US" sz="2400" b="1" dirty="0">
                <a:latin typeface="Arial" panose="020B0604020202020204" pitchFamily="34" charset="0"/>
              </a:rPr>
              <a:t>统领军队，参与政治；</a:t>
            </a:r>
            <a:r>
              <a:rPr lang="zh-CN" altLang="en-US" sz="2400" b="1" dirty="0">
                <a:solidFill>
                  <a:schemeClr val="tx2"/>
                </a:solidFill>
                <a:latin typeface="Arial" panose="020B0604020202020204" pitchFamily="34" charset="0"/>
              </a:rPr>
              <a:t>首席将军</a:t>
            </a:r>
            <a:r>
              <a:rPr lang="zh-CN" altLang="en-US" sz="2400" b="1" dirty="0">
                <a:solidFill>
                  <a:srgbClr val="FF0000"/>
                </a:solidFill>
                <a:latin typeface="Arial" panose="020B0604020202020204" pitchFamily="34" charset="0"/>
                <a:ea typeface="黑体" panose="02010609060101010101" pitchFamily="2" charset="-122"/>
              </a:rPr>
              <a:t>执掌军事大权</a:t>
            </a:r>
            <a:endParaRPr lang="zh-CN" altLang="en-US" sz="2400" b="1" dirty="0">
              <a:solidFill>
                <a:srgbClr val="FF0000"/>
              </a:solidFill>
              <a:latin typeface="Arial" panose="020B0604020202020204" pitchFamily="34" charset="0"/>
              <a:ea typeface="黑体" panose="02010609060101010101" pitchFamily="2" charset="-122"/>
            </a:endParaRPr>
          </a:p>
        </p:txBody>
      </p:sp>
      <p:sp>
        <p:nvSpPr>
          <p:cNvPr id="32804" name="Rectangle 46"/>
          <p:cNvSpPr/>
          <p:nvPr/>
        </p:nvSpPr>
        <p:spPr>
          <a:xfrm>
            <a:off x="34925" y="0"/>
            <a:ext cx="4873625" cy="523875"/>
          </a:xfrm>
          <a:prstGeom prst="rect">
            <a:avLst/>
          </a:prstGeom>
          <a:solidFill>
            <a:schemeClr val="accent2"/>
          </a:solidFill>
          <a:ln w="9525">
            <a:noFill/>
          </a:ln>
        </p:spPr>
        <p:txBody>
          <a:bodyPr wrap="none">
            <a:spAutoFit/>
          </a:bodyPr>
          <a:p>
            <a:pPr algn="ctr"/>
            <a:r>
              <a:rPr lang="zh-CN" altLang="en-US" sz="2800" b="1" dirty="0">
                <a:solidFill>
                  <a:schemeClr val="bg1"/>
                </a:solidFill>
                <a:latin typeface="Times New Roman" panose="02020603050405020304" pitchFamily="18" charset="0"/>
              </a:rPr>
              <a:t>三、各民主机构的产生和职能</a:t>
            </a:r>
            <a:endParaRPr lang="zh-CN" altLang="en-US" sz="2800" b="1" dirty="0">
              <a:solidFill>
                <a:schemeClr val="bg1"/>
              </a:solidFill>
              <a:latin typeface="Times New Roman" panose="02020603050405020304" pitchFamily="18" charset="0"/>
            </a:endParaRPr>
          </a:p>
        </p:txBody>
      </p:sp>
      <p:sp>
        <p:nvSpPr>
          <p:cNvPr id="32805" name="Rectangle 47"/>
          <p:cNvSpPr/>
          <p:nvPr/>
        </p:nvSpPr>
        <p:spPr>
          <a:xfrm>
            <a:off x="536575" y="1555750"/>
            <a:ext cx="1409700" cy="457200"/>
          </a:xfrm>
          <a:prstGeom prst="rect">
            <a:avLst/>
          </a:prstGeom>
          <a:noFill/>
          <a:ln w="9525">
            <a:noFill/>
          </a:ln>
        </p:spPr>
        <p:txBody>
          <a:bodyPr wrap="none">
            <a:spAutoFit/>
          </a:bodyPr>
          <a:p>
            <a:r>
              <a:rPr lang="zh-CN" altLang="en-US" sz="2400" b="1" dirty="0">
                <a:solidFill>
                  <a:srgbClr val="0000FF"/>
                </a:solidFill>
                <a:latin typeface="Arial" panose="020B0604020202020204" pitchFamily="34" charset="0"/>
              </a:rPr>
              <a:t>公民大会</a:t>
            </a:r>
            <a:endParaRPr lang="zh-CN" altLang="en-US" sz="2400" b="1" dirty="0">
              <a:solidFill>
                <a:srgbClr val="0000FF"/>
              </a:solidFill>
              <a:latin typeface="Arial" panose="020B0604020202020204" pitchFamily="34" charset="0"/>
            </a:endParaRPr>
          </a:p>
        </p:txBody>
      </p:sp>
      <p:sp>
        <p:nvSpPr>
          <p:cNvPr id="32806" name="Rectangle 48"/>
          <p:cNvSpPr/>
          <p:nvPr/>
        </p:nvSpPr>
        <p:spPr>
          <a:xfrm>
            <a:off x="714375" y="2928938"/>
            <a:ext cx="1295400" cy="461962"/>
          </a:xfrm>
          <a:prstGeom prst="rect">
            <a:avLst/>
          </a:prstGeom>
          <a:noFill/>
          <a:ln w="9525">
            <a:noFill/>
          </a:ln>
        </p:spPr>
        <p:txBody>
          <a:bodyPr>
            <a:spAutoFit/>
          </a:bodyPr>
          <a:p>
            <a:r>
              <a:rPr lang="zh-CN" altLang="en-US" sz="2400" b="1" dirty="0">
                <a:solidFill>
                  <a:srgbClr val="0000FF"/>
                </a:solidFill>
                <a:latin typeface="Arial" panose="020B0604020202020204" pitchFamily="34" charset="0"/>
              </a:rPr>
              <a:t>五百人</a:t>
            </a:r>
            <a:endParaRPr lang="zh-CN" altLang="en-US" sz="2400" b="1" dirty="0">
              <a:solidFill>
                <a:srgbClr val="0000FF"/>
              </a:solidFill>
              <a:latin typeface="Arial" panose="020B0604020202020204" pitchFamily="34" charset="0"/>
            </a:endParaRPr>
          </a:p>
        </p:txBody>
      </p:sp>
      <p:sp>
        <p:nvSpPr>
          <p:cNvPr id="32807" name="Rectangle 49"/>
          <p:cNvSpPr/>
          <p:nvPr/>
        </p:nvSpPr>
        <p:spPr>
          <a:xfrm>
            <a:off x="536575" y="4579938"/>
            <a:ext cx="1409700" cy="457200"/>
          </a:xfrm>
          <a:prstGeom prst="rect">
            <a:avLst/>
          </a:prstGeom>
          <a:noFill/>
          <a:ln w="9525">
            <a:noFill/>
          </a:ln>
        </p:spPr>
        <p:txBody>
          <a:bodyPr wrap="none">
            <a:spAutoFit/>
          </a:bodyPr>
          <a:p>
            <a:r>
              <a:rPr lang="zh-CN" altLang="en-US" sz="2400" b="1" dirty="0">
                <a:solidFill>
                  <a:srgbClr val="0000FF"/>
                </a:solidFill>
                <a:latin typeface="Arial" panose="020B0604020202020204" pitchFamily="34" charset="0"/>
              </a:rPr>
              <a:t>陪审法庭</a:t>
            </a:r>
            <a:endParaRPr lang="zh-CN" altLang="en-US" sz="2400" b="1" dirty="0">
              <a:solidFill>
                <a:srgbClr val="0000FF"/>
              </a:solidFill>
              <a:latin typeface="Arial" panose="020B0604020202020204" pitchFamily="34" charset="0"/>
            </a:endParaRPr>
          </a:p>
        </p:txBody>
      </p:sp>
      <p:sp>
        <p:nvSpPr>
          <p:cNvPr id="32808" name="Rectangle 50"/>
          <p:cNvSpPr/>
          <p:nvPr/>
        </p:nvSpPr>
        <p:spPr>
          <a:xfrm>
            <a:off x="642938" y="5715000"/>
            <a:ext cx="1296987" cy="822325"/>
          </a:xfrm>
          <a:prstGeom prst="rect">
            <a:avLst/>
          </a:prstGeom>
          <a:noFill/>
          <a:ln w="9525">
            <a:noFill/>
          </a:ln>
        </p:spPr>
        <p:txBody>
          <a:bodyPr>
            <a:spAutoFit/>
          </a:bodyPr>
          <a:p>
            <a:r>
              <a:rPr lang="zh-CN" altLang="en-US" sz="2400" b="1" dirty="0">
                <a:solidFill>
                  <a:srgbClr val="0000FF"/>
                </a:solidFill>
                <a:latin typeface="Arial" panose="020B0604020202020204" pitchFamily="34" charset="0"/>
              </a:rPr>
              <a:t>十将军委员会</a:t>
            </a:r>
            <a:endParaRPr lang="zh-CN" altLang="en-US" sz="2400" b="1" dirty="0">
              <a:solidFill>
                <a:srgbClr val="0000FF"/>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3762"/>
                                        </p:tgtEl>
                                        <p:attrNameLst>
                                          <p:attrName>style.visibility</p:attrName>
                                        </p:attrNameLst>
                                      </p:cBhvr>
                                      <p:to>
                                        <p:strVal val="visible"/>
                                      </p:to>
                                    </p:set>
                                    <p:animEffect transition="in" filter="blinds(horizontal)">
                                      <p:cBhvr>
                                        <p:cTn id="7" dur="500"/>
                                        <p:tgtEl>
                                          <p:spTgt spid="7376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3770"/>
                                        </p:tgtEl>
                                        <p:attrNameLst>
                                          <p:attrName>style.visibility</p:attrName>
                                        </p:attrNameLst>
                                      </p:cBhvr>
                                      <p:to>
                                        <p:strVal val="visible"/>
                                      </p:to>
                                    </p:set>
                                    <p:animEffect transition="in" filter="blinds(horizontal)">
                                      <p:cBhvr>
                                        <p:cTn id="12" dur="500"/>
                                        <p:tgtEl>
                                          <p:spTgt spid="7377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3763"/>
                                        </p:tgtEl>
                                        <p:attrNameLst>
                                          <p:attrName>style.visibility</p:attrName>
                                        </p:attrNameLst>
                                      </p:cBhvr>
                                      <p:to>
                                        <p:strVal val="visible"/>
                                      </p:to>
                                    </p:set>
                                    <p:animEffect transition="in" filter="blinds(horizontal)">
                                      <p:cBhvr>
                                        <p:cTn id="17" dur="500"/>
                                        <p:tgtEl>
                                          <p:spTgt spid="7376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3771"/>
                                        </p:tgtEl>
                                        <p:attrNameLst>
                                          <p:attrName>style.visibility</p:attrName>
                                        </p:attrNameLst>
                                      </p:cBhvr>
                                      <p:to>
                                        <p:strVal val="visible"/>
                                      </p:to>
                                    </p:set>
                                    <p:animEffect transition="in" filter="blinds(horizontal)">
                                      <p:cBhvr>
                                        <p:cTn id="22" dur="500"/>
                                        <p:tgtEl>
                                          <p:spTgt spid="7377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3764"/>
                                        </p:tgtEl>
                                        <p:attrNameLst>
                                          <p:attrName>style.visibility</p:attrName>
                                        </p:attrNameLst>
                                      </p:cBhvr>
                                      <p:to>
                                        <p:strVal val="visible"/>
                                      </p:to>
                                    </p:set>
                                    <p:animEffect transition="in" filter="blinds(horizontal)">
                                      <p:cBhvr>
                                        <p:cTn id="27" dur="500"/>
                                        <p:tgtEl>
                                          <p:spTgt spid="7376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3772"/>
                                        </p:tgtEl>
                                        <p:attrNameLst>
                                          <p:attrName>style.visibility</p:attrName>
                                        </p:attrNameLst>
                                      </p:cBhvr>
                                      <p:to>
                                        <p:strVal val="visible"/>
                                      </p:to>
                                    </p:set>
                                    <p:animEffect transition="in" filter="blinds(horizontal)">
                                      <p:cBhvr>
                                        <p:cTn id="32" dur="500"/>
                                        <p:tgtEl>
                                          <p:spTgt spid="7377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73765"/>
                                        </p:tgtEl>
                                        <p:attrNameLst>
                                          <p:attrName>style.visibility</p:attrName>
                                        </p:attrNameLst>
                                      </p:cBhvr>
                                      <p:to>
                                        <p:strVal val="visible"/>
                                      </p:to>
                                    </p:set>
                                    <p:animEffect transition="in" filter="blinds(horizontal)">
                                      <p:cBhvr>
                                        <p:cTn id="37" dur="500"/>
                                        <p:tgtEl>
                                          <p:spTgt spid="73765"/>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73773"/>
                                        </p:tgtEl>
                                        <p:attrNameLst>
                                          <p:attrName>style.visibility</p:attrName>
                                        </p:attrNameLst>
                                      </p:cBhvr>
                                      <p:to>
                                        <p:strVal val="visible"/>
                                      </p:to>
                                    </p:set>
                                    <p:animEffect transition="in" filter="blinds(horizontal)">
                                      <p:cBhvr>
                                        <p:cTn id="42" dur="500"/>
                                        <p:tgtEl>
                                          <p:spTgt spid="737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62" grpId="0"/>
      <p:bldP spid="73763" grpId="0"/>
      <p:bldP spid="73764" grpId="0"/>
      <p:bldP spid="73765" grpId="0"/>
      <p:bldP spid="73770" grpId="0"/>
      <p:bldP spid="73771" grpId="0"/>
      <p:bldP spid="73772" grpId="0"/>
      <p:bldP spid="7377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4" name="Text Box 2"/>
          <p:cNvSpPr txBox="1"/>
          <p:nvPr/>
        </p:nvSpPr>
        <p:spPr>
          <a:xfrm>
            <a:off x="323850" y="2565400"/>
            <a:ext cx="8172450" cy="701675"/>
          </a:xfrm>
          <a:prstGeom prst="rect">
            <a:avLst/>
          </a:prstGeom>
          <a:noFill/>
          <a:ln w="9525">
            <a:noFill/>
          </a:ln>
        </p:spPr>
        <p:txBody>
          <a:bodyPr>
            <a:spAutoFit/>
          </a:bodyPr>
          <a:p>
            <a:pPr>
              <a:spcBef>
                <a:spcPct val="50000"/>
              </a:spcBef>
            </a:pPr>
            <a:r>
              <a:rPr lang="zh-CN" altLang="en-US" sz="4000" b="1" dirty="0">
                <a:solidFill>
                  <a:srgbClr val="000000"/>
                </a:solidFill>
                <a:latin typeface="黑体" panose="02010609060101010101" pitchFamily="2" charset="-122"/>
                <a:ea typeface="黑体" panose="02010609060101010101" pitchFamily="2" charset="-122"/>
              </a:rPr>
              <a:t>四、雅典民主制度的</a:t>
            </a:r>
            <a:r>
              <a:rPr lang="zh-CN" altLang="en-US" sz="4000" b="1" u="sng" dirty="0">
                <a:solidFill>
                  <a:srgbClr val="FF0000"/>
                </a:solidFill>
                <a:latin typeface="黑体" panose="02010609060101010101" pitchFamily="2" charset="-122"/>
                <a:ea typeface="黑体" panose="02010609060101010101" pitchFamily="2" charset="-122"/>
              </a:rPr>
              <a:t>特点</a:t>
            </a:r>
            <a:r>
              <a:rPr lang="zh-CN" altLang="en-US" sz="4000" b="1" dirty="0">
                <a:solidFill>
                  <a:srgbClr val="000000"/>
                </a:solidFill>
                <a:latin typeface="黑体" panose="02010609060101010101" pitchFamily="2" charset="-122"/>
                <a:ea typeface="黑体" panose="02010609060101010101" pitchFamily="2" charset="-122"/>
              </a:rPr>
              <a:t>及</a:t>
            </a:r>
            <a:r>
              <a:rPr lang="zh-CN" altLang="en-US" sz="4000" b="1" u="sng" dirty="0">
                <a:solidFill>
                  <a:srgbClr val="FF0000"/>
                </a:solidFill>
                <a:latin typeface="黑体" panose="02010609060101010101" pitchFamily="2" charset="-122"/>
                <a:ea typeface="黑体" panose="02010609060101010101" pitchFamily="2" charset="-122"/>
              </a:rPr>
              <a:t>实质</a:t>
            </a:r>
            <a:endParaRPr lang="zh-CN" altLang="en-US" sz="4000" b="1" u="sng" dirty="0">
              <a:solidFill>
                <a:srgbClr val="FF0000"/>
              </a:solidFill>
              <a:latin typeface="黑体" panose="02010609060101010101" pitchFamily="2" charset="-122"/>
              <a:ea typeface="黑体" panose="02010609060101010101" pitchFamily="2" charset="-122"/>
            </a:endParaRPr>
          </a:p>
        </p:txBody>
      </p:sp>
      <p:sp>
        <p:nvSpPr>
          <p:cNvPr id="33795" name="Rectangle 3"/>
          <p:cNvSpPr/>
          <p:nvPr/>
        </p:nvSpPr>
        <p:spPr>
          <a:xfrm>
            <a:off x="323850" y="3716338"/>
            <a:ext cx="9144000" cy="701675"/>
          </a:xfrm>
          <a:prstGeom prst="rect">
            <a:avLst/>
          </a:prstGeom>
          <a:noFill/>
          <a:ln w="9525">
            <a:noFill/>
          </a:ln>
        </p:spPr>
        <p:txBody>
          <a:bodyPr>
            <a:spAutoFit/>
          </a:bodyPr>
          <a:p>
            <a:r>
              <a:rPr lang="zh-CN" altLang="en-US" sz="4000" b="1" dirty="0">
                <a:solidFill>
                  <a:srgbClr val="000000"/>
                </a:solidFill>
                <a:latin typeface="黑体" panose="02010609060101010101" pitchFamily="2" charset="-122"/>
                <a:ea typeface="黑体" panose="02010609060101010101" pitchFamily="2" charset="-122"/>
              </a:rPr>
              <a:t>五、全面</a:t>
            </a:r>
            <a:r>
              <a:rPr lang="zh-CN" altLang="en-US" sz="4000" b="1" u="sng" dirty="0">
                <a:solidFill>
                  <a:srgbClr val="FF0000"/>
                </a:solidFill>
                <a:latin typeface="黑体" panose="02010609060101010101" pitchFamily="2" charset="-122"/>
                <a:ea typeface="黑体" panose="02010609060101010101" pitchFamily="2" charset="-122"/>
              </a:rPr>
              <a:t>评价</a:t>
            </a:r>
            <a:r>
              <a:rPr lang="zh-CN" altLang="en-US" sz="4000" b="1" dirty="0">
                <a:solidFill>
                  <a:srgbClr val="000000"/>
                </a:solidFill>
                <a:latin typeface="黑体" panose="02010609060101010101" pitchFamily="2" charset="-122"/>
                <a:ea typeface="黑体" panose="02010609060101010101" pitchFamily="2" charset="-122"/>
              </a:rPr>
              <a:t>雅典的民主政治</a:t>
            </a:r>
            <a:endParaRPr lang="zh-CN" altLang="en-US" sz="4000" b="1" dirty="0">
              <a:solidFill>
                <a:srgbClr val="000000"/>
              </a:solidFill>
              <a:latin typeface="黑体" panose="02010609060101010101" pitchFamily="2" charset="-122"/>
              <a:ea typeface="黑体" panose="02010609060101010101" pitchFamily="2" charset="-122"/>
            </a:endParaRPr>
          </a:p>
        </p:txBody>
      </p:sp>
      <p:sp>
        <p:nvSpPr>
          <p:cNvPr id="33796" name="Text Box 6"/>
          <p:cNvSpPr txBox="1"/>
          <p:nvPr/>
        </p:nvSpPr>
        <p:spPr>
          <a:xfrm>
            <a:off x="395288" y="5591175"/>
            <a:ext cx="8208962" cy="701675"/>
          </a:xfrm>
          <a:prstGeom prst="rect">
            <a:avLst/>
          </a:prstGeom>
          <a:noFill/>
          <a:ln w="9525">
            <a:noFill/>
          </a:ln>
        </p:spPr>
        <p:txBody>
          <a:bodyPr>
            <a:spAutoFit/>
          </a:bodyPr>
          <a:p>
            <a:pPr marL="457200" indent="-457200"/>
            <a:endParaRPr lang="zh-CN" altLang="zh-CN" sz="4000" b="1" dirty="0">
              <a:latin typeface="华文新魏" pitchFamily="2" charset="-122"/>
              <a:ea typeface="华文新魏" pitchFamily="2" charset="-122"/>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WordArt 3"/>
          <p:cNvSpPr>
            <a:spLocks noTextEdit="1"/>
          </p:cNvSpPr>
          <p:nvPr/>
        </p:nvSpPr>
        <p:spPr>
          <a:xfrm>
            <a:off x="285750" y="3357563"/>
            <a:ext cx="1747838" cy="860425"/>
          </a:xfrm>
          <a:prstGeom prst="rect">
            <a:avLst/>
          </a:prstGeom>
        </p:spPr>
        <p:txBody>
          <a:bodyPr wrap="none" fromWordArt="1">
            <a:prstTxWarp prst="textFadeUp">
              <a:avLst>
                <a:gd name="adj" fmla="val 9991"/>
              </a:avLst>
            </a:prstTxWarp>
            <a:normAutofit/>
          </a:bodyPr>
          <a:p>
            <a:pPr algn="ctr" eaLnBrk="0" hangingPunct="0"/>
            <a:r>
              <a:rPr lang="zh-CN" altLang="en-US" sz="3600" b="1">
                <a:ln w="12700" cap="flat" cmpd="sng">
                  <a:solidFill>
                    <a:srgbClr val="B2B2B2"/>
                  </a:solidFill>
                  <a:prstDash val="solid"/>
                  <a:miter/>
                  <a:headEnd type="none" w="med" len="med"/>
                  <a:tailEnd type="none" w="med" len="med"/>
                </a:ln>
                <a:solidFill>
                  <a:srgbClr val="660066"/>
                </a:solidFill>
                <a:effectLst>
                  <a:outerShdw dist="35921" dir="2699999" sy="50000" rotWithShape="0">
                    <a:srgbClr val="875B0D"/>
                  </a:outerShdw>
                </a:effectLst>
                <a:latin typeface="华文行楷" charset="0"/>
                <a:ea typeface="华文行楷" charset="0"/>
              </a:rPr>
              <a:t>特点</a:t>
            </a:r>
            <a:endParaRPr lang="zh-CN" altLang="en-US" sz="3600" b="1">
              <a:ln w="12700" cap="flat" cmpd="sng">
                <a:solidFill>
                  <a:srgbClr val="B2B2B2"/>
                </a:solidFill>
                <a:prstDash val="solid"/>
                <a:miter/>
                <a:headEnd type="none" w="med" len="med"/>
                <a:tailEnd type="none" w="med" len="med"/>
              </a:ln>
              <a:solidFill>
                <a:srgbClr val="660066"/>
              </a:solidFill>
              <a:effectLst>
                <a:outerShdw dist="35921" dir="2699999" sy="50000" rotWithShape="0">
                  <a:srgbClr val="875B0D"/>
                </a:outerShdw>
              </a:effectLst>
              <a:latin typeface="华文行楷" charset="0"/>
              <a:ea typeface="华文行楷" charset="0"/>
            </a:endParaRPr>
          </a:p>
        </p:txBody>
      </p:sp>
      <p:sp>
        <p:nvSpPr>
          <p:cNvPr id="34819" name="AutoShape 4"/>
          <p:cNvSpPr/>
          <p:nvPr/>
        </p:nvSpPr>
        <p:spPr>
          <a:xfrm>
            <a:off x="2286000" y="2209800"/>
            <a:ext cx="304800" cy="3451225"/>
          </a:xfrm>
          <a:prstGeom prst="leftBrace">
            <a:avLst>
              <a:gd name="adj1" fmla="val 94357"/>
              <a:gd name="adj2" fmla="val 50000"/>
            </a:avLst>
          </a:prstGeom>
          <a:noFill/>
          <a:ln w="57150" cap="flat" cmpd="sng">
            <a:solidFill>
              <a:schemeClr val="tx1"/>
            </a:solidFill>
            <a:prstDash val="solid"/>
            <a:miter/>
            <a:headEnd type="none" w="med" len="med"/>
            <a:tailEnd type="none" w="med" len="med"/>
          </a:ln>
        </p:spPr>
        <p:txBody>
          <a:bodyPr wrap="none" anchor="ctr"/>
          <a:p>
            <a:endParaRPr lang="zh-CN" altLang="en-US" dirty="0">
              <a:latin typeface="Arial" panose="020B0604020202020204" pitchFamily="34" charset="0"/>
            </a:endParaRPr>
          </a:p>
        </p:txBody>
      </p:sp>
      <p:sp>
        <p:nvSpPr>
          <p:cNvPr id="34820" name="Rectangle 5"/>
          <p:cNvSpPr/>
          <p:nvPr/>
        </p:nvSpPr>
        <p:spPr>
          <a:xfrm>
            <a:off x="288925" y="301625"/>
            <a:ext cx="8766175" cy="823913"/>
          </a:xfrm>
          <a:prstGeom prst="rect">
            <a:avLst/>
          </a:prstGeom>
          <a:noFill/>
          <a:ln w="9525">
            <a:noFill/>
          </a:ln>
        </p:spPr>
        <p:txBody>
          <a:bodyPr wrap="none">
            <a:spAutoFit/>
          </a:bodyPr>
          <a:p>
            <a:r>
              <a:rPr lang="zh-CN" altLang="en-US" sz="4800" b="1" dirty="0">
                <a:solidFill>
                  <a:srgbClr val="FF0000"/>
                </a:solidFill>
                <a:latin typeface="黑体" panose="02010609060101010101" pitchFamily="2" charset="-122"/>
                <a:ea typeface="黑体" panose="02010609060101010101" pitchFamily="2" charset="-122"/>
              </a:rPr>
              <a:t>归纳</a:t>
            </a:r>
            <a:r>
              <a:rPr lang="en-US" altLang="zh-CN" sz="4800" b="1" dirty="0">
                <a:solidFill>
                  <a:srgbClr val="FF0000"/>
                </a:solidFill>
                <a:latin typeface="黑体" panose="02010609060101010101" pitchFamily="2" charset="-122"/>
                <a:ea typeface="黑体" panose="02010609060101010101" pitchFamily="2" charset="-122"/>
              </a:rPr>
              <a:t>:</a:t>
            </a:r>
            <a:r>
              <a:rPr lang="zh-CN" altLang="en-US" sz="4800" b="1" dirty="0">
                <a:solidFill>
                  <a:srgbClr val="FF0000"/>
                </a:solidFill>
                <a:latin typeface="黑体" panose="02010609060101010101" pitchFamily="2" charset="-122"/>
                <a:ea typeface="黑体" panose="02010609060101010101" pitchFamily="2" charset="-122"/>
              </a:rPr>
              <a:t>雅典民主政治有哪些特点</a:t>
            </a:r>
            <a:r>
              <a:rPr lang="en-US" altLang="zh-CN" sz="4800" b="1" dirty="0">
                <a:solidFill>
                  <a:srgbClr val="FF0000"/>
                </a:solidFill>
                <a:latin typeface="黑体" panose="02010609060101010101" pitchFamily="2" charset="-122"/>
                <a:ea typeface="黑体" panose="02010609060101010101" pitchFamily="2" charset="-122"/>
              </a:rPr>
              <a:t>?</a:t>
            </a:r>
            <a:endParaRPr lang="en-US" altLang="zh-CN" sz="4800" b="1" dirty="0">
              <a:solidFill>
                <a:srgbClr val="FF0000"/>
              </a:solidFill>
              <a:latin typeface="黑体" panose="02010609060101010101" pitchFamily="2" charset="-122"/>
              <a:ea typeface="黑体" panose="02010609060101010101" pitchFamily="2" charset="-122"/>
            </a:endParaRPr>
          </a:p>
        </p:txBody>
      </p:sp>
      <p:sp>
        <p:nvSpPr>
          <p:cNvPr id="7" name="TextBox 6"/>
          <p:cNvSpPr txBox="1"/>
          <p:nvPr/>
        </p:nvSpPr>
        <p:spPr>
          <a:xfrm>
            <a:off x="3643313" y="2143125"/>
            <a:ext cx="2571750" cy="584200"/>
          </a:xfrm>
          <a:prstGeom prst="rect">
            <a:avLst/>
          </a:prstGeom>
          <a:solidFill>
            <a:srgbClr val="FFFF00"/>
          </a:solidFill>
        </p:spPr>
        <p:style>
          <a:lnRef idx="3">
            <a:schemeClr val="lt1"/>
          </a:lnRef>
          <a:fillRef idx="1">
            <a:schemeClr val="accent2"/>
          </a:fillRef>
          <a:effectRef idx="1">
            <a:schemeClr val="accent2"/>
          </a:effectRef>
          <a:fontRef idx="minor">
            <a:schemeClr val="lt1"/>
          </a:fontRef>
        </p:style>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rPr>
              <a:t>人民主权</a:t>
            </a:r>
            <a:endParaRPr kumimoji="0" lang="en-US" altLang="zh-CN" sz="32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endParaRPr>
          </a:p>
        </p:txBody>
      </p:sp>
      <p:sp>
        <p:nvSpPr>
          <p:cNvPr id="8" name="TextBox 7"/>
          <p:cNvSpPr txBox="1"/>
          <p:nvPr/>
        </p:nvSpPr>
        <p:spPr>
          <a:xfrm>
            <a:off x="3643313" y="2844800"/>
            <a:ext cx="2571750" cy="584200"/>
          </a:xfrm>
          <a:prstGeom prst="rect">
            <a:avLst/>
          </a:prstGeom>
          <a:solidFill>
            <a:srgbClr val="FFFF00"/>
          </a:solidFill>
        </p:spPr>
        <p:style>
          <a:lnRef idx="3">
            <a:schemeClr val="lt1"/>
          </a:lnRef>
          <a:fillRef idx="1">
            <a:schemeClr val="accent2"/>
          </a:fillRef>
          <a:effectRef idx="1">
            <a:schemeClr val="accent2"/>
          </a:effectRef>
          <a:fontRef idx="minor">
            <a:schemeClr val="lt1"/>
          </a:fontRef>
        </p:style>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rPr>
              <a:t>直接民主</a:t>
            </a:r>
            <a:endParaRPr kumimoji="0" lang="en-US" altLang="zh-CN" sz="32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endParaRPr>
          </a:p>
        </p:txBody>
      </p:sp>
      <p:sp>
        <p:nvSpPr>
          <p:cNvPr id="9" name="TextBox 8"/>
          <p:cNvSpPr txBox="1"/>
          <p:nvPr/>
        </p:nvSpPr>
        <p:spPr>
          <a:xfrm>
            <a:off x="2643188" y="3643313"/>
            <a:ext cx="3571875" cy="584200"/>
          </a:xfrm>
          <a:prstGeom prst="rect">
            <a:avLst/>
          </a:prstGeom>
          <a:solidFill>
            <a:srgbClr val="FFFF00"/>
          </a:solidFill>
        </p:spPr>
        <p:style>
          <a:lnRef idx="3">
            <a:schemeClr val="lt1"/>
          </a:lnRef>
          <a:fillRef idx="1">
            <a:schemeClr val="accent2"/>
          </a:fillRef>
          <a:effectRef idx="1">
            <a:schemeClr val="accent2"/>
          </a:effectRef>
          <a:fontRef idx="minor">
            <a:schemeClr val="lt1"/>
          </a:fontRef>
        </p:style>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rPr>
              <a:t>公民内部的平等</a:t>
            </a:r>
            <a:endParaRPr kumimoji="0" lang="en-US" altLang="zh-CN" sz="32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endParaRPr>
          </a:p>
        </p:txBody>
      </p:sp>
      <p:sp>
        <p:nvSpPr>
          <p:cNvPr id="10" name="TextBox 9"/>
          <p:cNvSpPr txBox="1"/>
          <p:nvPr/>
        </p:nvSpPr>
        <p:spPr>
          <a:xfrm>
            <a:off x="3643313" y="4357688"/>
            <a:ext cx="2571750" cy="584200"/>
          </a:xfrm>
          <a:prstGeom prst="rect">
            <a:avLst/>
          </a:prstGeom>
          <a:solidFill>
            <a:srgbClr val="FFFF00"/>
          </a:solidFill>
        </p:spPr>
        <p:style>
          <a:lnRef idx="3">
            <a:schemeClr val="lt1"/>
          </a:lnRef>
          <a:fillRef idx="1">
            <a:schemeClr val="accent2"/>
          </a:fillRef>
          <a:effectRef idx="1">
            <a:schemeClr val="accent2"/>
          </a:effectRef>
          <a:fontRef idx="minor">
            <a:schemeClr val="lt1"/>
          </a:fontRef>
        </p:style>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rPr>
              <a:t>轮流执政</a:t>
            </a:r>
            <a:endParaRPr kumimoji="0" lang="en-US" altLang="zh-CN" sz="32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endParaRPr>
          </a:p>
        </p:txBody>
      </p:sp>
      <p:sp>
        <p:nvSpPr>
          <p:cNvPr id="11" name="TextBox 10"/>
          <p:cNvSpPr txBox="1"/>
          <p:nvPr/>
        </p:nvSpPr>
        <p:spPr>
          <a:xfrm>
            <a:off x="3643313" y="5143500"/>
            <a:ext cx="2571750" cy="584200"/>
          </a:xfrm>
          <a:prstGeom prst="rect">
            <a:avLst/>
          </a:prstGeom>
          <a:solidFill>
            <a:srgbClr val="FFFF00"/>
          </a:solidFill>
        </p:spPr>
        <p:style>
          <a:lnRef idx="3">
            <a:schemeClr val="lt1"/>
          </a:lnRef>
          <a:fillRef idx="1">
            <a:schemeClr val="accent2"/>
          </a:fillRef>
          <a:effectRef idx="1">
            <a:schemeClr val="accent2"/>
          </a:effectRef>
          <a:fontRef idx="minor">
            <a:schemeClr val="lt1"/>
          </a:fontRef>
        </p:style>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rPr>
              <a:t>法律至上</a:t>
            </a:r>
            <a:endParaRPr kumimoji="0" lang="en-US" altLang="zh-CN" sz="3200" b="0" i="0" u="none" strike="noStrike" kern="1200" cap="none" spc="0" normalizeH="0" baseline="0" noProof="0" dirty="0">
              <a:ln>
                <a:noFill/>
              </a:ln>
              <a:solidFill>
                <a:schemeClr val="tx1"/>
              </a:solidFill>
              <a:effectLst/>
              <a:uLnTx/>
              <a:uFillTx/>
              <a:latin typeface="隶书" pitchFamily="49" charset="-122"/>
              <a:ea typeface="隶书" pitchFamily="49" charset="-122"/>
              <a:cs typeface="+mn-cs"/>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026" name="Object 2">
            <a:hlinkClick r:id="" action="ppaction://noaction"/>
          </p:cNvPr>
          <p:cNvGraphicFramePr/>
          <p:nvPr/>
        </p:nvGraphicFramePr>
        <p:xfrm>
          <a:off x="1295400" y="1870075"/>
          <a:ext cx="5791200" cy="3863975"/>
        </p:xfrm>
        <a:graphic>
          <a:graphicData uri="http://schemas.openxmlformats.org/presentationml/2006/ole">
            <mc:AlternateContent xmlns:mc="http://schemas.openxmlformats.org/markup-compatibility/2006">
              <mc:Choice xmlns:v="urn:schemas-microsoft-com:vml" Requires="v">
                <p:oleObj spid="_x0000_s3076" name="" r:id="rId1" imgW="5746115" imgH="3836670" progId="MSGraph.Chart.8">
                  <p:embed/>
                </p:oleObj>
              </mc:Choice>
              <mc:Fallback>
                <p:oleObj name="" r:id="rId1" imgW="5746115" imgH="3836670" progId="MSGraph.Chart.8">
                  <p:embed/>
                  <p:pic>
                    <p:nvPicPr>
                      <p:cNvPr id="0" name="图片 3075"/>
                      <p:cNvPicPr/>
                      <p:nvPr/>
                    </p:nvPicPr>
                    <p:blipFill>
                      <a:blip r:embed="rId2"/>
                      <a:stretch>
                        <a:fillRect/>
                      </a:stretch>
                    </p:blipFill>
                    <p:spPr>
                      <a:xfrm>
                        <a:off x="1295400" y="1870075"/>
                        <a:ext cx="5791200" cy="3863975"/>
                      </a:xfrm>
                      <a:prstGeom prst="rect">
                        <a:avLst/>
                      </a:prstGeom>
                      <a:noFill/>
                      <a:ln w="38100">
                        <a:noFill/>
                        <a:miter/>
                      </a:ln>
                    </p:spPr>
                  </p:pic>
                </p:oleObj>
              </mc:Fallback>
            </mc:AlternateContent>
          </a:graphicData>
        </a:graphic>
      </p:graphicFrame>
      <p:sp>
        <p:nvSpPr>
          <p:cNvPr id="1027" name="Text Box 3"/>
          <p:cNvSpPr txBox="1"/>
          <p:nvPr/>
        </p:nvSpPr>
        <p:spPr>
          <a:xfrm>
            <a:off x="5791200" y="2936875"/>
            <a:ext cx="914400" cy="457200"/>
          </a:xfrm>
          <a:prstGeom prst="rect">
            <a:avLst/>
          </a:prstGeom>
          <a:solidFill>
            <a:srgbClr val="CCECFF"/>
          </a:solidFill>
          <a:ln w="9525">
            <a:noFill/>
          </a:ln>
        </p:spPr>
        <p:txBody>
          <a:bodyPr>
            <a:spAutoFit/>
          </a:bodyPr>
          <a:p>
            <a:pPr>
              <a:spcBef>
                <a:spcPct val="50000"/>
              </a:spcBef>
            </a:pPr>
            <a:r>
              <a:rPr lang="zh-CN" altLang="en-US" sz="2400" b="1" dirty="0">
                <a:latin typeface="Times New Roman" panose="02020603050405020304" pitchFamily="18" charset="0"/>
              </a:rPr>
              <a:t>公民</a:t>
            </a:r>
            <a:endParaRPr lang="zh-CN" altLang="en-US" sz="2400" b="1" dirty="0">
              <a:latin typeface="Times New Roman" panose="02020603050405020304" pitchFamily="18" charset="0"/>
            </a:endParaRPr>
          </a:p>
        </p:txBody>
      </p:sp>
      <p:sp>
        <p:nvSpPr>
          <p:cNvPr id="1028" name="Text Box 4"/>
          <p:cNvSpPr txBox="1"/>
          <p:nvPr/>
        </p:nvSpPr>
        <p:spPr>
          <a:xfrm>
            <a:off x="5791200" y="3546475"/>
            <a:ext cx="1373188" cy="457200"/>
          </a:xfrm>
          <a:prstGeom prst="rect">
            <a:avLst/>
          </a:prstGeom>
          <a:solidFill>
            <a:srgbClr val="CCECFF"/>
          </a:solidFill>
          <a:ln w="9525">
            <a:noFill/>
          </a:ln>
        </p:spPr>
        <p:txBody>
          <a:bodyPr>
            <a:spAutoFit/>
          </a:bodyPr>
          <a:p>
            <a:pPr>
              <a:spcBef>
                <a:spcPct val="50000"/>
              </a:spcBef>
            </a:pPr>
            <a:r>
              <a:rPr lang="zh-CN" altLang="en-US" sz="2400" b="1" dirty="0">
                <a:latin typeface="Times New Roman" panose="02020603050405020304" pitchFamily="18" charset="0"/>
              </a:rPr>
              <a:t>非公民</a:t>
            </a:r>
            <a:endParaRPr lang="zh-CN" altLang="en-US" sz="2400" b="1" dirty="0">
              <a:latin typeface="Times New Roman" panose="02020603050405020304" pitchFamily="18" charset="0"/>
            </a:endParaRPr>
          </a:p>
        </p:txBody>
      </p:sp>
      <p:sp>
        <p:nvSpPr>
          <p:cNvPr id="1029" name="Rectangle 5"/>
          <p:cNvSpPr/>
          <p:nvPr/>
        </p:nvSpPr>
        <p:spPr>
          <a:xfrm>
            <a:off x="5486400" y="3622675"/>
            <a:ext cx="304800" cy="304800"/>
          </a:xfrm>
          <a:prstGeom prst="rect">
            <a:avLst/>
          </a:prstGeom>
          <a:solidFill>
            <a:schemeClr val="accent2"/>
          </a:solidFill>
          <a:ln w="9525" cap="flat" cmpd="sng">
            <a:solidFill>
              <a:schemeClr val="tx1"/>
            </a:solidFill>
            <a:prstDash val="solid"/>
            <a:miter/>
            <a:headEnd type="none" w="med" len="med"/>
            <a:tailEnd type="none" w="med" len="med"/>
          </a:ln>
        </p:spPr>
        <p:txBody>
          <a:bodyPr wrap="none" anchor="ctr"/>
          <a:p>
            <a:endParaRPr lang="zh-CN" altLang="en-US" dirty="0">
              <a:latin typeface="Arial" panose="020B0604020202020204" pitchFamily="34" charset="0"/>
            </a:endParaRPr>
          </a:p>
        </p:txBody>
      </p:sp>
      <p:sp>
        <p:nvSpPr>
          <p:cNvPr id="1030" name="Rectangle 6"/>
          <p:cNvSpPr/>
          <p:nvPr/>
        </p:nvSpPr>
        <p:spPr>
          <a:xfrm>
            <a:off x="5486400" y="3013075"/>
            <a:ext cx="304800" cy="3048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endParaRPr lang="zh-CN" altLang="en-US" dirty="0">
              <a:latin typeface="Arial" panose="020B0604020202020204" pitchFamily="34" charset="0"/>
            </a:endParaRPr>
          </a:p>
        </p:txBody>
      </p:sp>
      <p:sp>
        <p:nvSpPr>
          <p:cNvPr id="1031" name="Text Box 7"/>
          <p:cNvSpPr txBox="1"/>
          <p:nvPr/>
        </p:nvSpPr>
        <p:spPr>
          <a:xfrm>
            <a:off x="755650" y="692150"/>
            <a:ext cx="8785225" cy="531813"/>
          </a:xfrm>
          <a:prstGeom prst="rect">
            <a:avLst/>
          </a:prstGeom>
          <a:noFill/>
          <a:ln w="9525">
            <a:noFill/>
          </a:ln>
        </p:spPr>
        <p:txBody>
          <a:bodyPr>
            <a:spAutoFit/>
          </a:bodyPr>
          <a:p>
            <a:pPr>
              <a:lnSpc>
                <a:spcPct val="80000"/>
              </a:lnSpc>
              <a:spcBef>
                <a:spcPct val="20000"/>
              </a:spcBef>
              <a:buClr>
                <a:schemeClr val="hlink"/>
              </a:buClr>
              <a:buSzPct val="70000"/>
              <a:buFont typeface="Wingdings" panose="05000000000000000000" pitchFamily="2" charset="2"/>
            </a:pPr>
            <a:r>
              <a:rPr lang="zh-CN" altLang="en-US" sz="3600" b="1" dirty="0">
                <a:solidFill>
                  <a:srgbClr val="FF0000"/>
                </a:solidFill>
                <a:latin typeface="黑体" panose="02010609060101010101" pitchFamily="2" charset="-122"/>
                <a:ea typeface="黑体" panose="02010609060101010101" pitchFamily="2" charset="-122"/>
              </a:rPr>
              <a:t>材料：</a:t>
            </a:r>
            <a:endParaRPr lang="zh-CN" altLang="en-US" sz="3600" b="1" dirty="0">
              <a:solidFill>
                <a:srgbClr val="FF0000"/>
              </a:solidFill>
              <a:latin typeface="黑体" panose="02010609060101010101" pitchFamily="2" charset="-122"/>
              <a:ea typeface="黑体" panose="02010609060101010101" pitchFamily="2" charset="-122"/>
            </a:endParaRPr>
          </a:p>
        </p:txBody>
      </p:sp>
      <p:sp>
        <p:nvSpPr>
          <p:cNvPr id="1032" name="Text Box 8"/>
          <p:cNvSpPr txBox="1"/>
          <p:nvPr/>
        </p:nvSpPr>
        <p:spPr>
          <a:xfrm>
            <a:off x="4191000" y="1793875"/>
            <a:ext cx="990600" cy="519113"/>
          </a:xfrm>
          <a:prstGeom prst="rect">
            <a:avLst/>
          </a:prstGeom>
          <a:solidFill>
            <a:srgbClr val="CCECFF"/>
          </a:solidFill>
          <a:ln w="9525">
            <a:noFill/>
          </a:ln>
        </p:spPr>
        <p:txBody>
          <a:bodyPr>
            <a:spAutoFit/>
          </a:bodyPr>
          <a:p>
            <a:pPr>
              <a:spcBef>
                <a:spcPct val="50000"/>
              </a:spcBef>
            </a:pPr>
            <a:r>
              <a:rPr lang="en-US" altLang="zh-CN" sz="2800" b="1" dirty="0">
                <a:latin typeface="Times New Roman" panose="02020603050405020304" pitchFamily="18" charset="0"/>
              </a:rPr>
              <a:t>9%</a:t>
            </a:r>
            <a:endParaRPr lang="en-US" altLang="zh-CN" sz="2800" b="1" dirty="0">
              <a:latin typeface="Times New Roman" panose="02020603050405020304" pitchFamily="18" charset="0"/>
            </a:endParaRPr>
          </a:p>
        </p:txBody>
      </p:sp>
      <p:sp>
        <p:nvSpPr>
          <p:cNvPr id="1033" name="Text Box 9"/>
          <p:cNvSpPr txBox="1"/>
          <p:nvPr/>
        </p:nvSpPr>
        <p:spPr>
          <a:xfrm>
            <a:off x="5181600" y="4352925"/>
            <a:ext cx="3810000" cy="946150"/>
          </a:xfrm>
          <a:prstGeom prst="rect">
            <a:avLst/>
          </a:prstGeom>
          <a:noFill/>
          <a:ln w="9525">
            <a:noFill/>
          </a:ln>
        </p:spPr>
        <p:txBody>
          <a:bodyPr>
            <a:spAutoFit/>
          </a:bodyPr>
          <a:p>
            <a:pPr>
              <a:spcBef>
                <a:spcPct val="50000"/>
              </a:spcBef>
            </a:pPr>
            <a:r>
              <a:rPr lang="en-US" altLang="zh-CN" sz="2800" dirty="0">
                <a:latin typeface="Times New Roman" panose="02020603050405020304" pitchFamily="18" charset="0"/>
              </a:rPr>
              <a:t>(</a:t>
            </a:r>
            <a:r>
              <a:rPr lang="zh-CN" altLang="en-US" sz="2800" b="1" dirty="0">
                <a:latin typeface="Times New Roman" panose="02020603050405020304" pitchFamily="18" charset="0"/>
              </a:rPr>
              <a:t>非公民包括妇女、儿童、</a:t>
            </a:r>
            <a:r>
              <a:rPr lang="zh-CN" altLang="en-US" sz="2800" b="1" dirty="0">
                <a:latin typeface="华文新魏" pitchFamily="2" charset="-122"/>
              </a:rPr>
              <a:t>外邦人、</a:t>
            </a:r>
            <a:r>
              <a:rPr lang="zh-CN" altLang="en-US" sz="2800" b="1" dirty="0">
                <a:latin typeface="Comic Sans MS" panose="030F0702030302020204" pitchFamily="66" charset="0"/>
              </a:rPr>
              <a:t>奴隶）</a:t>
            </a:r>
            <a:endParaRPr lang="zh-CN" altLang="en-US" sz="2800" b="1" dirty="0">
              <a:latin typeface="Comic Sans MS" panose="030F0702030302020204" pitchFamily="66"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3" name="Text Box 3"/>
          <p:cNvSpPr txBox="1"/>
          <p:nvPr/>
        </p:nvSpPr>
        <p:spPr>
          <a:xfrm>
            <a:off x="2268538" y="2276475"/>
            <a:ext cx="6530975" cy="1200150"/>
          </a:xfrm>
          <a:prstGeom prst="rect">
            <a:avLst/>
          </a:prstGeom>
          <a:noFill/>
          <a:ln w="9525">
            <a:noFill/>
          </a:ln>
        </p:spPr>
        <p:txBody>
          <a:bodyPr>
            <a:spAutoFit/>
          </a:bodyPr>
          <a:p>
            <a:pPr>
              <a:spcBef>
                <a:spcPct val="50000"/>
              </a:spcBef>
            </a:pPr>
            <a:r>
              <a:rPr lang="zh-CN" altLang="en-US" sz="3600" b="1" dirty="0">
                <a:solidFill>
                  <a:srgbClr val="FF0000"/>
                </a:solidFill>
                <a:latin typeface="黑体" panose="02010609060101010101" pitchFamily="2" charset="-122"/>
                <a:ea typeface="黑体" panose="02010609060101010101" pitchFamily="2" charset="-122"/>
              </a:rPr>
              <a:t>建立在奴隶制基础上，少数人的民主。</a:t>
            </a:r>
            <a:endParaRPr lang="zh-CN" altLang="en-US" sz="3600" b="1" dirty="0">
              <a:solidFill>
                <a:srgbClr val="FF0000"/>
              </a:solidFill>
              <a:latin typeface="黑体" panose="02010609060101010101" pitchFamily="2" charset="-122"/>
              <a:ea typeface="黑体" panose="02010609060101010101" pitchFamily="2" charset="-122"/>
            </a:endParaRPr>
          </a:p>
        </p:txBody>
      </p:sp>
      <p:sp>
        <p:nvSpPr>
          <p:cNvPr id="35843" name="WordArt 5">
            <a:hlinkClick r:id="rId1" action="ppaction://hlinksldjump"/>
          </p:cNvPr>
          <p:cNvSpPr>
            <a:spLocks noTextEdit="1"/>
          </p:cNvSpPr>
          <p:nvPr/>
        </p:nvSpPr>
        <p:spPr>
          <a:xfrm>
            <a:off x="466725" y="2005013"/>
            <a:ext cx="1600200" cy="990600"/>
          </a:xfrm>
          <a:prstGeom prst="rect">
            <a:avLst/>
          </a:prstGeom>
        </p:spPr>
        <p:txBody>
          <a:bodyPr wrap="none" fromWordArt="1">
            <a:prstTxWarp prst="textFadeUp">
              <a:avLst>
                <a:gd name="adj" fmla="val 9991"/>
              </a:avLst>
            </a:prstTxWarp>
            <a:normAutofit/>
          </a:bodyPr>
          <a:p>
            <a:pPr algn="ctr" eaLnBrk="0" hangingPunct="0"/>
            <a:r>
              <a:rPr lang="zh-CN" altLang="en-US" sz="3600" b="1">
                <a:ln w="12700" cap="flat" cmpd="sng">
                  <a:solidFill>
                    <a:srgbClr val="B2B2B2"/>
                  </a:solidFill>
                  <a:prstDash val="solid"/>
                  <a:miter/>
                  <a:headEnd type="none" w="med" len="med"/>
                  <a:tailEnd type="none" w="med" len="med"/>
                </a:ln>
                <a:gradFill rotWithShape="1">
                  <a:gsLst>
                    <a:gs pos="0">
                      <a:srgbClr val="520402"/>
                    </a:gs>
                    <a:gs pos="100000">
                      <a:srgbClr val="FFCC00"/>
                    </a:gs>
                  </a:gsLst>
                  <a:lin ang="5400000" scaled="1"/>
                  <a:tileRect/>
                </a:gradFill>
                <a:effectLst>
                  <a:outerShdw dist="35921" dir="2699999" sy="50000" rotWithShape="0">
                    <a:srgbClr val="875B0D"/>
                  </a:outerShdw>
                </a:effectLst>
                <a:latin typeface="华文行楷" charset="0"/>
                <a:ea typeface="华文行楷" charset="0"/>
              </a:rPr>
              <a:t>实质：</a:t>
            </a:r>
            <a:endParaRPr lang="zh-CN" altLang="en-US" sz="3600" b="1">
              <a:ln w="12700" cap="flat" cmpd="sng">
                <a:solidFill>
                  <a:srgbClr val="B2B2B2"/>
                </a:solidFill>
                <a:prstDash val="solid"/>
                <a:miter/>
                <a:headEnd type="none" w="med" len="med"/>
                <a:tailEnd type="none" w="med" len="med"/>
              </a:ln>
              <a:gradFill rotWithShape="1">
                <a:gsLst>
                  <a:gs pos="0">
                    <a:srgbClr val="520402"/>
                  </a:gs>
                  <a:gs pos="100000">
                    <a:srgbClr val="FFCC00"/>
                  </a:gs>
                </a:gsLst>
                <a:lin ang="5400000" scaled="1"/>
                <a:tileRect/>
              </a:gradFill>
              <a:effectLst>
                <a:outerShdw dist="35921" dir="2699999" sy="50000" rotWithShape="0">
                  <a:srgbClr val="875B0D"/>
                </a:outerShdw>
              </a:effectLst>
              <a:latin typeface="华文行楷" charset="0"/>
              <a:ea typeface="华文行楷"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51203"/>
                                        </p:tgtEl>
                                        <p:attrNameLst>
                                          <p:attrName>style.visibility</p:attrName>
                                        </p:attrNameLst>
                                      </p:cBhvr>
                                      <p:to>
                                        <p:strVal val="visible"/>
                                      </p:to>
                                    </p:set>
                                    <p:anim calcmode="lin" valueType="num">
                                      <p:cBhvr>
                                        <p:cTn id="7" dur="1" fill="hold"/>
                                        <p:tgtEl>
                                          <p:spTgt spid="51203"/>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Box 1"/>
          <p:cNvSpPr txBox="1"/>
          <p:nvPr/>
        </p:nvSpPr>
        <p:spPr>
          <a:xfrm>
            <a:off x="500063" y="1214438"/>
            <a:ext cx="2000250" cy="954088"/>
          </a:xfrm>
          <a:prstGeom prst="rect">
            <a:avLst/>
          </a:prstGeom>
        </p:spPr>
        <p:style>
          <a:lnRef idx="3">
            <a:schemeClr val="lt1"/>
          </a:lnRef>
          <a:fillRef idx="1">
            <a:schemeClr val="accent2"/>
          </a:fillRef>
          <a:effectRef idx="1">
            <a:schemeClr val="accent2"/>
          </a:effectRef>
          <a:fontRef idx="minor">
            <a:schemeClr val="lt1"/>
          </a:fontRef>
        </p:style>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chemeClr val="lt1"/>
                </a:solidFill>
                <a:effectLst/>
                <a:uLnTx/>
                <a:uFillTx/>
                <a:latin typeface="华文隶书" pitchFamily="2" charset="-122"/>
                <a:ea typeface="华文隶书" pitchFamily="2" charset="-122"/>
                <a:cs typeface="+mn-cs"/>
              </a:rPr>
              <a:t>集体管理的</a:t>
            </a:r>
            <a:endParaRPr kumimoji="0" lang="en-US" altLang="zh-CN" sz="2800" b="1" i="0" u="none" strike="noStrike" kern="1200" cap="none" spc="0" normalizeH="0" baseline="0" noProof="0" dirty="0">
              <a:ln>
                <a:noFill/>
              </a:ln>
              <a:solidFill>
                <a:schemeClr val="lt1"/>
              </a:solidFill>
              <a:effectLst/>
              <a:uLnTx/>
              <a:uFillTx/>
              <a:latin typeface="华文隶书" pitchFamily="2" charset="-122"/>
              <a:ea typeface="华文隶书" pitchFamily="2"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chemeClr val="lt1"/>
                </a:solidFill>
                <a:effectLst/>
                <a:uLnTx/>
                <a:uFillTx/>
                <a:latin typeface="华文隶书" pitchFamily="2" charset="-122"/>
                <a:ea typeface="华文隶书" pitchFamily="2" charset="-122"/>
                <a:cs typeface="+mn-cs"/>
              </a:rPr>
              <a:t>制度创新</a:t>
            </a:r>
            <a:endParaRPr kumimoji="0" lang="zh-CN" altLang="en-US" sz="2800" b="1" i="0" u="none" strike="noStrike" kern="1200" cap="none" spc="0" normalizeH="0" baseline="0" noProof="0" dirty="0">
              <a:ln>
                <a:noFill/>
              </a:ln>
              <a:solidFill>
                <a:schemeClr val="lt1"/>
              </a:solidFill>
              <a:effectLst/>
              <a:uLnTx/>
              <a:uFillTx/>
              <a:latin typeface="华文隶书" pitchFamily="2" charset="-122"/>
              <a:ea typeface="华文隶书" pitchFamily="2" charset="-122"/>
              <a:cs typeface="+mn-cs"/>
            </a:endParaRPr>
          </a:p>
        </p:txBody>
      </p:sp>
      <p:sp>
        <p:nvSpPr>
          <p:cNvPr id="3" name="燕尾形箭头 2"/>
          <p:cNvSpPr/>
          <p:nvPr/>
        </p:nvSpPr>
        <p:spPr>
          <a:xfrm>
            <a:off x="2714625" y="1500188"/>
            <a:ext cx="571500" cy="428625"/>
          </a:xfrm>
          <a:prstGeom prst="notched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 name="TextBox 3"/>
          <p:cNvSpPr txBox="1"/>
          <p:nvPr/>
        </p:nvSpPr>
        <p:spPr>
          <a:xfrm>
            <a:off x="3571875" y="714375"/>
            <a:ext cx="2000250" cy="523875"/>
          </a:xfrm>
          <a:prstGeom prst="rect">
            <a:avLst/>
          </a:prstGeom>
        </p:spPr>
        <p:style>
          <a:lnRef idx="3">
            <a:schemeClr val="lt1"/>
          </a:lnRef>
          <a:fillRef idx="1">
            <a:schemeClr val="accent2"/>
          </a:fillRef>
          <a:effectRef idx="1">
            <a:schemeClr val="accent2"/>
          </a:effectRef>
          <a:fontRef idx="minor">
            <a:schemeClr val="lt1"/>
          </a:fontRef>
        </p:style>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chemeClr val="lt1"/>
                </a:solidFill>
                <a:effectLst/>
                <a:uLnTx/>
                <a:uFillTx/>
                <a:latin typeface="华文隶书" pitchFamily="2" charset="-122"/>
                <a:ea typeface="华文隶书" pitchFamily="2" charset="-122"/>
                <a:cs typeface="+mn-cs"/>
              </a:rPr>
              <a:t>民主选举制</a:t>
            </a:r>
            <a:endParaRPr kumimoji="0" lang="zh-CN" altLang="en-US" sz="2800" b="1" i="0" u="none" strike="noStrike" kern="1200" cap="none" spc="0" normalizeH="0" baseline="0" noProof="0" dirty="0">
              <a:ln>
                <a:noFill/>
              </a:ln>
              <a:solidFill>
                <a:schemeClr val="lt1"/>
              </a:solidFill>
              <a:effectLst/>
              <a:uLnTx/>
              <a:uFillTx/>
              <a:latin typeface="华文隶书" pitchFamily="2" charset="-122"/>
              <a:ea typeface="华文隶书" pitchFamily="2" charset="-122"/>
              <a:cs typeface="+mn-cs"/>
            </a:endParaRPr>
          </a:p>
        </p:txBody>
      </p:sp>
      <p:sp>
        <p:nvSpPr>
          <p:cNvPr id="5" name="TextBox 4"/>
          <p:cNvSpPr txBox="1"/>
          <p:nvPr/>
        </p:nvSpPr>
        <p:spPr>
          <a:xfrm>
            <a:off x="3571875" y="1357313"/>
            <a:ext cx="2000250" cy="523875"/>
          </a:xfrm>
          <a:prstGeom prst="rect">
            <a:avLst/>
          </a:prstGeom>
        </p:spPr>
        <p:style>
          <a:lnRef idx="3">
            <a:schemeClr val="lt1"/>
          </a:lnRef>
          <a:fillRef idx="1">
            <a:schemeClr val="accent2"/>
          </a:fillRef>
          <a:effectRef idx="1">
            <a:schemeClr val="accent2"/>
          </a:effectRef>
          <a:fontRef idx="minor">
            <a:schemeClr val="lt1"/>
          </a:fontRef>
        </p:style>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chemeClr val="lt1"/>
                </a:solidFill>
                <a:effectLst/>
                <a:uLnTx/>
                <a:uFillTx/>
                <a:latin typeface="华文隶书" pitchFamily="2" charset="-122"/>
                <a:ea typeface="华文隶书" pitchFamily="2" charset="-122"/>
                <a:cs typeface="+mn-cs"/>
              </a:rPr>
              <a:t>比例代表制</a:t>
            </a:r>
            <a:endParaRPr kumimoji="0" lang="zh-CN" altLang="en-US" sz="2800" b="1" i="0" u="none" strike="noStrike" kern="1200" cap="none" spc="0" normalizeH="0" baseline="0" noProof="0" dirty="0">
              <a:ln>
                <a:noFill/>
              </a:ln>
              <a:solidFill>
                <a:schemeClr val="lt1"/>
              </a:solidFill>
              <a:effectLst/>
              <a:uLnTx/>
              <a:uFillTx/>
              <a:latin typeface="华文隶书" pitchFamily="2" charset="-122"/>
              <a:ea typeface="华文隶书" pitchFamily="2" charset="-122"/>
              <a:cs typeface="+mn-cs"/>
            </a:endParaRPr>
          </a:p>
        </p:txBody>
      </p:sp>
      <p:sp>
        <p:nvSpPr>
          <p:cNvPr id="6" name="TextBox 5"/>
          <p:cNvSpPr txBox="1"/>
          <p:nvPr/>
        </p:nvSpPr>
        <p:spPr>
          <a:xfrm>
            <a:off x="3571875" y="2000250"/>
            <a:ext cx="2000250" cy="523875"/>
          </a:xfrm>
          <a:prstGeom prst="rect">
            <a:avLst/>
          </a:prstGeom>
        </p:spPr>
        <p:style>
          <a:lnRef idx="3">
            <a:schemeClr val="lt1"/>
          </a:lnRef>
          <a:fillRef idx="1">
            <a:schemeClr val="accent2"/>
          </a:fillRef>
          <a:effectRef idx="1">
            <a:schemeClr val="accent2"/>
          </a:effectRef>
          <a:fontRef idx="minor">
            <a:schemeClr val="lt1"/>
          </a:fontRef>
        </p:style>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chemeClr val="lt1"/>
                </a:solidFill>
                <a:effectLst/>
                <a:uLnTx/>
                <a:uFillTx/>
                <a:latin typeface="华文隶书" pitchFamily="2" charset="-122"/>
                <a:ea typeface="华文隶书" pitchFamily="2" charset="-122"/>
                <a:cs typeface="+mn-cs"/>
              </a:rPr>
              <a:t>任期制</a:t>
            </a:r>
            <a:endParaRPr kumimoji="0" lang="zh-CN" altLang="en-US" sz="2800" b="1" i="0" u="none" strike="noStrike" kern="1200" cap="none" spc="0" normalizeH="0" baseline="0" noProof="0" dirty="0">
              <a:ln>
                <a:noFill/>
              </a:ln>
              <a:solidFill>
                <a:schemeClr val="lt1"/>
              </a:solidFill>
              <a:effectLst/>
              <a:uLnTx/>
              <a:uFillTx/>
              <a:latin typeface="华文隶书" pitchFamily="2" charset="-122"/>
              <a:ea typeface="华文隶书" pitchFamily="2" charset="-122"/>
              <a:cs typeface="+mn-cs"/>
            </a:endParaRPr>
          </a:p>
        </p:txBody>
      </p:sp>
      <p:sp>
        <p:nvSpPr>
          <p:cNvPr id="7" name="TextBox 6"/>
          <p:cNvSpPr txBox="1"/>
          <p:nvPr/>
        </p:nvSpPr>
        <p:spPr>
          <a:xfrm>
            <a:off x="428625" y="3024188"/>
            <a:ext cx="2000250" cy="954088"/>
          </a:xfrm>
          <a:prstGeom prst="rect">
            <a:avLst/>
          </a:prstGeom>
        </p:spPr>
        <p:style>
          <a:lnRef idx="3">
            <a:schemeClr val="lt1"/>
          </a:lnRef>
          <a:fillRef idx="1">
            <a:schemeClr val="accent2"/>
          </a:fillRef>
          <a:effectRef idx="1">
            <a:schemeClr val="accent2"/>
          </a:effectRef>
          <a:fontRef idx="minor">
            <a:schemeClr val="lt1"/>
          </a:fontRef>
        </p:style>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chemeClr val="lt1"/>
                </a:solidFill>
                <a:effectLst/>
                <a:uLnTx/>
                <a:uFillTx/>
                <a:latin typeface="华文隶书" pitchFamily="2" charset="-122"/>
                <a:ea typeface="华文隶书" pitchFamily="2" charset="-122"/>
                <a:cs typeface="+mn-cs"/>
              </a:rPr>
              <a:t>民主管理的意识创新</a:t>
            </a:r>
            <a:endParaRPr kumimoji="0" lang="zh-CN" altLang="en-US" sz="2800" b="1" i="0" u="none" strike="noStrike" kern="1200" cap="none" spc="0" normalizeH="0" baseline="0" noProof="0" dirty="0">
              <a:ln>
                <a:noFill/>
              </a:ln>
              <a:solidFill>
                <a:schemeClr val="lt1"/>
              </a:solidFill>
              <a:effectLst/>
              <a:uLnTx/>
              <a:uFillTx/>
              <a:latin typeface="华文隶书" pitchFamily="2" charset="-122"/>
              <a:ea typeface="华文隶书" pitchFamily="2" charset="-122"/>
              <a:cs typeface="+mn-cs"/>
            </a:endParaRPr>
          </a:p>
        </p:txBody>
      </p:sp>
      <p:sp>
        <p:nvSpPr>
          <p:cNvPr id="8" name="燕尾形箭头 7"/>
          <p:cNvSpPr/>
          <p:nvPr/>
        </p:nvSpPr>
        <p:spPr>
          <a:xfrm>
            <a:off x="2714625" y="3309938"/>
            <a:ext cx="571500" cy="428625"/>
          </a:xfrm>
          <a:prstGeom prst="notched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 name="TextBox 8"/>
          <p:cNvSpPr txBox="1"/>
          <p:nvPr/>
        </p:nvSpPr>
        <p:spPr>
          <a:xfrm>
            <a:off x="3500438" y="2928938"/>
            <a:ext cx="2714625" cy="523875"/>
          </a:xfrm>
          <a:prstGeom prst="rect">
            <a:avLst/>
          </a:prstGeom>
        </p:spPr>
        <p:style>
          <a:lnRef idx="3">
            <a:schemeClr val="lt1"/>
          </a:lnRef>
          <a:fillRef idx="1">
            <a:schemeClr val="accent2"/>
          </a:fillRef>
          <a:effectRef idx="1">
            <a:schemeClr val="accent2"/>
          </a:effectRef>
          <a:fontRef idx="minor">
            <a:schemeClr val="lt1"/>
          </a:fontRef>
        </p:style>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chemeClr val="lt1"/>
                </a:solidFill>
                <a:effectLst/>
                <a:uLnTx/>
                <a:uFillTx/>
                <a:latin typeface="华文隶书" pitchFamily="2" charset="-122"/>
                <a:ea typeface="华文隶书" pitchFamily="2" charset="-122"/>
                <a:cs typeface="+mn-cs"/>
              </a:rPr>
              <a:t>人民主权意识</a:t>
            </a:r>
            <a:endParaRPr kumimoji="0" lang="zh-CN" altLang="en-US" sz="2800" b="1" i="0" u="none" strike="noStrike" kern="1200" cap="none" spc="0" normalizeH="0" baseline="0" noProof="0" dirty="0">
              <a:ln>
                <a:noFill/>
              </a:ln>
              <a:solidFill>
                <a:schemeClr val="lt1"/>
              </a:solidFill>
              <a:effectLst/>
              <a:uLnTx/>
              <a:uFillTx/>
              <a:latin typeface="华文隶书" pitchFamily="2" charset="-122"/>
              <a:ea typeface="华文隶书" pitchFamily="2" charset="-122"/>
              <a:cs typeface="+mn-cs"/>
            </a:endParaRPr>
          </a:p>
        </p:txBody>
      </p:sp>
      <p:sp>
        <p:nvSpPr>
          <p:cNvPr id="10" name="TextBox 9"/>
          <p:cNvSpPr txBox="1"/>
          <p:nvPr/>
        </p:nvSpPr>
        <p:spPr>
          <a:xfrm>
            <a:off x="3500438" y="3595688"/>
            <a:ext cx="2714625" cy="522288"/>
          </a:xfrm>
          <a:prstGeom prst="rect">
            <a:avLst/>
          </a:prstGeom>
        </p:spPr>
        <p:style>
          <a:lnRef idx="3">
            <a:schemeClr val="lt1"/>
          </a:lnRef>
          <a:fillRef idx="1">
            <a:schemeClr val="accent2"/>
          </a:fillRef>
          <a:effectRef idx="1">
            <a:schemeClr val="accent2"/>
          </a:effectRef>
          <a:fontRef idx="minor">
            <a:schemeClr val="lt1"/>
          </a:fontRef>
        </p:style>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chemeClr val="lt1"/>
                </a:solidFill>
                <a:effectLst/>
                <a:uLnTx/>
                <a:uFillTx/>
                <a:latin typeface="华文隶书" pitchFamily="2" charset="-122"/>
                <a:ea typeface="华文隶书" pitchFamily="2" charset="-122"/>
                <a:cs typeface="+mn-cs"/>
              </a:rPr>
              <a:t>法制意识</a:t>
            </a:r>
            <a:endParaRPr kumimoji="0" lang="zh-CN" altLang="en-US" sz="2800" b="1" i="0" u="none" strike="noStrike" kern="1200" cap="none" spc="0" normalizeH="0" baseline="0" noProof="0" dirty="0">
              <a:ln>
                <a:noFill/>
              </a:ln>
              <a:solidFill>
                <a:schemeClr val="lt1"/>
              </a:solidFill>
              <a:effectLst/>
              <a:uLnTx/>
              <a:uFillTx/>
              <a:latin typeface="华文隶书" pitchFamily="2" charset="-122"/>
              <a:ea typeface="华文隶书" pitchFamily="2" charset="-122"/>
              <a:cs typeface="+mn-cs"/>
            </a:endParaRPr>
          </a:p>
        </p:txBody>
      </p:sp>
      <p:sp>
        <p:nvSpPr>
          <p:cNvPr id="11" name="TextBox 10"/>
          <p:cNvSpPr txBox="1"/>
          <p:nvPr/>
        </p:nvSpPr>
        <p:spPr>
          <a:xfrm>
            <a:off x="3500438" y="4238625"/>
            <a:ext cx="3071813" cy="522288"/>
          </a:xfrm>
          <a:prstGeom prst="rect">
            <a:avLst/>
          </a:prstGeom>
        </p:spPr>
        <p:style>
          <a:lnRef idx="3">
            <a:schemeClr val="lt1"/>
          </a:lnRef>
          <a:fillRef idx="1">
            <a:schemeClr val="accent2"/>
          </a:fillRef>
          <a:effectRef idx="1">
            <a:schemeClr val="accent2"/>
          </a:effectRef>
          <a:fontRef idx="minor">
            <a:schemeClr val="lt1"/>
          </a:fontRef>
        </p:style>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chemeClr val="lt1"/>
                </a:solidFill>
                <a:effectLst/>
                <a:uLnTx/>
                <a:uFillTx/>
                <a:latin typeface="华文隶书" pitchFamily="2" charset="-122"/>
                <a:ea typeface="华文隶书" pitchFamily="2" charset="-122"/>
                <a:cs typeface="+mn-cs"/>
              </a:rPr>
              <a:t>对权力的监督意识</a:t>
            </a:r>
            <a:endParaRPr kumimoji="0" lang="zh-CN" altLang="en-US" sz="2800" b="1" i="0" u="none" strike="noStrike" kern="1200" cap="none" spc="0" normalizeH="0" baseline="0" noProof="0" dirty="0">
              <a:ln>
                <a:noFill/>
              </a:ln>
              <a:solidFill>
                <a:schemeClr val="lt1"/>
              </a:solidFill>
              <a:effectLst/>
              <a:uLnTx/>
              <a:uFillTx/>
              <a:latin typeface="华文隶书" pitchFamily="2" charset="-122"/>
              <a:ea typeface="华文隶书" pitchFamily="2" charset="-122"/>
              <a:cs typeface="+mn-cs"/>
            </a:endParaRPr>
          </a:p>
        </p:txBody>
      </p:sp>
      <p:sp>
        <p:nvSpPr>
          <p:cNvPr id="12" name="TextBox 11"/>
          <p:cNvSpPr txBox="1"/>
          <p:nvPr/>
        </p:nvSpPr>
        <p:spPr>
          <a:xfrm>
            <a:off x="714348" y="5286388"/>
            <a:ext cx="7000924" cy="523220"/>
          </a:xfrm>
          <a:prstGeom prst="rect">
            <a:avLst/>
          </a:prstGeom>
          <a:solidFill>
            <a:srgbClr val="FFFF00"/>
          </a:solidFill>
        </p:spPr>
        <p:style>
          <a:lnRef idx="0">
            <a:schemeClr val="accent1"/>
          </a:lnRef>
          <a:fillRef idx="3">
            <a:schemeClr val="accent1"/>
          </a:fillRef>
          <a:effectRef idx="3">
            <a:schemeClr val="accent1"/>
          </a:effectRef>
          <a:fontRef idx="minor">
            <a:schemeClr val="lt1"/>
          </a:fontRef>
        </p:style>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为近现代西方政治制度奠定了最初的基础。</a:t>
            </a:r>
            <a:endParaRPr kumimoji="0" lang="zh-CN" altLang="en-US" sz="2800" b="0" i="0" u="none" strike="noStrike" kern="1200" cap="none" spc="0" normalizeH="0" baseline="0" noProof="0" dirty="0">
              <a:ln>
                <a:noFill/>
              </a:ln>
              <a:solidFill>
                <a:schemeClr val="lt1"/>
              </a:solidFill>
              <a:effectLst/>
              <a:uLnTx/>
              <a:uFillTx/>
              <a:latin typeface="微软雅黑" panose="020B0503020204020204" charset="-122"/>
              <a:ea typeface="微软雅黑" panose="020B0503020204020204"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linds(horizontal)">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ox(in)">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animBg="1"/>
      <p:bldP spid="10" grpId="0" animBg="1"/>
      <p:bldP spid="1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Text Box 2"/>
          <p:cNvSpPr txBox="1"/>
          <p:nvPr/>
        </p:nvSpPr>
        <p:spPr>
          <a:xfrm>
            <a:off x="611188" y="333375"/>
            <a:ext cx="7085012" cy="914400"/>
          </a:xfrm>
          <a:prstGeom prst="rect">
            <a:avLst/>
          </a:prstGeom>
          <a:noFill/>
          <a:ln w="9525">
            <a:noFill/>
          </a:ln>
        </p:spPr>
        <p:txBody>
          <a:bodyPr>
            <a:spAutoFit/>
          </a:bodyPr>
          <a:p>
            <a:pPr>
              <a:spcBef>
                <a:spcPct val="50000"/>
              </a:spcBef>
            </a:pPr>
            <a:r>
              <a:rPr lang="zh-CN" altLang="en-US" sz="5400" b="1" dirty="0">
                <a:solidFill>
                  <a:srgbClr val="0000FF"/>
                </a:solidFill>
                <a:latin typeface="Arial" panose="020B0604020202020204" pitchFamily="34" charset="0"/>
                <a:ea typeface="黑体" panose="02010609060101010101" pitchFamily="2" charset="-122"/>
              </a:rPr>
              <a:t>评价</a:t>
            </a:r>
            <a:endParaRPr lang="zh-CN" altLang="en-US" sz="5400" b="1" dirty="0">
              <a:solidFill>
                <a:srgbClr val="0000FF"/>
              </a:solidFill>
              <a:latin typeface="Arial" panose="020B0604020202020204" pitchFamily="34" charset="0"/>
              <a:ea typeface="黑体" panose="02010609060101010101" pitchFamily="2" charset="-122"/>
            </a:endParaRPr>
          </a:p>
        </p:txBody>
      </p:sp>
      <p:sp>
        <p:nvSpPr>
          <p:cNvPr id="54275" name="Text Box 3"/>
          <p:cNvSpPr txBox="1"/>
          <p:nvPr/>
        </p:nvSpPr>
        <p:spPr>
          <a:xfrm>
            <a:off x="539750" y="1341438"/>
            <a:ext cx="2674938" cy="3140075"/>
          </a:xfrm>
          <a:prstGeom prst="rect">
            <a:avLst/>
          </a:prstGeom>
          <a:noFill/>
          <a:ln w="9525">
            <a:noFill/>
          </a:ln>
        </p:spPr>
        <p:txBody>
          <a:bodyPr>
            <a:spAutoFit/>
          </a:bodyPr>
          <a:p>
            <a:pPr>
              <a:spcBef>
                <a:spcPct val="50000"/>
              </a:spcBef>
            </a:pPr>
            <a:r>
              <a:rPr lang="en-US" altLang="zh-CN" sz="3600" b="1" dirty="0">
                <a:solidFill>
                  <a:srgbClr val="FF0000"/>
                </a:solidFill>
                <a:latin typeface="黑体" panose="02010609060101010101" pitchFamily="2" charset="-122"/>
                <a:ea typeface="黑体" panose="02010609060101010101" pitchFamily="2" charset="-122"/>
              </a:rPr>
              <a:t>1</a:t>
            </a:r>
            <a:r>
              <a:rPr lang="zh-CN" altLang="en-US" sz="3600" b="1" dirty="0">
                <a:solidFill>
                  <a:srgbClr val="FF0000"/>
                </a:solidFill>
                <a:latin typeface="黑体" panose="02010609060101010101" pitchFamily="2" charset="-122"/>
                <a:ea typeface="黑体" panose="02010609060101010101" pitchFamily="2" charset="-122"/>
              </a:rPr>
              <a:t>、积极：</a:t>
            </a:r>
            <a:endParaRPr lang="zh-CN" altLang="en-US" sz="3600" b="1" dirty="0">
              <a:solidFill>
                <a:srgbClr val="FF0000"/>
              </a:solidFill>
              <a:latin typeface="黑体" panose="02010609060101010101" pitchFamily="2" charset="-122"/>
              <a:ea typeface="黑体" panose="02010609060101010101" pitchFamily="2" charset="-122"/>
            </a:endParaRPr>
          </a:p>
          <a:p>
            <a:pPr>
              <a:spcBef>
                <a:spcPct val="50000"/>
              </a:spcBef>
            </a:pPr>
            <a:endParaRPr lang="zh-CN" altLang="en-US" sz="3600" b="1" dirty="0">
              <a:solidFill>
                <a:srgbClr val="FF0000"/>
              </a:solidFill>
              <a:latin typeface="黑体" panose="02010609060101010101" pitchFamily="2" charset="-122"/>
              <a:ea typeface="黑体" panose="02010609060101010101" pitchFamily="2" charset="-122"/>
            </a:endParaRPr>
          </a:p>
          <a:p>
            <a:pPr>
              <a:spcBef>
                <a:spcPct val="50000"/>
              </a:spcBef>
            </a:pPr>
            <a:endParaRPr lang="zh-CN" altLang="en-US" sz="3600" b="1" dirty="0">
              <a:solidFill>
                <a:srgbClr val="FF0000"/>
              </a:solidFill>
              <a:latin typeface="黑体" panose="02010609060101010101" pitchFamily="2" charset="-122"/>
              <a:ea typeface="黑体" panose="02010609060101010101" pitchFamily="2" charset="-122"/>
            </a:endParaRPr>
          </a:p>
          <a:p>
            <a:pPr>
              <a:spcBef>
                <a:spcPct val="50000"/>
              </a:spcBef>
            </a:pPr>
            <a:endParaRPr lang="en-US" altLang="zh-CN" sz="3600" b="1" dirty="0">
              <a:solidFill>
                <a:srgbClr val="FF0000"/>
              </a:solidFill>
              <a:latin typeface="黑体" panose="02010609060101010101" pitchFamily="2" charset="-122"/>
              <a:ea typeface="黑体" panose="02010609060101010101" pitchFamily="2" charset="-122"/>
            </a:endParaRPr>
          </a:p>
        </p:txBody>
      </p:sp>
      <p:sp>
        <p:nvSpPr>
          <p:cNvPr id="54280" name="Text Box 8"/>
          <p:cNvSpPr txBox="1"/>
          <p:nvPr/>
        </p:nvSpPr>
        <p:spPr>
          <a:xfrm>
            <a:off x="1331913" y="2276475"/>
            <a:ext cx="6840537" cy="2554288"/>
          </a:xfrm>
          <a:prstGeom prst="rect">
            <a:avLst/>
          </a:prstGeom>
          <a:noFill/>
          <a:ln w="9525">
            <a:noFill/>
          </a:ln>
        </p:spPr>
        <p:txBody>
          <a:bodyPr>
            <a:spAutoFit/>
          </a:bodyPr>
          <a:p>
            <a:r>
              <a:rPr lang="zh-CN" altLang="en-US" sz="3200" b="1" dirty="0">
                <a:solidFill>
                  <a:srgbClr val="000000"/>
                </a:solidFill>
                <a:latin typeface="黑体" panose="02010609060101010101" pitchFamily="2" charset="-122"/>
                <a:ea typeface="黑体" panose="02010609060101010101" pitchFamily="2" charset="-122"/>
              </a:rPr>
              <a:t>（</a:t>
            </a:r>
            <a:r>
              <a:rPr lang="en-US" altLang="zh-CN" sz="3200" b="1" dirty="0">
                <a:solidFill>
                  <a:srgbClr val="000000"/>
                </a:solidFill>
                <a:latin typeface="黑体" panose="02010609060101010101" pitchFamily="2" charset="-122"/>
                <a:ea typeface="黑体" panose="02010609060101010101" pitchFamily="2" charset="-122"/>
              </a:rPr>
              <a:t>1</a:t>
            </a:r>
            <a:r>
              <a:rPr lang="zh-CN" altLang="en-US" sz="3200" b="1" dirty="0">
                <a:solidFill>
                  <a:srgbClr val="000000"/>
                </a:solidFill>
                <a:latin typeface="黑体" panose="02010609060101010101" pitchFamily="2" charset="-122"/>
                <a:ea typeface="黑体" panose="02010609060101010101" pitchFamily="2" charset="-122"/>
              </a:rPr>
              <a:t>）为近现代西方政治制度奠定了最初的基础。</a:t>
            </a:r>
            <a:endParaRPr lang="zh-CN" altLang="en-US" sz="3200" b="1" dirty="0">
              <a:solidFill>
                <a:srgbClr val="000000"/>
              </a:solidFill>
              <a:latin typeface="黑体" panose="02010609060101010101" pitchFamily="2" charset="-122"/>
              <a:ea typeface="黑体" panose="02010609060101010101" pitchFamily="2" charset="-122"/>
            </a:endParaRPr>
          </a:p>
          <a:p>
            <a:endParaRPr lang="zh-CN" altLang="en-US" sz="3200" b="1" dirty="0">
              <a:solidFill>
                <a:srgbClr val="000000"/>
              </a:solidFill>
              <a:latin typeface="黑体" panose="02010609060101010101" pitchFamily="2" charset="-122"/>
              <a:ea typeface="黑体" panose="02010609060101010101" pitchFamily="2" charset="-122"/>
            </a:endParaRPr>
          </a:p>
          <a:p>
            <a:r>
              <a:rPr lang="zh-CN" altLang="en-US" sz="3200" b="1" dirty="0">
                <a:solidFill>
                  <a:srgbClr val="000000"/>
                </a:solidFill>
                <a:latin typeface="黑体" panose="02010609060101010101" pitchFamily="2" charset="-122"/>
                <a:ea typeface="黑体" panose="02010609060101010101" pitchFamily="2" charset="-122"/>
              </a:rPr>
              <a:t>（</a:t>
            </a:r>
            <a:r>
              <a:rPr lang="en-US" altLang="zh-CN" sz="3200" b="1" dirty="0">
                <a:solidFill>
                  <a:srgbClr val="000000"/>
                </a:solidFill>
                <a:latin typeface="黑体" panose="02010609060101010101" pitchFamily="2" charset="-122"/>
                <a:ea typeface="黑体" panose="02010609060101010101" pitchFamily="2" charset="-122"/>
              </a:rPr>
              <a:t>2</a:t>
            </a:r>
            <a:r>
              <a:rPr lang="zh-CN" altLang="en-US" sz="3200" b="1" dirty="0">
                <a:solidFill>
                  <a:srgbClr val="000000"/>
                </a:solidFill>
                <a:latin typeface="黑体" panose="02010609060101010101" pitchFamily="2" charset="-122"/>
                <a:ea typeface="黑体" panose="02010609060101010101" pitchFamily="2" charset="-122"/>
              </a:rPr>
              <a:t>）使古希腊在精神文化领域取得辉煌成就。 </a:t>
            </a:r>
            <a:endParaRPr lang="zh-CN" altLang="en-US" sz="3200" b="1" dirty="0">
              <a:solidFill>
                <a:srgbClr val="000000"/>
              </a:solidFill>
              <a:latin typeface="黑体" panose="02010609060101010101" pitchFamily="2" charset="-122"/>
              <a:ea typeface="黑体" panose="0201060906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54275"/>
                                        </p:tgtEl>
                                        <p:attrNameLst>
                                          <p:attrName>style.visibility</p:attrName>
                                        </p:attrNameLst>
                                      </p:cBhvr>
                                      <p:to>
                                        <p:strVal val="visible"/>
                                      </p:to>
                                    </p:set>
                                    <p:anim calcmode="lin" valueType="num">
                                      <p:cBhvr>
                                        <p:cTn id="7" dur="1" fill="hold"/>
                                        <p:tgtEl>
                                          <p:spTgt spid="54275"/>
                                        </p:tgtEl>
                                      </p:cBhvr>
                                    </p:anim>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54280"/>
                                        </p:tgtEl>
                                        <p:attrNameLst>
                                          <p:attrName>style.visibility</p:attrName>
                                        </p:attrNameLst>
                                      </p:cBhvr>
                                      <p:to>
                                        <p:strVal val="visible"/>
                                      </p:to>
                                    </p:set>
                                    <p:animEffect transition="in" filter="diamond(in)">
                                      <p:cBhvr>
                                        <p:cTn id="12" dur="2000"/>
                                        <p:tgtEl>
                                          <p:spTgt spid="54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p:bldP spid="5428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8914" name="Picture 2"/>
          <p:cNvPicPr>
            <a:picLocks noChangeAspect="1"/>
          </p:cNvPicPr>
          <p:nvPr/>
        </p:nvPicPr>
        <p:blipFill>
          <a:blip r:embed="rId1"/>
          <a:stretch>
            <a:fillRect/>
          </a:stretch>
        </p:blipFill>
        <p:spPr>
          <a:xfrm>
            <a:off x="0" y="0"/>
            <a:ext cx="9155113" cy="6858000"/>
          </a:xfrm>
          <a:prstGeom prst="rect">
            <a:avLst/>
          </a:prstGeom>
          <a:noFill/>
          <a:ln w="9525">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9938" name="Picture 2"/>
          <p:cNvPicPr>
            <a:picLocks noChangeAspect="1"/>
          </p:cNvPicPr>
          <p:nvPr/>
        </p:nvPicPr>
        <p:blipFill>
          <a:blip r:embed="rId1"/>
          <a:stretch>
            <a:fillRect/>
          </a:stretch>
        </p:blipFill>
        <p:spPr>
          <a:xfrm>
            <a:off x="0" y="428625"/>
            <a:ext cx="9144000" cy="3571875"/>
          </a:xfrm>
          <a:prstGeom prst="rect">
            <a:avLst/>
          </a:prstGeom>
          <a:noFill/>
          <a:ln w="9525">
            <a:noFill/>
          </a:ln>
        </p:spPr>
      </p:pic>
      <p:sp>
        <p:nvSpPr>
          <p:cNvPr id="4" name="矩形 3"/>
          <p:cNvSpPr/>
          <p:nvPr/>
        </p:nvSpPr>
        <p:spPr>
          <a:xfrm>
            <a:off x="2143125" y="857250"/>
            <a:ext cx="214313" cy="500063"/>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 name="TextBox 5"/>
          <p:cNvSpPr txBox="1"/>
          <p:nvPr/>
        </p:nvSpPr>
        <p:spPr>
          <a:xfrm>
            <a:off x="500063" y="4286250"/>
            <a:ext cx="8215313" cy="2124075"/>
          </a:xfrm>
          <a:prstGeom prst="rect">
            <a:avLst/>
          </a:prstGeom>
          <a:solidFill>
            <a:srgbClr val="FFFF00"/>
          </a:solidFill>
        </p:spPr>
        <p:style>
          <a:lnRef idx="3">
            <a:schemeClr val="lt1"/>
          </a:lnRef>
          <a:fillRef idx="1">
            <a:schemeClr val="accent2"/>
          </a:fillRef>
          <a:effectRef idx="1">
            <a:schemeClr val="accent2"/>
          </a:effectRef>
          <a:fontRef idx="minor">
            <a:schemeClr val="lt1"/>
          </a:fontRef>
        </p:style>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44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只是成年男性公民的民主，妇女、奴隶、外邦人、未成年人被排除在外。</a:t>
            </a:r>
            <a:endParaRPr kumimoji="0" lang="zh-CN" altLang="en-US" sz="44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0962" name="Picture 2"/>
          <p:cNvPicPr>
            <a:picLocks noChangeAspect="1"/>
          </p:cNvPicPr>
          <p:nvPr/>
        </p:nvPicPr>
        <p:blipFill>
          <a:blip r:embed="rId1"/>
          <a:stretch>
            <a:fillRect/>
          </a:stretch>
        </p:blipFill>
        <p:spPr>
          <a:xfrm>
            <a:off x="0" y="0"/>
            <a:ext cx="9177338" cy="6643688"/>
          </a:xfrm>
          <a:prstGeom prst="rect">
            <a:avLst/>
          </a:prstGeom>
          <a:noFill/>
          <a:ln w="9525">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84" name="Rectangle 4"/>
          <p:cNvSpPr/>
          <p:nvPr/>
        </p:nvSpPr>
        <p:spPr>
          <a:xfrm>
            <a:off x="1071563" y="3811588"/>
            <a:ext cx="7561262" cy="1816100"/>
          </a:xfrm>
          <a:prstGeom prst="rect">
            <a:avLst/>
          </a:prstGeom>
          <a:noFill/>
          <a:ln w="9525">
            <a:noFill/>
          </a:ln>
        </p:spPr>
        <p:txBody>
          <a:bodyPr>
            <a:spAutoFit/>
          </a:bodyPr>
          <a:p>
            <a:r>
              <a:rPr lang="zh-CN" altLang="en-US" sz="2800" b="1" dirty="0">
                <a:solidFill>
                  <a:srgbClr val="000000"/>
                </a:solidFill>
                <a:latin typeface="Arial" panose="020B0604020202020204" pitchFamily="34" charset="0"/>
                <a:ea typeface="黑体" panose="02010609060101010101" pitchFamily="2" charset="-122"/>
              </a:rPr>
              <a:t>（</a:t>
            </a:r>
            <a:r>
              <a:rPr lang="en-US" altLang="zh-CN" sz="2800" b="1" dirty="0">
                <a:solidFill>
                  <a:srgbClr val="000000"/>
                </a:solidFill>
                <a:latin typeface="Arial" panose="020B0604020202020204" pitchFamily="34" charset="0"/>
                <a:ea typeface="黑体" panose="02010609060101010101" pitchFamily="2" charset="-122"/>
              </a:rPr>
              <a:t>1</a:t>
            </a:r>
            <a:r>
              <a:rPr lang="zh-CN" altLang="en-US" sz="2800" b="1" dirty="0">
                <a:solidFill>
                  <a:srgbClr val="000000"/>
                </a:solidFill>
                <a:latin typeface="Arial" panose="020B0604020202020204" pitchFamily="34" charset="0"/>
                <a:ea typeface="黑体" panose="02010609060101010101" pitchFamily="2" charset="-122"/>
              </a:rPr>
              <a:t>）雅典民主只是少数成年男性公民的民主（妇女、奴隶、外邦人、未成年人没有民主权）</a:t>
            </a:r>
            <a:endParaRPr lang="zh-CN" altLang="en-US" sz="2800" b="1" dirty="0">
              <a:solidFill>
                <a:srgbClr val="000000"/>
              </a:solidFill>
              <a:latin typeface="Arial" panose="020B0604020202020204" pitchFamily="34" charset="0"/>
              <a:ea typeface="黑体" panose="02010609060101010101" pitchFamily="2" charset="-122"/>
            </a:endParaRPr>
          </a:p>
          <a:p>
            <a:r>
              <a:rPr lang="zh-CN" altLang="en-US" sz="2800" b="1" dirty="0">
                <a:solidFill>
                  <a:srgbClr val="000000"/>
                </a:solidFill>
                <a:latin typeface="Arial" panose="020B0604020202020204" pitchFamily="34" charset="0"/>
                <a:ea typeface="黑体" panose="02010609060101010101" pitchFamily="2" charset="-122"/>
              </a:rPr>
              <a:t>（</a:t>
            </a:r>
            <a:r>
              <a:rPr lang="en-US" altLang="zh-CN" sz="2800" b="1" dirty="0">
                <a:solidFill>
                  <a:srgbClr val="000000"/>
                </a:solidFill>
                <a:latin typeface="Arial" panose="020B0604020202020204" pitchFamily="34" charset="0"/>
                <a:ea typeface="黑体" panose="02010609060101010101" pitchFamily="2" charset="-122"/>
              </a:rPr>
              <a:t>2</a:t>
            </a:r>
            <a:r>
              <a:rPr lang="zh-CN" altLang="en-US" sz="2800" b="1" dirty="0">
                <a:solidFill>
                  <a:srgbClr val="000000"/>
                </a:solidFill>
                <a:latin typeface="Arial" panose="020B0604020202020204" pitchFamily="34" charset="0"/>
                <a:ea typeface="黑体" panose="02010609060101010101" pitchFamily="2" charset="-122"/>
              </a:rPr>
              <a:t>）雅典民主是小国寡民的产物。</a:t>
            </a:r>
            <a:r>
              <a:rPr lang="zh-CN" altLang="en-US" sz="2800" b="1" dirty="0">
                <a:solidFill>
                  <a:srgbClr val="FF0000"/>
                </a:solidFill>
                <a:latin typeface="Arial" panose="020B0604020202020204" pitchFamily="34" charset="0"/>
                <a:ea typeface="黑体" panose="02010609060101010101" pitchFamily="2" charset="-122"/>
              </a:rPr>
              <a:t>过于泛滥的直接民主</a:t>
            </a:r>
            <a:r>
              <a:rPr lang="zh-CN" altLang="en-US" sz="2800" b="1" dirty="0">
                <a:solidFill>
                  <a:srgbClr val="000000"/>
                </a:solidFill>
                <a:latin typeface="Arial" panose="020B0604020202020204" pitchFamily="34" charset="0"/>
                <a:ea typeface="黑体" panose="02010609060101010101" pitchFamily="2" charset="-122"/>
              </a:rPr>
              <a:t>，成为政治腐败、社会动乱的隐患。</a:t>
            </a:r>
            <a:endParaRPr lang="zh-CN" altLang="en-US" sz="2800" b="1" dirty="0">
              <a:solidFill>
                <a:srgbClr val="000000"/>
              </a:solidFill>
              <a:latin typeface="Arial" panose="020B0604020202020204" pitchFamily="34" charset="0"/>
              <a:ea typeface="黑体" panose="02010609060101010101" pitchFamily="2" charset="-122"/>
            </a:endParaRPr>
          </a:p>
        </p:txBody>
      </p:sp>
      <p:sp>
        <p:nvSpPr>
          <p:cNvPr id="41987" name="Text Box 5"/>
          <p:cNvSpPr txBox="1"/>
          <p:nvPr/>
        </p:nvSpPr>
        <p:spPr>
          <a:xfrm>
            <a:off x="611188" y="3124200"/>
            <a:ext cx="2520950" cy="641350"/>
          </a:xfrm>
          <a:prstGeom prst="rect">
            <a:avLst/>
          </a:prstGeom>
          <a:noFill/>
          <a:ln w="9525">
            <a:noFill/>
          </a:ln>
        </p:spPr>
        <p:txBody>
          <a:bodyPr>
            <a:spAutoFit/>
          </a:bodyPr>
          <a:p>
            <a:pPr>
              <a:spcBef>
                <a:spcPct val="50000"/>
              </a:spcBef>
            </a:pPr>
            <a:r>
              <a:rPr lang="en-US" altLang="zh-CN" sz="3600" b="1" dirty="0">
                <a:solidFill>
                  <a:srgbClr val="FF0000"/>
                </a:solidFill>
                <a:latin typeface="Arial" panose="020B0604020202020204" pitchFamily="34" charset="0"/>
                <a:ea typeface="黑体" panose="02010609060101010101" pitchFamily="2" charset="-122"/>
              </a:rPr>
              <a:t>2</a:t>
            </a:r>
            <a:r>
              <a:rPr lang="zh-CN" altLang="en-US" sz="3600" b="1" dirty="0">
                <a:solidFill>
                  <a:srgbClr val="FF0000"/>
                </a:solidFill>
                <a:latin typeface="Arial" panose="020B0604020202020204" pitchFamily="34" charset="0"/>
                <a:ea typeface="黑体" panose="02010609060101010101" pitchFamily="2" charset="-122"/>
              </a:rPr>
              <a:t>、消极：</a:t>
            </a:r>
            <a:endParaRPr lang="zh-CN" altLang="en-US" sz="3600" b="1" dirty="0">
              <a:solidFill>
                <a:srgbClr val="FF0000"/>
              </a:solidFill>
              <a:latin typeface="Arial" panose="020B0604020202020204" pitchFamily="34" charset="0"/>
              <a:ea typeface="黑体" panose="02010609060101010101" pitchFamily="2" charset="-122"/>
            </a:endParaRPr>
          </a:p>
        </p:txBody>
      </p:sp>
      <p:sp>
        <p:nvSpPr>
          <p:cNvPr id="41988" name="Text Box 6"/>
          <p:cNvSpPr txBox="1"/>
          <p:nvPr/>
        </p:nvSpPr>
        <p:spPr>
          <a:xfrm>
            <a:off x="539750" y="1460500"/>
            <a:ext cx="2736850" cy="3113088"/>
          </a:xfrm>
          <a:prstGeom prst="rect">
            <a:avLst/>
          </a:prstGeom>
          <a:noFill/>
          <a:ln w="9525">
            <a:noFill/>
          </a:ln>
        </p:spPr>
        <p:txBody>
          <a:bodyPr>
            <a:spAutoFit/>
          </a:bodyPr>
          <a:p>
            <a:pPr>
              <a:spcBef>
                <a:spcPct val="50000"/>
              </a:spcBef>
            </a:pPr>
            <a:r>
              <a:rPr lang="en-US" altLang="zh-CN" sz="3600" b="1" dirty="0">
                <a:solidFill>
                  <a:srgbClr val="FF0000"/>
                </a:solidFill>
                <a:latin typeface="黑体" panose="02010609060101010101" pitchFamily="2" charset="-122"/>
                <a:ea typeface="黑体" panose="02010609060101010101" pitchFamily="2" charset="-122"/>
              </a:rPr>
              <a:t>1</a:t>
            </a:r>
            <a:r>
              <a:rPr lang="zh-CN" altLang="en-US" sz="3600" b="1" dirty="0">
                <a:solidFill>
                  <a:srgbClr val="FF0000"/>
                </a:solidFill>
                <a:latin typeface="黑体" panose="02010609060101010101" pitchFamily="2" charset="-122"/>
                <a:ea typeface="黑体" panose="02010609060101010101" pitchFamily="2" charset="-122"/>
              </a:rPr>
              <a:t>、积极：</a:t>
            </a:r>
            <a:endParaRPr lang="zh-CN" altLang="en-US" sz="3600" b="1" dirty="0">
              <a:solidFill>
                <a:srgbClr val="FF0000"/>
              </a:solidFill>
              <a:latin typeface="黑体" panose="02010609060101010101" pitchFamily="2" charset="-122"/>
              <a:ea typeface="黑体" panose="02010609060101010101" pitchFamily="2" charset="-122"/>
            </a:endParaRPr>
          </a:p>
          <a:p>
            <a:pPr>
              <a:spcBef>
                <a:spcPct val="50000"/>
              </a:spcBef>
            </a:pPr>
            <a:endParaRPr lang="zh-CN" altLang="en-US" sz="3600" b="1" dirty="0">
              <a:solidFill>
                <a:srgbClr val="FF0000"/>
              </a:solidFill>
              <a:latin typeface="黑体" panose="02010609060101010101" pitchFamily="2" charset="-122"/>
              <a:ea typeface="黑体" panose="02010609060101010101" pitchFamily="2" charset="-122"/>
            </a:endParaRPr>
          </a:p>
          <a:p>
            <a:pPr>
              <a:spcBef>
                <a:spcPct val="50000"/>
              </a:spcBef>
            </a:pPr>
            <a:endParaRPr lang="zh-CN" altLang="en-US" sz="3600" b="1" dirty="0">
              <a:solidFill>
                <a:srgbClr val="FF0000"/>
              </a:solidFill>
              <a:latin typeface="黑体" panose="02010609060101010101" pitchFamily="2" charset="-122"/>
              <a:ea typeface="黑体" panose="02010609060101010101" pitchFamily="2" charset="-122"/>
            </a:endParaRPr>
          </a:p>
          <a:p>
            <a:pPr>
              <a:spcBef>
                <a:spcPct val="50000"/>
              </a:spcBef>
            </a:pPr>
            <a:endParaRPr lang="en-US" altLang="zh-CN" sz="3600" b="1" dirty="0">
              <a:solidFill>
                <a:srgbClr val="FF0000"/>
              </a:solidFill>
              <a:latin typeface="黑体" panose="02010609060101010101" pitchFamily="2" charset="-122"/>
              <a:ea typeface="黑体" panose="02010609060101010101" pitchFamily="2" charset="-122"/>
            </a:endParaRPr>
          </a:p>
        </p:txBody>
      </p:sp>
      <p:sp>
        <p:nvSpPr>
          <p:cNvPr id="41989" name="Text Box 7"/>
          <p:cNvSpPr txBox="1"/>
          <p:nvPr/>
        </p:nvSpPr>
        <p:spPr>
          <a:xfrm>
            <a:off x="900113" y="2036763"/>
            <a:ext cx="8243887" cy="946150"/>
          </a:xfrm>
          <a:prstGeom prst="rect">
            <a:avLst/>
          </a:prstGeom>
          <a:noFill/>
          <a:ln w="9525">
            <a:noFill/>
          </a:ln>
        </p:spPr>
        <p:txBody>
          <a:bodyPr>
            <a:spAutoFit/>
          </a:bodyPr>
          <a:p>
            <a:r>
              <a:rPr lang="zh-CN" altLang="en-US" sz="2800" b="1" dirty="0">
                <a:solidFill>
                  <a:srgbClr val="000000"/>
                </a:solidFill>
                <a:latin typeface="黑体" panose="02010609060101010101" pitchFamily="2" charset="-122"/>
                <a:ea typeface="黑体" panose="02010609060101010101" pitchFamily="2" charset="-122"/>
              </a:rPr>
              <a:t>（</a:t>
            </a:r>
            <a:r>
              <a:rPr lang="en-US" altLang="zh-CN" sz="2800" b="1" dirty="0">
                <a:solidFill>
                  <a:srgbClr val="000000"/>
                </a:solidFill>
                <a:latin typeface="黑体" panose="02010609060101010101" pitchFamily="2" charset="-122"/>
                <a:ea typeface="黑体" panose="02010609060101010101" pitchFamily="2" charset="-122"/>
              </a:rPr>
              <a:t>1</a:t>
            </a:r>
            <a:r>
              <a:rPr lang="zh-CN" altLang="en-US" sz="2800" b="1" dirty="0">
                <a:solidFill>
                  <a:srgbClr val="000000"/>
                </a:solidFill>
                <a:latin typeface="黑体" panose="02010609060101010101" pitchFamily="2" charset="-122"/>
                <a:ea typeface="黑体" panose="02010609060101010101" pitchFamily="2" charset="-122"/>
              </a:rPr>
              <a:t>）为近现代西方政治制度奠定了最初的基础。 </a:t>
            </a:r>
            <a:endParaRPr lang="zh-CN" altLang="en-US" sz="2800" b="1" dirty="0">
              <a:solidFill>
                <a:srgbClr val="000000"/>
              </a:solidFill>
              <a:latin typeface="黑体" panose="02010609060101010101" pitchFamily="2" charset="-122"/>
              <a:ea typeface="黑体" panose="02010609060101010101" pitchFamily="2" charset="-122"/>
            </a:endParaRPr>
          </a:p>
          <a:p>
            <a:r>
              <a:rPr lang="zh-CN" altLang="en-US" sz="2800" b="1" dirty="0">
                <a:solidFill>
                  <a:srgbClr val="000000"/>
                </a:solidFill>
                <a:latin typeface="黑体" panose="02010609060101010101" pitchFamily="2" charset="-122"/>
                <a:ea typeface="黑体" panose="02010609060101010101" pitchFamily="2" charset="-122"/>
              </a:rPr>
              <a:t>（</a:t>
            </a:r>
            <a:r>
              <a:rPr lang="en-US" altLang="zh-CN" sz="2800" b="1" dirty="0">
                <a:solidFill>
                  <a:srgbClr val="000000"/>
                </a:solidFill>
                <a:latin typeface="黑体" panose="02010609060101010101" pitchFamily="2" charset="-122"/>
                <a:ea typeface="黑体" panose="02010609060101010101" pitchFamily="2" charset="-122"/>
              </a:rPr>
              <a:t>2</a:t>
            </a:r>
            <a:r>
              <a:rPr lang="zh-CN" altLang="en-US" sz="2800" b="1" dirty="0">
                <a:solidFill>
                  <a:srgbClr val="000000"/>
                </a:solidFill>
                <a:latin typeface="黑体" panose="02010609060101010101" pitchFamily="2" charset="-122"/>
                <a:ea typeface="黑体" panose="02010609060101010101" pitchFamily="2" charset="-122"/>
              </a:rPr>
              <a:t>）使古希腊在精神文化领域取得辉煌成就。</a:t>
            </a:r>
            <a:endParaRPr lang="zh-CN" altLang="en-US" sz="2800" b="1" dirty="0">
              <a:solidFill>
                <a:srgbClr val="000000"/>
              </a:solidFill>
              <a:latin typeface="黑体" panose="02010609060101010101" pitchFamily="2" charset="-122"/>
              <a:ea typeface="黑体" panose="02010609060101010101" pitchFamily="2" charset="-122"/>
            </a:endParaRPr>
          </a:p>
        </p:txBody>
      </p:sp>
      <p:sp>
        <p:nvSpPr>
          <p:cNvPr id="41990" name="Text Box 8"/>
          <p:cNvSpPr txBox="1"/>
          <p:nvPr/>
        </p:nvSpPr>
        <p:spPr>
          <a:xfrm>
            <a:off x="539750" y="523875"/>
            <a:ext cx="7085013" cy="914400"/>
          </a:xfrm>
          <a:prstGeom prst="rect">
            <a:avLst/>
          </a:prstGeom>
          <a:noFill/>
          <a:ln w="9525">
            <a:noFill/>
          </a:ln>
        </p:spPr>
        <p:txBody>
          <a:bodyPr>
            <a:spAutoFit/>
          </a:bodyPr>
          <a:p>
            <a:pPr>
              <a:spcBef>
                <a:spcPct val="50000"/>
              </a:spcBef>
            </a:pPr>
            <a:r>
              <a:rPr lang="zh-CN" altLang="en-US" sz="5400" b="1" dirty="0">
                <a:solidFill>
                  <a:srgbClr val="0000FF"/>
                </a:solidFill>
                <a:latin typeface="Arial" panose="020B0604020202020204" pitchFamily="34" charset="0"/>
                <a:ea typeface="黑体" panose="02010609060101010101" pitchFamily="2" charset="-122"/>
              </a:rPr>
              <a:t>评价</a:t>
            </a:r>
            <a:endParaRPr lang="zh-CN" altLang="en-US" sz="5400" b="1" dirty="0">
              <a:solidFill>
                <a:srgbClr val="0000FF"/>
              </a:solidFill>
              <a:latin typeface="Arial" panose="020B0604020202020204" pitchFamily="34" charset="0"/>
              <a:ea typeface="黑体" panose="0201060906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1684">
                                            <p:txEl>
                                              <p:charRg st="0" end="42"/>
                                            </p:txEl>
                                          </p:spTgt>
                                        </p:tgtEl>
                                        <p:attrNameLst>
                                          <p:attrName>style.visibility</p:attrName>
                                        </p:attrNameLst>
                                      </p:cBhvr>
                                      <p:to>
                                        <p:strVal val="visible"/>
                                      </p:to>
                                    </p:set>
                                    <p:animEffect transition="in" filter="blinds(horizontal)">
                                      <p:cBhvr>
                                        <p:cTn id="7" dur="500"/>
                                        <p:tgtEl>
                                          <p:spTgt spid="71684">
                                            <p:txEl>
                                              <p:charRg st="0" end="4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1684">
                                            <p:txEl>
                                              <p:charRg st="42" end="84"/>
                                            </p:txEl>
                                          </p:spTgt>
                                        </p:tgtEl>
                                        <p:attrNameLst>
                                          <p:attrName>style.visibility</p:attrName>
                                        </p:attrNameLst>
                                      </p:cBhvr>
                                      <p:to>
                                        <p:strVal val="visible"/>
                                      </p:to>
                                    </p:set>
                                    <p:animEffect transition="in" filter="blinds(horizontal)">
                                      <p:cBhvr>
                                        <p:cTn id="12" dur="500"/>
                                        <p:tgtEl>
                                          <p:spTgt spid="71684">
                                            <p:txEl>
                                              <p:charRg st="42" end="8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默认设计模板">
  <a:themeElements>
    <a:clrScheme name="1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1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2331</Words>
  <Application>WPS 演示</Application>
  <PresentationFormat>全屏显示(4:3)</PresentationFormat>
  <Paragraphs>320</Paragraphs>
  <Slides>39</Slides>
  <Notes>0</Notes>
  <HiddenSlides>0</HiddenSlides>
  <MMClips>0</MMClips>
  <ScaleCrop>false</ScaleCrop>
  <HeadingPairs>
    <vt:vector size="8" baseType="variant">
      <vt:variant>
        <vt:lpstr>已用的字体</vt:lpstr>
      </vt:variant>
      <vt:variant>
        <vt:i4>19</vt:i4>
      </vt:variant>
      <vt:variant>
        <vt:lpstr>主题</vt:lpstr>
      </vt:variant>
      <vt:variant>
        <vt:i4>2</vt:i4>
      </vt:variant>
      <vt:variant>
        <vt:lpstr>嵌入 OLE 服务器</vt:lpstr>
      </vt:variant>
      <vt:variant>
        <vt:i4>1</vt:i4>
      </vt:variant>
      <vt:variant>
        <vt:lpstr>幻灯片标题</vt:lpstr>
      </vt:variant>
      <vt:variant>
        <vt:i4>39</vt:i4>
      </vt:variant>
    </vt:vector>
  </HeadingPairs>
  <TitlesOfParts>
    <vt:vector size="61" baseType="lpstr">
      <vt:lpstr>Arial</vt:lpstr>
      <vt:lpstr>宋体</vt:lpstr>
      <vt:lpstr>Wingdings</vt:lpstr>
      <vt:lpstr>Calibri</vt:lpstr>
      <vt:lpstr>华文琥珀</vt:lpstr>
      <vt:lpstr>华文新魏</vt:lpstr>
      <vt:lpstr>华文细黑</vt:lpstr>
      <vt:lpstr>微软雅黑</vt:lpstr>
      <vt:lpstr>华文隶书</vt:lpstr>
      <vt:lpstr>幼圆</vt:lpstr>
      <vt:lpstr>黑体</vt:lpstr>
      <vt:lpstr>隶书</vt:lpstr>
      <vt:lpstr>华文行楷</vt:lpstr>
      <vt:lpstr>华文楷体</vt:lpstr>
      <vt:lpstr>华文中宋</vt:lpstr>
      <vt:lpstr>Times New Roman</vt:lpstr>
      <vt:lpstr>Comic Sans MS</vt:lpstr>
      <vt:lpstr>Arial Unicode MS</vt:lpstr>
      <vt:lpstr>华文行楷</vt:lpstr>
      <vt:lpstr>默认设计模板</vt:lpstr>
      <vt:lpstr>1_默认设计模板</vt:lpstr>
      <vt:lpstr>MSGraph.Chart.8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seyh</dc:creator>
  <cp:lastModifiedBy>yangx</cp:lastModifiedBy>
  <cp:revision>167</cp:revision>
  <dcterms:created xsi:type="dcterms:W3CDTF">2007-07-13T08:08:51Z</dcterms:created>
  <dcterms:modified xsi:type="dcterms:W3CDTF">2019-09-05T05:20:50Z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2052-11.1.0.8976</vt:lpwstr>
  </property>
</Properties>
</file>