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3" r:id="rId4"/>
    <p:sldMasterId id="2147483665" r:id="rId5"/>
    <p:sldMasterId id="2147483667" r:id="rId6"/>
    <p:sldMasterId id="2147483677" r:id="rId7"/>
    <p:sldMasterId id="2147483688" r:id="rId8"/>
    <p:sldMasterId id="2147483700" r:id="rId9"/>
    <p:sldMasterId id="2147483712" r:id="rId10"/>
    <p:sldMasterId id="2147483724" r:id="rId11"/>
  </p:sldMasterIdLst>
  <p:notesMasterIdLst>
    <p:notesMasterId r:id="rId18"/>
  </p:notesMasterIdLst>
  <p:sldIdLst>
    <p:sldId id="318" r:id="rId12"/>
    <p:sldId id="257" r:id="rId13"/>
    <p:sldId id="337" r:id="rId14"/>
    <p:sldId id="348" r:id="rId15"/>
    <p:sldId id="328" r:id="rId16"/>
    <p:sldId id="338" r:id="rId17"/>
    <p:sldId id="310" r:id="rId19"/>
    <p:sldId id="341" r:id="rId20"/>
    <p:sldId id="327" r:id="rId21"/>
    <p:sldId id="326" r:id="rId22"/>
    <p:sldId id="264" r:id="rId23"/>
    <p:sldId id="297" r:id="rId24"/>
    <p:sldId id="261" r:id="rId25"/>
    <p:sldId id="293" r:id="rId26"/>
    <p:sldId id="346" r:id="rId27"/>
    <p:sldId id="294" r:id="rId28"/>
    <p:sldId id="342" r:id="rId29"/>
    <p:sldId id="329" r:id="rId30"/>
    <p:sldId id="307" r:id="rId31"/>
    <p:sldId id="272" r:id="rId32"/>
    <p:sldId id="344" r:id="rId33"/>
    <p:sldId id="343" r:id="rId34"/>
    <p:sldId id="316" r:id="rId35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sng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sng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sng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sng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sng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sng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sng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sng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0" i="0" u="sng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FF0000"/>
    <a:srgbClr val="3333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8"/>
    <p:restoredTop sz="94627"/>
  </p:normalViewPr>
  <p:slideViewPr>
    <p:cSldViewPr showGuides="1">
      <p:cViewPr varScale="1">
        <p:scale>
          <a:sx n="66" d="100"/>
          <a:sy n="66" d="100"/>
        </p:scale>
        <p:origin x="-120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0"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kumimoji="0"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228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kumimoji="0"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u="none" dirty="0">
                <a:latin typeface="Arial" panose="020B0604020202020204" pitchFamily="34" charset="0"/>
              </a:rPr>
            </a:fld>
            <a:endParaRPr lang="en-US" altLang="zh-CN" sz="1200" u="none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/>
            <a:r>
              <a:rPr lang="en-US" altLang="zh-CN" dirty="0"/>
              <a:t>l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5427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u="none" dirty="0">
                <a:latin typeface="Arial" panose="020B0604020202020204" pitchFamily="34" charset="0"/>
              </a:rPr>
            </a:fld>
            <a:endParaRPr lang="en-US" altLang="zh-CN" sz="1200" u="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  <p:sp>
        <p:nvSpPr>
          <p:cNvPr id="5530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u="none" dirty="0">
                <a:latin typeface="Arial" panose="020B0604020202020204" pitchFamily="34" charset="0"/>
              </a:rPr>
            </a:fld>
            <a:endParaRPr lang="en-US" altLang="zh-CN" sz="1200" u="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563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u="none" dirty="0">
                <a:latin typeface="Arial" panose="020B0604020202020204" pitchFamily="34" charset="0"/>
              </a:rPr>
            </a:fld>
            <a:endParaRPr lang="en-US" altLang="zh-CN" sz="1200" u="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573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u="none" dirty="0">
                <a:latin typeface="Arial" panose="020B0604020202020204" pitchFamily="34" charset="0"/>
              </a:rPr>
            </a:fld>
            <a:endParaRPr lang="en-US" altLang="zh-CN" sz="1200" u="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3962400" y="1066800"/>
            <a:ext cx="4648200" cy="19812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3962400" y="3657600"/>
            <a:ext cx="4572000" cy="1676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FBA9A1D-8804-4154-B73F-5D5A70E7AB10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171" name="Group 8"/>
          <p:cNvGrpSpPr/>
          <p:nvPr/>
        </p:nvGrpSpPr>
        <p:grpSpPr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9" name="Freeform 9"/>
            <p:cNvSpPr/>
            <p:nvPr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7192" name="Group 12"/>
            <p:cNvGrpSpPr/>
            <p:nvPr userDrawn="1"/>
          </p:nvGrpSpPr>
          <p:grpSpPr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3" name="Freeform 13"/>
              <p:cNvSpPr/>
              <p:nvPr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Freeform 14"/>
              <p:cNvSpPr/>
              <p:nvPr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Freeform 15"/>
              <p:cNvSpPr/>
              <p:nvPr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Freeform 16"/>
              <p:cNvSpPr/>
              <p:nvPr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17"/>
              <p:cNvSpPr/>
              <p:nvPr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7172" name="Group 18"/>
          <p:cNvGrpSpPr/>
          <p:nvPr/>
        </p:nvGrpSpPr>
        <p:grpSpPr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9" name="Freeform 19"/>
            <p:cNvSpPr/>
            <p:nvPr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 rot="7320404">
              <a:off x="4894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 rot="7320404">
              <a:off x="5000" y="2914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7183" name="Group 22"/>
            <p:cNvGrpSpPr/>
            <p:nvPr userDrawn="1"/>
          </p:nvGrpSpPr>
          <p:grpSpPr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3" name="Freeform 23"/>
              <p:cNvSpPr/>
              <p:nvPr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Freeform 25"/>
              <p:cNvSpPr/>
              <p:nvPr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Freeform 26"/>
              <p:cNvSpPr/>
              <p:nvPr/>
            </p:nvSpPr>
            <p:spPr bwMode="auto">
              <a:xfrm rot="7320404">
                <a:off x="5365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Freeform 27"/>
              <p:cNvSpPr/>
              <p:nvPr/>
            </p:nvSpPr>
            <p:spPr bwMode="auto">
              <a:xfrm rot="7320404">
                <a:off x="5138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8" name="Freeform 28"/>
          <p:cNvSpPr/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29"/>
          <p:cNvSpPr/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30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986EE18-6753-41F2-B494-EFC064A9AAA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C10F74-5656-4753-86FF-C9A7051C45F1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1469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2786D29-CB09-44E0-920A-8422ABE00DA5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/>
            <a:fld id="{9A0DB2DC-4C9A-4742-B13C-FB6460FD3503}" type="slidenum">
              <a:rPr lang="zh-CN" altLang="en-US" u="none" dirty="0">
                <a:latin typeface="Arial" panose="020B0604020202020204" pitchFamily="34" charset="0"/>
              </a:rPr>
            </a:fld>
            <a:endParaRPr lang="zh-CN" altLang="en-US" u="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905000"/>
            <a:ext cx="4194175" cy="419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194175" cy="419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609600"/>
            <a:ext cx="2135187" cy="54895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09600"/>
            <a:ext cx="6253163" cy="54895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>
            <a:duotone>
              <a:schemeClr val="bg1"/>
              <a:srgbClr val="FFFFFF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/>
          <p:cNvSpPr/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/>
            <a:fld id="{9A0DB2DC-4C9A-4742-B13C-FB6460FD3503}" type="slidenum">
              <a:rPr lang="zh-CN" altLang="en-US" u="none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zh-CN" altLang="en-US" u="none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6144F87-B3EA-4396-AAB9-D4D2F4DD45E1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random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3197225"/>
            <a:ext cx="77724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2D31A7-378F-46B5-8291-E890644148AD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3143250"/>
            <a:ext cx="77724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6D585C4-5CD0-4A28-9650-52615AB43903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66679C-FBF3-4E75-A309-5BE2A0F88DE3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406C7C5-07E6-48B7-A6B3-3C8675643B9A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553D07-5338-4A8B-8602-64E19BA55698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1054100"/>
            <a:ext cx="5903913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B63F44-4380-4AFB-8BC1-BABC94D9199F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863505-BD2A-4FF5-8B8C-FDC9561A5FCC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5A57DE1-2D7C-47CD-8B01-1B48A9AE0EF2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3BB3AC-8176-406A-8A4F-B0F196BF752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p>
            <a:pPr algn="ctr"/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6" name="日期占位符 27"/>
          <p:cNvSpPr>
            <a:spLocks noGrp="1"/>
          </p:cNvSpPr>
          <p:nvPr>
            <p:ph type="dt" sz="half" idx="2"/>
          </p:nvPr>
        </p:nvSpPr>
        <p:spPr>
          <a:xfrm>
            <a:off x="6400800" y="6354763"/>
            <a:ext cx="2286000" cy="366713"/>
          </a:xfrm>
          <a:prstGeom prst="rect">
            <a:avLst/>
          </a:prstGeom>
        </p:spPr>
        <p:txBody>
          <a:bodyPr vert="horz"/>
          <a:lstStyle>
            <a:lvl1pPr>
              <a:defRPr sz="14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4A11C0-AB2F-4B03-AA96-4F203A02895B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3"/>
          </p:nvPr>
        </p:nvSpPr>
        <p:spPr>
          <a:xfrm>
            <a:off x="2898775" y="6354763"/>
            <a:ext cx="3475038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灯片编号占位符 28"/>
          <p:cNvSpPr>
            <a:spLocks noGrp="1"/>
          </p:cNvSpPr>
          <p:nvPr>
            <p:ph type="sldNum" sz="quarter" idx="4"/>
          </p:nvPr>
        </p:nvSpPr>
        <p:spPr>
          <a:xfrm>
            <a:off x="1216025" y="6354763"/>
            <a:ext cx="1219200" cy="366713"/>
          </a:xfrm>
          <a:prstGeom prst="rect">
            <a:avLst/>
          </a:prstGeom>
        </p:spPr>
        <p:txBody>
          <a:bodyPr vert="horz"/>
          <a:p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7394E6-B0F7-4B3B-B3DE-CBF1D9956B7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3" name="日期占位符 3"/>
          <p:cNvSpPr>
            <a:spLocks noGrp="1"/>
          </p:cNvSpPr>
          <p:nvPr>
            <p:ph type="dt" sz="half" idx="2"/>
          </p:nvPr>
        </p:nvSpPr>
        <p:spPr>
          <a:xfrm>
            <a:off x="6400800" y="6354763"/>
            <a:ext cx="2286000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F0AE318-30C1-46E7-B14C-FE98001B7650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98775" y="6354763"/>
            <a:ext cx="3475038" cy="366713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69975" y="6354763"/>
            <a:ext cx="1520825" cy="366713"/>
          </a:xfrm>
          <a:prstGeom prst="rect">
            <a:avLst/>
          </a:prstGeom>
        </p:spPr>
        <p:txBody>
          <a:bodyPr vert="horz"/>
          <a:p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7394E6-B0F7-4B3B-B3DE-CBF1D9956B7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7394E6-B0F7-4B3B-B3DE-CBF1D9956B7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10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2" name="日期占位符 2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5C5F42-3DDB-474C-8F96-2E9DE08EEA2E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3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p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直接连接符 11"/>
          <p:cNvSpPr>
            <a:spLocks noChangeShapeType="1"/>
          </p:cNvSpPr>
          <p:nvPr/>
        </p:nvSpPr>
        <p:spPr bwMode="auto">
          <a:xfrm rot="5400000">
            <a:off x="3160713" y="3324225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等腰三角形 1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2" name="内容占位符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5" name="日期占位符 4"/>
          <p:cNvSpPr>
            <a:spLocks noGrp="1"/>
          </p:cNvSpPr>
          <p:nvPr>
            <p:ph type="dt" sz="half" idx="1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6FECD1D-0739-4734-8A54-0C8ECB930D17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页脚占位符 5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p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等腰三角形 11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5" name="日期占位符 4"/>
          <p:cNvSpPr>
            <a:spLocks noGrp="1"/>
          </p:cNvSpPr>
          <p:nvPr>
            <p:ph type="dt" sz="half" idx="1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264557B-5B2E-4AB6-963B-75DF9FD1FF0B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页脚占位符 5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p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7394E6-B0F7-4B3B-B3DE-CBF1D9956B7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等腰三角形 11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 rot="5400000">
            <a:off x="3630613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5" name="日期占位符 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0A6F80-FF2F-4642-A44A-70ADAA590A78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p>
            <a:fld id="{9A0DB2DC-4C9A-4742-B13C-FB6460FD3503}" type="slidenum">
              <a:rPr lang="zh-CN" altLang="en-US" u="none" dirty="0"/>
            </a:fld>
            <a:endParaRPr lang="zh-CN" altLang="en-US" u="none" dirty="0"/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10594" name="标题 110593"/>
          <p:cNvSpPr>
            <a:spLocks noGrp="1" noRot="1"/>
          </p:cNvSpPr>
          <p:nvPr>
            <p:ph type="ctrTitle"/>
          </p:nvPr>
        </p:nvSpPr>
        <p:spPr>
          <a:xfrm>
            <a:off x="3962400" y="1066800"/>
            <a:ext cx="4648200" cy="1981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0595" name="副标题 110594"/>
          <p:cNvSpPr>
            <a:spLocks noGrp="1" noRot="1"/>
          </p:cNvSpPr>
          <p:nvPr>
            <p:ph type="subTitle" idx="1"/>
          </p:nvPr>
        </p:nvSpPr>
        <p:spPr>
          <a:xfrm>
            <a:off x="3962400" y="3657600"/>
            <a:ext cx="4572000" cy="16764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lvl1pPr>
            <a:lvl2pPr marL="457200" lvl="1" indent="0" algn="ctr"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lvl2pPr>
            <a:lvl3pPr marL="914400" lvl="2" indent="0" algn="ctr"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lvl3pPr>
            <a:lvl4pPr marL="1371600" lvl="3" indent="0" algn="ctr">
              <a:buClr>
                <a:schemeClr val="accent2"/>
              </a:buClr>
              <a:buSzPct val="90000"/>
              <a:buFont typeface="Wingdings" panose="05000000000000000000" pitchFamily="2" charset="2"/>
              <a:buNone/>
              <a:defRPr/>
            </a:lvl4pPr>
            <a:lvl5pPr marL="1828800" lvl="4" indent="0" algn="ctr">
              <a:buClr>
                <a:schemeClr val="hlink"/>
              </a:buClr>
              <a:buSzPct val="85000"/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10596" name="日期占位符 110595"/>
          <p:cNvSpPr>
            <a:spLocks noGrp="1"/>
          </p:cNvSpPr>
          <p:nvPr>
            <p:ph type="dt" sz="half" idx="2"/>
          </p:nvPr>
        </p:nvSpPr>
        <p:spPr>
          <a:xfrm>
            <a:off x="301625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pPr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0597" name="页脚占位符 110596"/>
          <p:cNvSpPr>
            <a:spLocks noGrp="1"/>
          </p:cNvSpPr>
          <p:nvPr>
            <p:ph type="ftr" sz="quarter" idx="3"/>
          </p:nvPr>
        </p:nvSpPr>
        <p:spPr>
          <a:xfrm>
            <a:off x="3124200" y="60769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pPr eaLnBrk="1" hangingPunct="1"/>
            <a:endParaRPr lang="zh-CN" altLang="en-US" dirty="0"/>
          </a:p>
        </p:txBody>
      </p:sp>
      <p:sp>
        <p:nvSpPr>
          <p:cNvPr id="110598" name="灯片编号占位符 110597"/>
          <p:cNvSpPr>
            <a:spLocks noGrp="1"/>
          </p:cNvSpPr>
          <p:nvPr>
            <p:ph type="sldNum" sz="quarter" idx="4"/>
          </p:nvPr>
        </p:nvSpPr>
        <p:spPr>
          <a:xfrm>
            <a:off x="6553200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3" name="chimes.wav"/>
      </p:stSnd>
    </p:sndAc>
  </p:transition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0583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9569" y="685800"/>
            <a:ext cx="2135981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84119" cy="5181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8002" name="直接连接符 128001"/>
          <p:cNvSpPr/>
          <p:nvPr/>
        </p:nvSpPr>
        <p:spPr>
          <a:xfrm>
            <a:off x="7315200" y="1066800"/>
            <a:ext cx="0" cy="4495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8003" name="标题 128002"/>
          <p:cNvSpPr>
            <a:spLocks noGrp="1"/>
          </p:cNvSpPr>
          <p:nvPr>
            <p:ph type="ctrTitle"/>
          </p:nvPr>
        </p:nvSpPr>
        <p:spPr>
          <a:xfrm>
            <a:off x="315913" y="466725"/>
            <a:ext cx="6781800" cy="21336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lvl="0" algn="r">
              <a:buClrTx/>
              <a:buSzTx/>
              <a:buFontTx/>
              <a:defRPr sz="4800"/>
            </a:lvl1pPr>
          </a:lstStyle>
          <a:p>
            <a:pPr lvl="0"/>
            <a:r>
              <a:rPr lang="en-US" altLang="zh-CN" dirty="0"/>
              <a:t>单击此处编辑母版标题样式</a:t>
            </a:r>
            <a:endParaRPr lang="en-US" altLang="zh-CN" dirty="0"/>
          </a:p>
        </p:txBody>
      </p:sp>
      <p:sp>
        <p:nvSpPr>
          <p:cNvPr id="128004" name="副标题 128003"/>
          <p:cNvSpPr>
            <a:spLocks noGrp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r"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 sz="3200"/>
            </a:lvl1pPr>
            <a:lvl2pPr marL="344805" lvl="1" indent="0" algn="ctr">
              <a:buClr>
                <a:schemeClr val="accent2"/>
              </a:buClr>
              <a:buSzPct val="70000"/>
              <a:buFont typeface="Wingdings" panose="05000000000000000000" pitchFamily="2" charset="2"/>
              <a:buNone/>
              <a:defRPr sz="3200"/>
            </a:lvl2pPr>
            <a:lvl3pPr marL="694055" lvl="2" indent="0" algn="ctr">
              <a:buClr>
                <a:schemeClr val="accent1"/>
              </a:buClr>
              <a:buSzPct val="70000"/>
              <a:buFont typeface="Wingdings" panose="05000000000000000000" pitchFamily="2" charset="2"/>
              <a:buNone/>
              <a:defRPr sz="3200"/>
            </a:lvl3pPr>
            <a:lvl4pPr marL="989330" lvl="3" indent="0" algn="ctr"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 sz="3200"/>
            </a:lvl4pPr>
            <a:lvl5pPr marL="1282700" lvl="4" indent="0" algn="ctr">
              <a:buClr>
                <a:schemeClr val="folHlink"/>
              </a:buClr>
              <a:buSzPct val="80000"/>
              <a:buFont typeface="Wingdings" panose="05000000000000000000" pitchFamily="2" charset="2"/>
              <a:buNone/>
              <a:defRPr sz="3200"/>
            </a:lvl5pPr>
          </a:lstStyle>
          <a:p>
            <a:pPr lvl="0"/>
            <a:r>
              <a:rPr lang="en-US" altLang="zh-CN" dirty="0"/>
              <a:t>单击此处编辑母版副标题样式</a:t>
            </a:r>
            <a:endParaRPr lang="en-US" altLang="zh-CN" dirty="0"/>
          </a:p>
        </p:txBody>
      </p:sp>
      <p:sp>
        <p:nvSpPr>
          <p:cNvPr id="128005" name="日期占位符 128004"/>
          <p:cNvSpPr>
            <a:spLocks noGrp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pPr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28006" name="页脚占位符 128005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pPr eaLnBrk="1" hangingPunct="1"/>
            <a:endParaRPr lang="en-US" altLang="zh-CN"/>
          </a:p>
        </p:txBody>
      </p:sp>
      <p:sp>
        <p:nvSpPr>
          <p:cNvPr id="128007" name="灯片编号占位符 128006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pPr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  <p:grpSp>
        <p:nvGrpSpPr>
          <p:cNvPr id="128008" name="组合 128007"/>
          <p:cNvGrpSpPr/>
          <p:nvPr/>
        </p:nvGrpSpPr>
        <p:grpSpPr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128009" name="椭圆 128008"/>
            <p:cNvSpPr/>
            <p:nvPr/>
          </p:nvSpPr>
          <p:spPr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0" name="椭圆 128009"/>
            <p:cNvSpPr/>
            <p:nvPr/>
          </p:nvSpPr>
          <p:spPr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1" name="椭圆 128010"/>
            <p:cNvSpPr/>
            <p:nvPr/>
          </p:nvSpPr>
          <p:spPr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2" name="椭圆 128011"/>
            <p:cNvSpPr/>
            <p:nvPr/>
          </p:nvSpPr>
          <p:spPr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3" name="椭圆 128012"/>
            <p:cNvSpPr/>
            <p:nvPr/>
          </p:nvSpPr>
          <p:spPr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4" name="椭圆 128013"/>
            <p:cNvSpPr/>
            <p:nvPr/>
          </p:nvSpPr>
          <p:spPr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5" name="椭圆 128014"/>
            <p:cNvSpPr/>
            <p:nvPr/>
          </p:nvSpPr>
          <p:spPr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6" name="椭圆 128015"/>
            <p:cNvSpPr/>
            <p:nvPr/>
          </p:nvSpPr>
          <p:spPr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7" name="椭圆 128016"/>
            <p:cNvSpPr/>
            <p:nvPr/>
          </p:nvSpPr>
          <p:spPr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8" name="椭圆 128017"/>
            <p:cNvSpPr/>
            <p:nvPr/>
          </p:nvSpPr>
          <p:spPr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19" name="椭圆 128018"/>
            <p:cNvSpPr/>
            <p:nvPr/>
          </p:nvSpPr>
          <p:spPr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0" name="椭圆 128019"/>
            <p:cNvSpPr/>
            <p:nvPr/>
          </p:nvSpPr>
          <p:spPr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1" name="椭圆 128020"/>
            <p:cNvSpPr/>
            <p:nvPr/>
          </p:nvSpPr>
          <p:spPr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2" name="椭圆 128021"/>
            <p:cNvSpPr/>
            <p:nvPr/>
          </p:nvSpPr>
          <p:spPr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3" name="椭圆 128022"/>
            <p:cNvSpPr/>
            <p:nvPr/>
          </p:nvSpPr>
          <p:spPr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4" name="椭圆 128023"/>
            <p:cNvSpPr/>
            <p:nvPr/>
          </p:nvSpPr>
          <p:spPr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5" name="椭圆 128024"/>
            <p:cNvSpPr/>
            <p:nvPr/>
          </p:nvSpPr>
          <p:spPr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6" name="椭圆 128025"/>
            <p:cNvSpPr/>
            <p:nvPr/>
          </p:nvSpPr>
          <p:spPr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7" name="椭圆 128026"/>
            <p:cNvSpPr/>
            <p:nvPr/>
          </p:nvSpPr>
          <p:spPr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8" name="椭圆 128027"/>
            <p:cNvSpPr/>
            <p:nvPr/>
          </p:nvSpPr>
          <p:spPr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29" name="椭圆 128028"/>
            <p:cNvSpPr/>
            <p:nvPr/>
          </p:nvSpPr>
          <p:spPr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0" name="椭圆 128029"/>
            <p:cNvSpPr/>
            <p:nvPr/>
          </p:nvSpPr>
          <p:spPr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1" name="椭圆 128030"/>
            <p:cNvSpPr/>
            <p:nvPr/>
          </p:nvSpPr>
          <p:spPr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2" name="椭圆 128031"/>
            <p:cNvSpPr/>
            <p:nvPr/>
          </p:nvSpPr>
          <p:spPr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3" name="椭圆 128032"/>
            <p:cNvSpPr/>
            <p:nvPr/>
          </p:nvSpPr>
          <p:spPr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4" name="椭圆 128033"/>
            <p:cNvSpPr/>
            <p:nvPr/>
          </p:nvSpPr>
          <p:spPr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5" name="椭圆 128034"/>
            <p:cNvSpPr/>
            <p:nvPr/>
          </p:nvSpPr>
          <p:spPr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6" name="椭圆 128035"/>
            <p:cNvSpPr/>
            <p:nvPr/>
          </p:nvSpPr>
          <p:spPr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7" name="椭圆 128036"/>
            <p:cNvSpPr/>
            <p:nvPr/>
          </p:nvSpPr>
          <p:spPr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8" name="椭圆 128037"/>
            <p:cNvSpPr/>
            <p:nvPr/>
          </p:nvSpPr>
          <p:spPr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8039" name="椭圆 128038"/>
            <p:cNvSpPr/>
            <p:nvPr/>
          </p:nvSpPr>
          <p:spPr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28040" name="直接连接符 128039"/>
          <p:cNvSpPr/>
          <p:nvPr/>
        </p:nvSpPr>
        <p:spPr>
          <a:xfrm>
            <a:off x="304800" y="2819400"/>
            <a:ext cx="8229600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>
    <p:random/>
    <p:sndAc>
      <p:stSnd>
        <p:snd r:embed="rId2" name="chimes.wav"/>
      </p:stSnd>
    </p:sndAc>
  </p:transition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2504" cy="44116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719263"/>
            <a:ext cx="4032504" cy="44116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52930" cy="60086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2504" cy="49101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19200"/>
            <a:ext cx="4032504" cy="49101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69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52930" cy="59769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6863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6863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01186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60118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audio" Target="../media/audio1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4" Type="http://schemas.openxmlformats.org/officeDocument/2006/relationships/theme" Target="../theme/theme3.xml"/><Relationship Id="rId13" Type="http://schemas.openxmlformats.org/officeDocument/2006/relationships/audio" Target="../media/audio1.wav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4" Type="http://schemas.openxmlformats.org/officeDocument/2006/relationships/theme" Target="../theme/theme4.xml"/><Relationship Id="rId3" Type="http://schemas.openxmlformats.org/officeDocument/2006/relationships/audio" Target="../media/audio1.wav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1" Type="http://schemas.openxmlformats.org/officeDocument/2006/relationships/theme" Target="../theme/theme5.xml"/><Relationship Id="rId10" Type="http://schemas.openxmlformats.org/officeDocument/2006/relationships/audio" Target="../media/audio1.wav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2" Type="http://schemas.openxmlformats.org/officeDocument/2006/relationships/theme" Target="../theme/theme6.xml"/><Relationship Id="rId11" Type="http://schemas.openxmlformats.org/officeDocument/2006/relationships/audio" Target="../media/audio1.wav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4" Type="http://schemas.openxmlformats.org/officeDocument/2006/relationships/theme" Target="../theme/theme7.xml"/><Relationship Id="rId13" Type="http://schemas.openxmlformats.org/officeDocument/2006/relationships/audio" Target="../media/audio1.wav"/><Relationship Id="rId12" Type="http://schemas.openxmlformats.org/officeDocument/2006/relationships/image" Target="../media/image8.jpeg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3" Type="http://schemas.openxmlformats.org/officeDocument/2006/relationships/theme" Target="../theme/theme8.xml"/><Relationship Id="rId12" Type="http://schemas.openxmlformats.org/officeDocument/2006/relationships/audio" Target="../media/audio1.wav"/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6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3" Type="http://schemas.openxmlformats.org/officeDocument/2006/relationships/theme" Target="../theme/theme9.xml"/><Relationship Id="rId12" Type="http://schemas.openxmlformats.org/officeDocument/2006/relationships/audio" Target="../media/audio1.wav"/><Relationship Id="rId11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7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3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9.xml"/><Relationship Id="rId14" Type="http://schemas.openxmlformats.org/officeDocument/2006/relationships/theme" Target="../theme/theme10.xml"/><Relationship Id="rId13" Type="http://schemas.openxmlformats.org/officeDocument/2006/relationships/audio" Target="../media/audio1.wav"/><Relationship Id="rId12" Type="http://schemas.openxmlformats.org/officeDocument/2006/relationships/image" Target="../media/image9.jpeg"/><Relationship Id="rId11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 noRot="1"/>
          </p:cNvSpPr>
          <p:nvPr>
            <p:ph type="body" idx="1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076950"/>
            <a:ext cx="2289175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kumimoji="0" sz="140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FBA9A1D-8804-4154-B73F-5D5A70E7AB10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76950"/>
            <a:ext cx="2895600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defRPr kumimoji="0" sz="140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76950"/>
            <a:ext cx="2289175" cy="4762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>
    <p:random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"/>
        <a:defRPr sz="2800">
          <a:solidFill>
            <a:schemeClr val="tx1"/>
          </a:solidFill>
          <a:latin typeface="Arial" panose="020B0604020202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400">
          <a:solidFill>
            <a:schemeClr val="tx1"/>
          </a:solidFill>
          <a:latin typeface="Arial" panose="020B0604020202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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3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Rectangle 4"/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6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kumimoji="0" sz="140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C10F74-5656-4753-86FF-C9A7051C45F1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defRPr kumimoji="0" sz="140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ransition>
    <p:random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anose="020B0604020202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 noRot="1"/>
          </p:cNvSpPr>
          <p:nvPr>
            <p:ph type="title"/>
          </p:nvPr>
        </p:nvSpPr>
        <p:spPr>
          <a:xfrm>
            <a:off x="301625" y="6096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Rectangle 3"/>
          <p:cNvSpPr>
            <a:spLocks noGrp="1" noRot="1"/>
          </p:cNvSpPr>
          <p:nvPr>
            <p:ph type="body" idx="1"/>
          </p:nvPr>
        </p:nvSpPr>
        <p:spPr>
          <a:xfrm>
            <a:off x="301625" y="1905000"/>
            <a:ext cx="8540750" cy="41941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0" sz="140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0051B3C-198D-4DEA-9356-CC32A8B78DBC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kumimoji="0" sz="140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>
    <p:random/>
    <p:sndAc>
      <p:stSnd>
        <p:snd r:embed="rId13" name="chimes.wav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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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duotone>
              <a:schemeClr val="bg1"/>
              <a:srgbClr val="FFFFFF"/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ctr">
              <a:defRPr kumimoji="0"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effectLst>
                  <a:outerShdw blurRad="38100" dist="38100" dir="2700000">
                    <a:srgbClr val="000000"/>
                  </a:outerShdw>
                </a:effectLst>
              </a:rPr>
            </a:fld>
            <a:endParaRPr lang="zh-CN" altLang="en-US" dirty="0"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 kumimoji="0"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112A6F-B418-427C-8B11-EC7F1C674A6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</p:sldLayoutIdLst>
  <p:transition>
    <p:random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6678613"/>
            <a:ext cx="9144000" cy="17938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23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5124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70BE685-CC4B-40F3-BDBF-92BFEEBFB098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en-US" altLang="zh-CN">
                <a:latin typeface="Times New Roman" panose="02020603050405020304" pitchFamily="18" charset="0"/>
              </a:rPr>
            </a:fld>
            <a:endParaRPr lang="en-US" altLang="zh-CN">
              <a:latin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795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transition>
    <p:random/>
    <p:sndAc>
      <p:stSnd>
        <p:snd r:embed="rId10" name="chimes.wav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6146" name="标题占位符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6147" name="文本占位符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 smtClean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7394E6-B0F7-4B3B-B3DE-CBF1D9956B7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8" name="直接连接符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直接连接符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</p:sldLayoutIdLst>
  <p:transition>
    <p:random/>
    <p:sndAc>
      <p:stSnd>
        <p:snd r:embed="rId11" name="chimes.wav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宋体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宋体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宋体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/>
          <a:ea typeface="宋体" panose="02010600030101010101" pitchFamily="2" charset="-122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005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9570" name="标题 109569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9571" name="文本占位符 109570"/>
          <p:cNvSpPr>
            <a:spLocks noGrp="1" noRot="1"/>
          </p:cNvSpPr>
          <p:nvPr>
            <p:ph type="body" idx="1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9572" name="日期占位符 109571"/>
          <p:cNvSpPr>
            <a:spLocks noGrp="1"/>
          </p:cNvSpPr>
          <p:nvPr>
            <p:ph type="dt" sz="half" idx="2"/>
          </p:nvPr>
        </p:nvSpPr>
        <p:spPr>
          <a:xfrm>
            <a:off x="301625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9573" name="页脚占位符 109572"/>
          <p:cNvSpPr>
            <a:spLocks noGrp="1"/>
          </p:cNvSpPr>
          <p:nvPr>
            <p:ph type="ftr" sz="quarter" idx="3"/>
          </p:nvPr>
        </p:nvSpPr>
        <p:spPr>
          <a:xfrm>
            <a:off x="3124200" y="601980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pPr lvl="0" eaLnBrk="1" hangingPunct="1"/>
            <a:endParaRPr lang="zh-CN" altLang="en-US" dirty="0"/>
          </a:p>
        </p:txBody>
      </p:sp>
      <p:sp>
        <p:nvSpPr>
          <p:cNvPr id="109574" name="灯片编号占位符 109573"/>
          <p:cNvSpPr>
            <a:spLocks noGrp="1"/>
          </p:cNvSpPr>
          <p:nvPr>
            <p:ph type="sldNum" sz="quarter" idx="4"/>
          </p:nvPr>
        </p:nvSpPr>
        <p:spPr>
          <a:xfrm>
            <a:off x="6553200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random/>
    <p:sndAc>
      <p:stSnd>
        <p:snd r:embed="rId13" name="chimes.wav"/>
      </p:stSnd>
    </p:sndAc>
  </p:transition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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6978" name="直接连接符 126977"/>
          <p:cNvSpPr/>
          <p:nvPr/>
        </p:nvSpPr>
        <p:spPr>
          <a:xfrm>
            <a:off x="7962900" y="152400"/>
            <a:ext cx="0" cy="1524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6979" name="标题 126978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en-US" altLang="zh-CN" dirty="0"/>
              <a:t>单击此处编辑母版标题样式</a:t>
            </a:r>
            <a:endParaRPr lang="en-US" altLang="zh-CN" dirty="0"/>
          </a:p>
        </p:txBody>
      </p:sp>
      <p:sp>
        <p:nvSpPr>
          <p:cNvPr id="126980" name="文本占位符 126979"/>
          <p:cNvSpPr>
            <a:spLocks noGrp="1"/>
          </p:cNvSpPr>
          <p:nvPr>
            <p:ph type="body" idx="1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单击此处编辑母版文本样式</a:t>
            </a:r>
            <a:endParaRPr lang="en-US" altLang="zh-CN" dirty="0"/>
          </a:p>
          <a:p>
            <a:pPr lvl="1"/>
            <a:r>
              <a:rPr lang="en-US" altLang="zh-CN" dirty="0"/>
              <a:t>第二级</a:t>
            </a:r>
            <a:endParaRPr lang="en-US" altLang="zh-CN" dirty="0"/>
          </a:p>
          <a:p>
            <a:pPr lvl="2"/>
            <a:r>
              <a:rPr lang="en-US" altLang="zh-CN" dirty="0"/>
              <a:t>第三级</a:t>
            </a:r>
            <a:endParaRPr lang="en-US" altLang="zh-CN" dirty="0"/>
          </a:p>
          <a:p>
            <a:pPr lvl="3"/>
            <a:r>
              <a:rPr lang="en-US" altLang="zh-CN" dirty="0"/>
              <a:t>第四级</a:t>
            </a:r>
            <a:endParaRPr lang="en-US" altLang="zh-CN" dirty="0"/>
          </a:p>
          <a:p>
            <a:pPr lvl="4"/>
            <a:r>
              <a:rPr lang="en-US" altLang="zh-CN" dirty="0"/>
              <a:t>第五级</a:t>
            </a:r>
            <a:endParaRPr lang="en-US" altLang="zh-CN" dirty="0"/>
          </a:p>
        </p:txBody>
      </p:sp>
      <p:sp>
        <p:nvSpPr>
          <p:cNvPr id="126981" name="日期占位符 126980"/>
          <p:cNvSpPr>
            <a:spLocks noGrp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pPr lvl="0" eaLnBrk="1" hangingPunct="1"/>
            <a:fld id="{BB962C8B-B14F-4D97-AF65-F5344CB8AC3E}" type="datetimeFigureOut">
              <a:rPr lang="zh-CN" altLang="en-US" dirty="0"/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26982" name="页脚占位符 126981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pPr lvl="0" eaLnBrk="1" hangingPunct="1"/>
            <a:endParaRPr lang="en-US" altLang="zh-CN"/>
          </a:p>
        </p:txBody>
      </p:sp>
      <p:sp>
        <p:nvSpPr>
          <p:cNvPr id="126983" name="灯片编号占位符 126982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pPr lvl="0" eaLnBrk="1" hangingPunct="1"/>
            <a:fld id="{9A0DB2DC-4C9A-4742-B13C-FB6460FD3503}" type="slidenum">
              <a:rPr lang="en-US" altLang="zh-CN"/>
            </a:fld>
            <a:endParaRPr lang="en-US" altLang="zh-CN">
              <a:latin typeface="Times New Roman" panose="02020603050405020304" pitchFamily="18" charset="0"/>
            </a:endParaRPr>
          </a:p>
        </p:txBody>
      </p:sp>
      <p:grpSp>
        <p:nvGrpSpPr>
          <p:cNvPr id="126984" name="组合 126983"/>
          <p:cNvGrpSpPr/>
          <p:nvPr/>
        </p:nvGrpSpPr>
        <p:grpSpPr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26985" name="椭圆 126984"/>
            <p:cNvSpPr/>
            <p:nvPr/>
          </p:nvSpPr>
          <p:spPr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86" name="椭圆 126985"/>
            <p:cNvSpPr/>
            <p:nvPr/>
          </p:nvSpPr>
          <p:spPr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87" name="椭圆 126986"/>
            <p:cNvSpPr/>
            <p:nvPr/>
          </p:nvSpPr>
          <p:spPr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88" name="椭圆 126987"/>
            <p:cNvSpPr/>
            <p:nvPr/>
          </p:nvSpPr>
          <p:spPr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89" name="椭圆 126988"/>
            <p:cNvSpPr/>
            <p:nvPr/>
          </p:nvSpPr>
          <p:spPr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0" name="椭圆 126989"/>
            <p:cNvSpPr/>
            <p:nvPr/>
          </p:nvSpPr>
          <p:spPr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1" name="椭圆 126990"/>
            <p:cNvSpPr/>
            <p:nvPr/>
          </p:nvSpPr>
          <p:spPr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2" name="椭圆 126991"/>
            <p:cNvSpPr/>
            <p:nvPr/>
          </p:nvSpPr>
          <p:spPr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3" name="椭圆 126992"/>
            <p:cNvSpPr/>
            <p:nvPr/>
          </p:nvSpPr>
          <p:spPr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4" name="椭圆 126993"/>
            <p:cNvSpPr/>
            <p:nvPr/>
          </p:nvSpPr>
          <p:spPr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5" name="椭圆 126994"/>
            <p:cNvSpPr/>
            <p:nvPr/>
          </p:nvSpPr>
          <p:spPr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6" name="椭圆 126995"/>
            <p:cNvSpPr/>
            <p:nvPr/>
          </p:nvSpPr>
          <p:spPr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7" name="椭圆 126996"/>
            <p:cNvSpPr/>
            <p:nvPr/>
          </p:nvSpPr>
          <p:spPr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8" name="椭圆 126997"/>
            <p:cNvSpPr/>
            <p:nvPr/>
          </p:nvSpPr>
          <p:spPr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99" name="椭圆 126998"/>
            <p:cNvSpPr/>
            <p:nvPr/>
          </p:nvSpPr>
          <p:spPr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0" name="椭圆 126999"/>
            <p:cNvSpPr/>
            <p:nvPr/>
          </p:nvSpPr>
          <p:spPr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1" name="椭圆 127000"/>
            <p:cNvSpPr/>
            <p:nvPr/>
          </p:nvSpPr>
          <p:spPr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2" name="椭圆 127001"/>
            <p:cNvSpPr/>
            <p:nvPr/>
          </p:nvSpPr>
          <p:spPr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3" name="椭圆 127002"/>
            <p:cNvSpPr/>
            <p:nvPr/>
          </p:nvSpPr>
          <p:spPr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4" name="椭圆 127003"/>
            <p:cNvSpPr/>
            <p:nvPr/>
          </p:nvSpPr>
          <p:spPr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5" name="椭圆 127004"/>
            <p:cNvSpPr/>
            <p:nvPr/>
          </p:nvSpPr>
          <p:spPr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6" name="椭圆 127005"/>
            <p:cNvSpPr/>
            <p:nvPr/>
          </p:nvSpPr>
          <p:spPr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7" name="椭圆 127006"/>
            <p:cNvSpPr/>
            <p:nvPr/>
          </p:nvSpPr>
          <p:spPr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8" name="椭圆 127007"/>
            <p:cNvSpPr/>
            <p:nvPr/>
          </p:nvSpPr>
          <p:spPr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09" name="椭圆 127008"/>
            <p:cNvSpPr/>
            <p:nvPr/>
          </p:nvSpPr>
          <p:spPr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10" name="椭圆 127009"/>
            <p:cNvSpPr/>
            <p:nvPr/>
          </p:nvSpPr>
          <p:spPr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11" name="椭圆 127010"/>
            <p:cNvSpPr/>
            <p:nvPr/>
          </p:nvSpPr>
          <p:spPr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12" name="椭圆 127011"/>
            <p:cNvSpPr/>
            <p:nvPr/>
          </p:nvSpPr>
          <p:spPr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13" name="椭圆 127012"/>
            <p:cNvSpPr/>
            <p:nvPr/>
          </p:nvSpPr>
          <p:spPr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14" name="椭圆 127013"/>
            <p:cNvSpPr/>
            <p:nvPr/>
          </p:nvSpPr>
          <p:spPr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15" name="椭圆 127014"/>
            <p:cNvSpPr/>
            <p:nvPr/>
          </p:nvSpPr>
          <p:spPr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>
    <p:random/>
    <p:sndAc>
      <p:stSnd>
        <p:snd r:embed="rId12" name="chimes.wav"/>
      </p:stSnd>
    </p:sndAc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900" b="1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lvl="1" indent="-347345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87425" lvl="2" indent="-29337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81430" lvl="3" indent="-2921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98930" lvl="4" indent="-31623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等腰三角形 11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0052" name="标题占位符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30053" name="文本占位符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13" name="日期占位符 1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49F9E9-EF59-43EC-B8EF-4F4AB9C93EE9}" type="datetimeFigureOut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>
    <p:random/>
    <p:sndAc>
      <p:stSnd>
        <p:snd r:embed="rId12" name="chimes.wav"/>
      </p:stSnd>
    </p:sndAc>
  </p:transition>
  <p:hf sldNum="0" hdr="0" ftr="0" dt="0"/>
  <p:txStyles>
    <p:title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2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3050" lvl="0" indent="-273050" algn="l" defTabSz="914400" rtl="0" eaLnBrk="0" fontAlgn="base" latinLnBrk="0" hangingPunct="0">
        <a:lnSpc>
          <a:spcPct val="100000"/>
        </a:lnSpc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8005" lvl="1" indent="-273050" algn="l" defTabSz="91440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b="0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325" lvl="2" indent="-228600" algn="l" defTabSz="914400" rtl="0" eaLnBrk="0" fontAlgn="base" latinLnBrk="0" hangingPunct="0">
        <a:lnSpc>
          <a:spcPct val="100000"/>
        </a:lnSpc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097280" lvl="3" indent="-228600" algn="l" defTabSz="914400" rtl="0" eaLnBrk="0" fontAlgn="base" latinLnBrk="0" hangingPunct="0">
        <a:lnSpc>
          <a:spcPct val="100000"/>
        </a:lnSpc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371600" lvl="4" indent="-228600" algn="l" defTabSz="914400" rtl="0" eaLnBrk="0" fontAlgn="base" latinLnBrk="0" hangingPunct="0">
        <a:lnSpc>
          <a:spcPct val="100000"/>
        </a:lnSpc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0" fontAlgn="base" latinLnBrk="0" hangingPunct="0">
        <a:lnSpc>
          <a:spcPct val="100000"/>
        </a:lnSpc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0" fontAlgn="base" latinLnBrk="0" hangingPunct="0">
        <a:lnSpc>
          <a:spcPct val="100000"/>
        </a:lnSpc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0" fontAlgn="base" latinLnBrk="0" hangingPunct="0">
        <a:lnSpc>
          <a:spcPct val="100000"/>
        </a:lnSpc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0" fontAlgn="base" latinLnBrk="0" hangingPunct="0">
        <a:lnSpc>
          <a:spcPct val="100000"/>
        </a:lnSpc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6678613"/>
            <a:ext cx="9144000" cy="17938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795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7200" y="1411288"/>
            <a:ext cx="8229600" cy="17463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3125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33126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6400800"/>
            <a:ext cx="32004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682EB3-2607-4CCF-8AA5-E2B6E1A20B34}" type="datetimeFigureOut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6400800"/>
            <a:ext cx="37338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4163"/>
          </a:xfrm>
          <a:prstGeom prst="rect">
            <a:avLst/>
          </a:prstGeom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ransition>
    <p:random/>
    <p:sndAc>
      <p:stSnd>
        <p:snd r:embed="rId13" name="chimes.wav"/>
      </p:stSnd>
    </p:sndAc>
  </p:transition>
  <p:hf sldNum="0" hdr="0" ftr="0" dt="0"/>
  <p:txStyles>
    <p:titleStyle>
      <a:lvl1pPr marL="0" lvl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ß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Þ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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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3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sng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audio" Target="../media/audio1.wav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audio1.wav"/><Relationship Id="rId1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audio" Target="../media/audio1.wav"/><Relationship Id="rId1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4.xml"/><Relationship Id="rId1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0.xml"/><Relationship Id="rId1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1.xml"/><Relationship Id="rId1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2.xml"/><Relationship Id="rId1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Picture 2" descr="http://news.xinhuanet.com/mil/2012-06/29/123348297_741n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668838" cy="3621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Picture 26" descr="http://www.swsm.net/data/attachment/forum/201206/20/1528126c4q9fvyhqxk64y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3" y="0"/>
            <a:ext cx="4643437" cy="3786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0" y="3714750"/>
            <a:ext cx="8858250" cy="2308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indent="266700" defTabSz="914400" eaLnBrk="0" hangingPunct="0">
              <a:buClrTx/>
              <a:buSzTx/>
              <a:buFontTx/>
              <a:defRPr/>
            </a:pPr>
            <a:r>
              <a:rPr kumimoji="1" lang="zh-CN" altLang="zh-CN" b="1" u="none" kern="1200" cap="none" spc="0" normalizeH="0" baseline="0" noProof="0" dirty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神九航天员返回地面后，主着陆场为他们安排的第一餐</a:t>
            </a:r>
            <a:r>
              <a:rPr kumimoji="1" lang="zh-CN" altLang="en-US" b="1" u="none" kern="1200" cap="none" spc="0" normalizeH="0" baseline="0" noProof="0" dirty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的食谱：</a:t>
            </a:r>
            <a:r>
              <a:rPr kumimoji="1" lang="zh-CN" altLang="zh-CN" b="1" u="none" kern="1200" cap="none" spc="0" normalizeH="0" baseline="0" noProof="0" dirty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粥、花卷、咸菜、清炒蔬菜、水果、清炖羊肉以及一些</a:t>
            </a:r>
            <a:r>
              <a:rPr kumimoji="1" lang="zh-CN" altLang="zh-CN" b="1" u="none" kern="1200" cap="none" spc="0" normalizeH="0" baseline="0" noProof="0" dirty="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电解质</a:t>
            </a:r>
            <a:r>
              <a:rPr kumimoji="1" lang="zh-CN" altLang="zh-CN" b="1" u="none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饮料</a:t>
            </a:r>
            <a:r>
              <a:rPr kumimoji="1" lang="zh-CN" altLang="en-US" b="1" u="none" kern="1200" cap="none" spc="0" normalizeH="0" baseline="0" noProof="0" dirty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。</a:t>
            </a:r>
            <a:r>
              <a:rPr kumimoji="1" lang="zh-CN" altLang="zh-CN" b="1" u="none" kern="1200" cap="none" spc="0" normalizeH="0" baseline="0" noProof="0" dirty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既科学搭配又平常而有特色。</a:t>
            </a:r>
            <a:endParaRPr kumimoji="1" lang="zh-CN" altLang="zh-CN" b="1" u="none" kern="1200" cap="none" spc="0" normalizeH="0" baseline="0" noProof="0" dirty="0"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TextBox 5"/>
          <p:cNvSpPr txBox="1"/>
          <p:nvPr/>
        </p:nvSpPr>
        <p:spPr>
          <a:xfrm>
            <a:off x="571500" y="6072188"/>
            <a:ext cx="54292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什么是电解质呢？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9104">
    <p:cover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charRg st="0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2">
                                            <p:txEl>
                                              <p:charRg st="0" end="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Rectangle 2"/>
          <p:cNvSpPr/>
          <p:nvPr/>
        </p:nvSpPr>
        <p:spPr>
          <a:xfrm>
            <a:off x="611188" y="333375"/>
            <a:ext cx="8156575" cy="14382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29699" name="Rectangle 3"/>
          <p:cNvSpPr/>
          <p:nvPr/>
        </p:nvSpPr>
        <p:spPr>
          <a:xfrm>
            <a:off x="1403350" y="2060575"/>
            <a:ext cx="7165975" cy="20605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pic>
        <p:nvPicPr>
          <p:cNvPr id="29700" name="Picture 5" descr="gif0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5063" y="1714500"/>
            <a:ext cx="2532062" cy="2214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 Box 6"/>
          <p:cNvSpPr txBox="1"/>
          <p:nvPr/>
        </p:nvSpPr>
        <p:spPr>
          <a:xfrm>
            <a:off x="2928938" y="3429000"/>
            <a:ext cx="2447925" cy="13239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p>
            <a:r>
              <a:rPr lang="zh-CN" altLang="en-US" sz="4000" b="1" u="none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第一课时</a:t>
            </a:r>
            <a:endParaRPr lang="en-US" altLang="zh-CN" sz="4000" b="1" u="none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4000" u="none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4000" u="none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9702" name="Rectangle 7"/>
          <p:cNvSpPr/>
          <p:nvPr/>
        </p:nvSpPr>
        <p:spPr>
          <a:xfrm>
            <a:off x="611188" y="549275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zh-CN" altLang="en-US" sz="5400" b="1" u="none" dirty="0">
                <a:solidFill>
                  <a:schemeClr val="tx2"/>
                </a:solidFill>
                <a:latin typeface="Times New Roman" panose="02020603050405020304" pitchFamily="18" charset="0"/>
                <a:ea typeface="华文新魏" pitchFamily="2" charset="-122"/>
              </a:rPr>
              <a:t>第二章  化学物质及其变化</a:t>
            </a:r>
            <a:endParaRPr lang="zh-CN" altLang="en-US" sz="5400" b="1" u="none" dirty="0">
              <a:solidFill>
                <a:schemeClr val="tx2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29703" name="WordArt 8"/>
          <p:cNvSpPr>
            <a:spLocks noTextEdit="1"/>
          </p:cNvSpPr>
          <p:nvPr/>
        </p:nvSpPr>
        <p:spPr>
          <a:xfrm>
            <a:off x="1042988" y="2349500"/>
            <a:ext cx="4743450" cy="793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6000" b="1">
                <a:solidFill>
                  <a:srgbClr val="000000"/>
                </a:soli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第二节  离子反应</a:t>
            </a:r>
            <a:endParaRPr lang="zh-CN" altLang="en-US" sz="6000" b="1">
              <a:solidFill>
                <a:srgbClr val="000000"/>
              </a:solidFill>
              <a:effectLst>
                <a:outerShdw dist="35921" dir="2699999" algn="ctr" rotWithShape="0">
                  <a:srgbClr val="C0C0C0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14438" y="4286250"/>
            <a:ext cx="6572250" cy="20621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华文行楷" pitchFamily="2" charset="-122"/>
                <a:cs typeface="+mn-cs"/>
              </a:rPr>
              <a:t>酸、碱、盐在水溶液中的电离</a:t>
            </a:r>
            <a:endParaRPr kumimoji="1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华文行楷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华文行楷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/>
                <a:ea typeface="华文行楷" pitchFamily="2" charset="-122"/>
                <a:cs typeface="+mn-cs"/>
              </a:rPr>
              <a:t>    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隶书"/>
              <a:ea typeface="华文行楷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隶书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advTm="9104">
    <p:random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51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实验探究</a:t>
            </a:r>
            <a:endParaRPr kumimoji="0" lang="zh-CN" altLang="en-US" sz="4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3107" name="Group 99"/>
          <p:cNvGraphicFramePr>
            <a:graphicFrameLocks noGrp="1"/>
          </p:cNvGraphicFramePr>
          <p:nvPr>
            <p:ph idx="1"/>
          </p:nvPr>
        </p:nvGraphicFramePr>
        <p:xfrm>
          <a:off x="0" y="2286000"/>
          <a:ext cx="9144000" cy="3255963"/>
        </p:xfrm>
        <a:graphic>
          <a:graphicData uri="http://schemas.openxmlformats.org/drawingml/2006/table">
            <a:tbl>
              <a:tblPr/>
              <a:tblGrid>
                <a:gridCol w="990600"/>
                <a:gridCol w="914400"/>
                <a:gridCol w="1143000"/>
                <a:gridCol w="1066800"/>
                <a:gridCol w="1393825"/>
                <a:gridCol w="1196975"/>
                <a:gridCol w="1152525"/>
                <a:gridCol w="1285875"/>
              </a:tblGrid>
              <a:tr h="954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物质</a:t>
                      </a:r>
                      <a:endParaRPr kumimoji="0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蔗糖溶液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酒精   溶液       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稀硫酸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NaOH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固体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NaCl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固体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9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是否具有导电性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0752" name="Group 2"/>
          <p:cNvGrpSpPr/>
          <p:nvPr/>
        </p:nvGrpSpPr>
        <p:grpSpPr>
          <a:xfrm>
            <a:off x="2500313" y="0"/>
            <a:ext cx="6357937" cy="1798638"/>
            <a:chOff x="476" y="0"/>
            <a:chExt cx="4535" cy="1315"/>
          </a:xfrm>
        </p:grpSpPr>
        <p:sp>
          <p:nvSpPr>
            <p:cNvPr id="30769" name="AutoShape 3"/>
            <p:cNvSpPr/>
            <p:nvPr/>
          </p:nvSpPr>
          <p:spPr>
            <a:xfrm>
              <a:off x="476" y="0"/>
              <a:ext cx="4535" cy="1315"/>
            </a:xfrm>
            <a:prstGeom prst="wedgeEllipseCallout">
              <a:avLst>
                <a:gd name="adj1" fmla="val -43750"/>
                <a:gd name="adj2" fmla="val 70000"/>
              </a:avLst>
            </a:prstGeom>
            <a:solidFill>
              <a:srgbClr val="0066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zh-CN" sz="2400" u="none" dirty="0">
                <a:latin typeface="Arial" panose="020B0604020202020204" pitchFamily="34" charset="0"/>
              </a:endParaRPr>
            </a:p>
          </p:txBody>
        </p:sp>
        <p:sp>
          <p:nvSpPr>
            <p:cNvPr id="30770" name="Text Box 4"/>
            <p:cNvSpPr txBox="1"/>
            <p:nvPr/>
          </p:nvSpPr>
          <p:spPr>
            <a:xfrm>
              <a:off x="884" y="210"/>
              <a:ext cx="3674" cy="87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u="none" dirty="0">
                  <a:solidFill>
                    <a:schemeClr val="bg1"/>
                  </a:solidFill>
                  <a:latin typeface="Arial" panose="020B0604020202020204" pitchFamily="34" charset="0"/>
                  <a:ea typeface="华文行楷"/>
                </a:rPr>
                <a:t>下列物质是否具有导电性？</a:t>
              </a:r>
              <a:endParaRPr lang="zh-CN" altLang="en-US" b="1" u="none" dirty="0">
                <a:solidFill>
                  <a:schemeClr val="bg1"/>
                </a:solidFill>
                <a:latin typeface="Arial" panose="020B0604020202020204" pitchFamily="34" charset="0"/>
                <a:ea typeface="华文行楷"/>
              </a:endParaRPr>
            </a:p>
          </p:txBody>
        </p:sp>
      </p:grpSp>
      <p:sp>
        <p:nvSpPr>
          <p:cNvPr id="43092" name="Rectangle 84"/>
          <p:cNvSpPr>
            <a:spLocks noChangeArrowheads="1"/>
          </p:cNvSpPr>
          <p:nvPr/>
        </p:nvSpPr>
        <p:spPr bwMode="auto">
          <a:xfrm>
            <a:off x="0" y="333375"/>
            <a:ext cx="5508625" cy="6413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实验探究</a:t>
            </a:r>
            <a:endParaRPr kumimoji="1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4" name="Text Box 85"/>
          <p:cNvSpPr txBox="1"/>
          <p:nvPr/>
        </p:nvSpPr>
        <p:spPr>
          <a:xfrm>
            <a:off x="376238" y="1974850"/>
            <a:ext cx="1841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43096" name="Text Box 88"/>
          <p:cNvSpPr txBox="1"/>
          <p:nvPr/>
        </p:nvSpPr>
        <p:spPr>
          <a:xfrm>
            <a:off x="3276600" y="4365625"/>
            <a:ext cx="5746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有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56" name="Text Box 91"/>
          <p:cNvSpPr txBox="1"/>
          <p:nvPr/>
        </p:nvSpPr>
        <p:spPr>
          <a:xfrm>
            <a:off x="3419475" y="4786313"/>
            <a:ext cx="2889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30757" name="Text Box 92"/>
          <p:cNvSpPr txBox="1"/>
          <p:nvPr/>
        </p:nvSpPr>
        <p:spPr>
          <a:xfrm>
            <a:off x="5595938" y="4508500"/>
            <a:ext cx="1841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43101" name="Text Box 93"/>
          <p:cNvSpPr txBox="1"/>
          <p:nvPr/>
        </p:nvSpPr>
        <p:spPr>
          <a:xfrm>
            <a:off x="1116013" y="4357688"/>
            <a:ext cx="503237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无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104" name="Text Box 96"/>
          <p:cNvSpPr txBox="1"/>
          <p:nvPr/>
        </p:nvSpPr>
        <p:spPr>
          <a:xfrm>
            <a:off x="2195513" y="4365625"/>
            <a:ext cx="7143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无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105" name="Text Box 97"/>
          <p:cNvSpPr txBox="1"/>
          <p:nvPr/>
        </p:nvSpPr>
        <p:spPr>
          <a:xfrm>
            <a:off x="4427538" y="4365625"/>
            <a:ext cx="5762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无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106" name="Text Box 98"/>
          <p:cNvSpPr txBox="1"/>
          <p:nvPr/>
        </p:nvSpPr>
        <p:spPr>
          <a:xfrm>
            <a:off x="5795963" y="4365625"/>
            <a:ext cx="4318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无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108" name="Text Box 100"/>
          <p:cNvSpPr txBox="1"/>
          <p:nvPr/>
        </p:nvSpPr>
        <p:spPr>
          <a:xfrm>
            <a:off x="6948488" y="4365625"/>
            <a:ext cx="6477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有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109" name="Text Box 101"/>
          <p:cNvSpPr txBox="1"/>
          <p:nvPr/>
        </p:nvSpPr>
        <p:spPr>
          <a:xfrm>
            <a:off x="8243888" y="4365625"/>
            <a:ext cx="5762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有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64" name="TextBox 47"/>
          <p:cNvSpPr txBox="1"/>
          <p:nvPr/>
        </p:nvSpPr>
        <p:spPr>
          <a:xfrm>
            <a:off x="1223963" y="2724150"/>
            <a:ext cx="5072062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30765" name="TextBox 52"/>
          <p:cNvSpPr txBox="1"/>
          <p:nvPr/>
        </p:nvSpPr>
        <p:spPr>
          <a:xfrm>
            <a:off x="6929438" y="3500438"/>
            <a:ext cx="928687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9262" name="TextBox 53"/>
          <p:cNvSpPr txBox="1"/>
          <p:nvPr/>
        </p:nvSpPr>
        <p:spPr>
          <a:xfrm>
            <a:off x="6643688" y="2286000"/>
            <a:ext cx="1785937" cy="1039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spcBef>
                <a:spcPct val="20000"/>
              </a:spcBef>
            </a:pPr>
            <a:r>
              <a:rPr lang="en-US" altLang="zh-CN" sz="2800" b="1" u="none" err="1">
                <a:latin typeface="Times New Roman" panose="02020603050405020304" pitchFamily="18" charset="0"/>
              </a:rPr>
              <a:t>NaOH</a:t>
            </a:r>
            <a:endParaRPr lang="en-US" altLang="zh-CN" sz="2800" b="1" u="none">
              <a:latin typeface="Times New Roman" panose="02020603050405020304" pitchFamily="18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zh-CN" altLang="en-US" sz="2800" b="1" u="none" dirty="0">
                <a:latin typeface="Times New Roman" panose="02020603050405020304" pitchFamily="18" charset="0"/>
              </a:rPr>
              <a:t>溶液</a:t>
            </a:r>
            <a:endParaRPr lang="zh-CN" altLang="en-US" sz="2800" b="1" u="none" dirty="0">
              <a:latin typeface="Times New Roman" panose="02020603050405020304" pitchFamily="18" charset="0"/>
            </a:endParaRPr>
          </a:p>
        </p:txBody>
      </p:sp>
      <p:sp>
        <p:nvSpPr>
          <p:cNvPr id="30767" name="TextBox 54"/>
          <p:cNvSpPr txBox="1"/>
          <p:nvPr/>
        </p:nvSpPr>
        <p:spPr>
          <a:xfrm>
            <a:off x="8143875" y="2643188"/>
            <a:ext cx="10001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9264" name="TextBox 55"/>
          <p:cNvSpPr txBox="1"/>
          <p:nvPr/>
        </p:nvSpPr>
        <p:spPr>
          <a:xfrm>
            <a:off x="7858125" y="2286000"/>
            <a:ext cx="1500188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u="none" err="1">
                <a:latin typeface="Arial" panose="020B0604020202020204" pitchFamily="34" charset="0"/>
              </a:rPr>
              <a:t>NaCl</a:t>
            </a:r>
            <a:endParaRPr lang="en-US" altLang="zh-CN" sz="2800" b="1" u="none">
              <a:latin typeface="Arial" panose="020B0604020202020204" pitchFamily="34" charset="0"/>
            </a:endParaRPr>
          </a:p>
          <a:p>
            <a:r>
              <a:rPr lang="zh-CN" altLang="en-US" sz="2800" b="1" u="none" dirty="0">
                <a:latin typeface="Arial" panose="020B0604020202020204" pitchFamily="34" charset="0"/>
              </a:rPr>
              <a:t>溶液</a:t>
            </a:r>
            <a:endParaRPr lang="zh-CN" altLang="en-US" sz="2800" b="1" u="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9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96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10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10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10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10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10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105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9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10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10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10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109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06" grpId="0"/>
      <p:bldP spid="9262" grpId="0"/>
      <p:bldP spid="92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 rot="10800000" flipV="1">
            <a:off x="0" y="2000250"/>
            <a:ext cx="6715125" cy="357188"/>
          </a:xfrm>
        </p:spPr>
        <p:txBody>
          <a:bodyPr vert="horz" wrap="square" lIns="91440" tIns="45720" rIns="91440" bIns="45720" numCol="1" anchor="b" anchorCtr="0" compatLnSpc="1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</a:t>
            </a:r>
            <a:r>
              <a:rPr kumimoji="0" lang="en-US" altLang="zh-CN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NaCl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在水中溶解和电离的过程图   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9" name="Picture 3" descr="W0200704163146654258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0313"/>
            <a:ext cx="9001125" cy="4357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2" name="Rectangle 4"/>
          <p:cNvSpPr/>
          <p:nvPr/>
        </p:nvSpPr>
        <p:spPr>
          <a:xfrm>
            <a:off x="0" y="285750"/>
            <a:ext cx="9144000" cy="157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u="none" dirty="0">
                <a:solidFill>
                  <a:srgbClr val="0000FF"/>
                </a:solidFill>
                <a:latin typeface="Arial" panose="020B0604020202020204" pitchFamily="34" charset="0"/>
              </a:rPr>
              <a:t>            为什么</a:t>
            </a:r>
            <a:r>
              <a:rPr lang="en-US" altLang="zh-CN" sz="3200" b="1" u="none" err="1">
                <a:solidFill>
                  <a:srgbClr val="0000FF"/>
                </a:solidFill>
                <a:latin typeface="Times New Roman" panose="02020603050405020304" pitchFamily="18" charset="0"/>
              </a:rPr>
              <a:t>NaOH</a:t>
            </a:r>
            <a:r>
              <a:rPr lang="zh-CN" altLang="en-US" sz="3200" b="1" u="none" dirty="0">
                <a:solidFill>
                  <a:srgbClr val="0000FF"/>
                </a:solidFill>
                <a:latin typeface="Arial" panose="020B0604020202020204" pitchFamily="34" charset="0"/>
              </a:rPr>
              <a:t>固体</a:t>
            </a:r>
            <a:r>
              <a:rPr lang="zh-CN" altLang="en-US" sz="3200" b="1" u="none" dirty="0">
                <a:solidFill>
                  <a:srgbClr val="0000FF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3200" b="1" u="none" err="1">
                <a:solidFill>
                  <a:srgbClr val="0000FF"/>
                </a:solidFill>
                <a:latin typeface="Arial" panose="020B0604020202020204" pitchFamily="34" charset="0"/>
              </a:rPr>
              <a:t>NaCl</a:t>
            </a:r>
            <a:r>
              <a:rPr lang="zh-CN" altLang="en-US" sz="3200" b="1" u="none" dirty="0">
                <a:solidFill>
                  <a:srgbClr val="0000FF"/>
                </a:solidFill>
                <a:latin typeface="Arial" panose="020B0604020202020204" pitchFamily="34" charset="0"/>
              </a:rPr>
              <a:t>固体不导电，而它们的水溶液可导电？</a:t>
            </a:r>
            <a:r>
              <a:rPr lang="zh-CN" altLang="en-US" sz="3200" b="1" u="none" dirty="0">
                <a:solidFill>
                  <a:srgbClr val="0000FF"/>
                </a:solidFill>
                <a:latin typeface="Arial" panose="020B0604020202020204" pitchFamily="34" charset="0"/>
                <a:ea typeface="楷体_GB2312" pitchFamily="49" charset="-122"/>
              </a:rPr>
              <a:t>蔗糖溶液</a:t>
            </a:r>
            <a:r>
              <a:rPr lang="en-US" altLang="zh-CN" sz="3200" b="1" u="none">
                <a:solidFill>
                  <a:srgbClr val="0000FF"/>
                </a:solidFill>
                <a:latin typeface="Times New Roman" panose="02020603050405020304" pitchFamily="18" charset="0"/>
              </a:rPr>
              <a:t>﹑</a:t>
            </a:r>
            <a:r>
              <a:rPr lang="zh-CN" altLang="en-US" sz="3200" b="1" u="none" dirty="0">
                <a:solidFill>
                  <a:srgbClr val="0000FF"/>
                </a:solidFill>
                <a:latin typeface="Arial" panose="020B0604020202020204" pitchFamily="34" charset="0"/>
                <a:ea typeface="楷体_GB2312" pitchFamily="49" charset="-122"/>
              </a:rPr>
              <a:t>酒精溶液却不能导电？</a:t>
            </a:r>
            <a:endParaRPr lang="zh-CN" altLang="en-US" sz="3200" b="1" u="none" dirty="0">
              <a:solidFill>
                <a:srgbClr val="0000FF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1749" name="TextBox 47"/>
          <p:cNvSpPr txBox="1"/>
          <p:nvPr/>
        </p:nvSpPr>
        <p:spPr>
          <a:xfrm>
            <a:off x="1223963" y="2724150"/>
            <a:ext cx="5072062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31750" name="TextBox 47"/>
          <p:cNvSpPr txBox="1"/>
          <p:nvPr/>
        </p:nvSpPr>
        <p:spPr>
          <a:xfrm>
            <a:off x="1357313" y="2786063"/>
            <a:ext cx="5072062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14313"/>
            <a:ext cx="74295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solidFill>
                  <a:srgbClr val="FF0000"/>
                </a:solidFill>
                <a:latin typeface="Arial" panose="020B0604020202020204" pitchFamily="34" charset="0"/>
              </a:rPr>
              <a:t>思考</a:t>
            </a:r>
            <a:r>
              <a:rPr lang="en-US" altLang="zh-CN" b="1" u="none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765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矩形 3"/>
          <p:cNvSpPr/>
          <p:nvPr/>
        </p:nvSpPr>
        <p:spPr>
          <a:xfrm>
            <a:off x="285750" y="571500"/>
            <a:ext cx="8429625" cy="4760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b="1" u="none" err="1">
                <a:latin typeface="Arial" panose="020B0604020202020204" pitchFamily="34" charset="0"/>
                <a:ea typeface="楷体_GB2312" pitchFamily="49" charset="-122"/>
              </a:rPr>
              <a:t>NaOH</a:t>
            </a:r>
            <a:r>
              <a:rPr lang="zh-CN" altLang="en-US" b="1" u="none" dirty="0">
                <a:latin typeface="Arial" panose="020B0604020202020204" pitchFamily="34" charset="0"/>
                <a:ea typeface="楷体_GB2312" pitchFamily="49" charset="-122"/>
              </a:rPr>
              <a:t>固体</a:t>
            </a:r>
            <a:r>
              <a:rPr lang="zh-CN" altLang="en-US" b="1" u="none" dirty="0">
                <a:latin typeface="Arial" panose="020B0604020202020204" pitchFamily="34" charset="0"/>
              </a:rPr>
              <a:t>、</a:t>
            </a:r>
            <a:r>
              <a:rPr lang="en-US" altLang="zh-CN" b="1" u="none"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en-US" altLang="zh-CN" b="1" u="none" err="1">
                <a:latin typeface="Arial" panose="020B0604020202020204" pitchFamily="34" charset="0"/>
                <a:ea typeface="楷体_GB2312" pitchFamily="49" charset="-122"/>
              </a:rPr>
              <a:t>NaCl</a:t>
            </a:r>
            <a:r>
              <a:rPr lang="zh-CN" altLang="en-US" b="1" u="none" dirty="0">
                <a:latin typeface="Arial" panose="020B0604020202020204" pitchFamily="34" charset="0"/>
                <a:ea typeface="楷体_GB2312" pitchFamily="49" charset="-122"/>
              </a:rPr>
              <a:t>固体</a:t>
            </a:r>
            <a:r>
              <a:rPr lang="zh-CN" altLang="en-US" b="1" u="none" dirty="0">
                <a:latin typeface="Arial" panose="020B0604020202020204" pitchFamily="34" charset="0"/>
              </a:rPr>
              <a:t>不能导电</a:t>
            </a:r>
            <a:r>
              <a:rPr lang="en-US" altLang="zh-CN" b="1" u="none">
                <a:latin typeface="Arial" panose="020B0604020202020204" pitchFamily="34" charset="0"/>
              </a:rPr>
              <a:t>,</a:t>
            </a:r>
            <a:r>
              <a:rPr lang="zh-CN" altLang="en-US" b="1" u="none" dirty="0">
                <a:latin typeface="Arial" panose="020B0604020202020204" pitchFamily="34" charset="0"/>
              </a:rPr>
              <a:t>是因为（                                      ）</a:t>
            </a:r>
            <a:r>
              <a:rPr lang="zh-CN" altLang="en-US" b="1" u="none" dirty="0">
                <a:latin typeface="宋体" panose="02010600030101010101" pitchFamily="2" charset="-122"/>
              </a:rPr>
              <a:t>；</a:t>
            </a:r>
            <a:endParaRPr lang="en-US" altLang="zh-CN" b="1" u="none">
              <a:latin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u="none" dirty="0">
                <a:latin typeface="Arial" panose="020B0604020202020204" pitchFamily="34" charset="0"/>
              </a:rPr>
              <a:t> </a:t>
            </a:r>
            <a:r>
              <a:rPr lang="en-US" altLang="zh-CN" b="1" u="none" err="1">
                <a:latin typeface="Arial" panose="020B0604020202020204" pitchFamily="34" charset="0"/>
              </a:rPr>
              <a:t>NaCl</a:t>
            </a:r>
            <a:r>
              <a:rPr lang="zh-CN" altLang="en-US" b="1" u="none" dirty="0">
                <a:latin typeface="Arial" panose="020B0604020202020204" pitchFamily="34" charset="0"/>
              </a:rPr>
              <a:t>溶液、稀硫酸、 </a:t>
            </a:r>
            <a:r>
              <a:rPr lang="en-US" altLang="zh-CN" b="1" u="none" err="1">
                <a:latin typeface="Arial" panose="020B0604020202020204" pitchFamily="34" charset="0"/>
              </a:rPr>
              <a:t>NaOH</a:t>
            </a:r>
            <a:r>
              <a:rPr lang="zh-CN" altLang="en-US" b="1" u="none" dirty="0">
                <a:latin typeface="Arial" panose="020B0604020202020204" pitchFamily="34" charset="0"/>
              </a:rPr>
              <a:t>溶液能导电</a:t>
            </a:r>
            <a:r>
              <a:rPr lang="en-US" altLang="zh-CN" b="1" u="none">
                <a:latin typeface="Arial" panose="020B0604020202020204" pitchFamily="34" charset="0"/>
              </a:rPr>
              <a:t>,</a:t>
            </a:r>
            <a:r>
              <a:rPr lang="zh-CN" altLang="en-US" b="1" u="none" dirty="0">
                <a:latin typeface="Arial" panose="020B0604020202020204" pitchFamily="34" charset="0"/>
              </a:rPr>
              <a:t>是因为（</a:t>
            </a:r>
            <a:endParaRPr lang="zh-CN" altLang="en-US" b="1" u="none" dirty="0"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b="1" u="none">
                <a:latin typeface="Arial" panose="020B0604020202020204" pitchFamily="34" charset="0"/>
                <a:ea typeface="楷体_GB2312" pitchFamily="49" charset="-122"/>
              </a:rPr>
              <a:t>                                                  </a:t>
            </a:r>
            <a:r>
              <a:rPr lang="zh-CN" altLang="en-US" b="1" u="none" dirty="0">
                <a:latin typeface="Arial" panose="020B0604020202020204" pitchFamily="34" charset="0"/>
                <a:ea typeface="楷体_GB2312" pitchFamily="49" charset="-122"/>
              </a:rPr>
              <a:t>）</a:t>
            </a:r>
            <a:r>
              <a:rPr lang="zh-CN" altLang="en-US" b="1" u="none" dirty="0">
                <a:latin typeface="Times New Roman" panose="02020603050405020304" pitchFamily="18" charset="0"/>
              </a:rPr>
              <a:t>；</a:t>
            </a:r>
            <a:endParaRPr lang="zh-CN" altLang="en-US" b="1" u="none" dirty="0"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u="none" dirty="0">
                <a:latin typeface="Arial" panose="020B0604020202020204" pitchFamily="34" charset="0"/>
                <a:ea typeface="楷体_GB2312" pitchFamily="49" charset="-122"/>
              </a:rPr>
              <a:t>蔗糖溶液</a:t>
            </a:r>
            <a:r>
              <a:rPr lang="zh-CN" altLang="en-US" b="1" u="none" dirty="0">
                <a:latin typeface="Arial" panose="020B0604020202020204" pitchFamily="34" charset="0"/>
              </a:rPr>
              <a:t>、</a:t>
            </a:r>
            <a:r>
              <a:rPr lang="zh-CN" altLang="en-US" b="1" u="none" dirty="0">
                <a:latin typeface="Arial" panose="020B0604020202020204" pitchFamily="34" charset="0"/>
                <a:ea typeface="楷体_GB2312" pitchFamily="49" charset="-122"/>
              </a:rPr>
              <a:t>酒精溶液不能导电</a:t>
            </a:r>
            <a:r>
              <a:rPr lang="en-US" altLang="zh-CN" b="1" u="none">
                <a:latin typeface="Arial" panose="020B0604020202020204" pitchFamily="34" charset="0"/>
                <a:ea typeface="楷体_GB2312" pitchFamily="49" charset="-122"/>
              </a:rPr>
              <a:t>,</a:t>
            </a:r>
            <a:r>
              <a:rPr lang="zh-CN" altLang="en-US" b="1" u="none" dirty="0">
                <a:latin typeface="Arial" panose="020B0604020202020204" pitchFamily="34" charset="0"/>
                <a:ea typeface="楷体_GB2312" pitchFamily="49" charset="-122"/>
              </a:rPr>
              <a:t>是因为（                                              ）。</a:t>
            </a:r>
            <a:endParaRPr lang="zh-CN" altLang="en-US" b="1" u="none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8198" name="Text Box 6"/>
          <p:cNvSpPr txBox="1"/>
          <p:nvPr/>
        </p:nvSpPr>
        <p:spPr>
          <a:xfrm>
            <a:off x="2214563" y="2500313"/>
            <a:ext cx="6929437" cy="1465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在水分子的作用下，产生了大量</a:t>
            </a:r>
            <a:endParaRPr lang="en-US" altLang="zh-CN" b="1" u="none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自由移动的离子       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0" name="Text Box 8"/>
          <p:cNvSpPr txBox="1"/>
          <p:nvPr/>
        </p:nvSpPr>
        <p:spPr>
          <a:xfrm>
            <a:off x="1357313" y="1143000"/>
            <a:ext cx="626427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离子不能自由移动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1" name="Text Box 9"/>
          <p:cNvSpPr txBox="1"/>
          <p:nvPr/>
        </p:nvSpPr>
        <p:spPr>
          <a:xfrm rot="10773572" flipV="1">
            <a:off x="928688" y="4759325"/>
            <a:ext cx="6284912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溶液中没有自由移动的离子   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8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8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charRg st="15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8">
                                            <p:txEl>
                                              <p:charRg st="15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8">
                                            <p:txEl>
                                              <p:charRg st="15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1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01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>
          <a:xfrm>
            <a:off x="-2124075" y="404813"/>
            <a:ext cx="13411200" cy="2663825"/>
          </a:xfrm>
          <a:ln/>
        </p:spPr>
        <p:txBody>
          <a:bodyPr vert="horz" wrap="square" lIns="91440" tIns="45720" rIns="91440" bIns="45720" anchor="b"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</a:rPr>
              <a:t>思考</a:t>
            </a:r>
            <a:r>
              <a:rPr lang="en-US" altLang="zh-CN" sz="3600" b="1">
                <a:solidFill>
                  <a:srgbClr val="FF0000"/>
                </a:solidFill>
              </a:rPr>
              <a:t>:</a:t>
            </a:r>
            <a:r>
              <a:rPr lang="en-US" altLang="zh-CN" sz="3600" b="1">
                <a:solidFill>
                  <a:srgbClr val="000000"/>
                </a:solidFill>
              </a:rPr>
              <a:t> </a:t>
            </a:r>
            <a:r>
              <a:rPr lang="en-US" altLang="zh-CN" sz="3600" b="1" err="1">
                <a:solidFill>
                  <a:srgbClr val="000000"/>
                </a:solidFill>
              </a:rPr>
              <a:t>NaCl</a:t>
            </a:r>
            <a:r>
              <a:rPr lang="zh-CN" altLang="en-US" sz="3600" b="1" dirty="0">
                <a:solidFill>
                  <a:srgbClr val="000000"/>
                </a:solidFill>
              </a:rPr>
              <a:t>溶液能导电，把</a:t>
            </a:r>
            <a:r>
              <a:rPr lang="zh-CN" altLang="en-US" sz="3600" b="1" dirty="0"/>
              <a:t> </a:t>
            </a:r>
            <a:r>
              <a:rPr lang="en-US" altLang="zh-CN" sz="3600" b="1" err="1">
                <a:solidFill>
                  <a:srgbClr val="000000"/>
                </a:solidFill>
              </a:rPr>
              <a:t>NaCl</a:t>
            </a:r>
            <a:r>
              <a:rPr lang="zh-CN" altLang="en-US" sz="3600" b="1" dirty="0">
                <a:solidFill>
                  <a:srgbClr val="000000"/>
                </a:solidFill>
              </a:rPr>
              <a:t>溶液换成</a:t>
            </a:r>
            <a:br>
              <a:rPr lang="zh-CN" altLang="en-US" sz="3600" b="1" dirty="0">
                <a:solidFill>
                  <a:srgbClr val="000000"/>
                </a:solidFill>
              </a:rPr>
            </a:br>
            <a:r>
              <a:rPr lang="zh-CN" altLang="en-US" sz="3600" b="1" dirty="0">
                <a:solidFill>
                  <a:srgbClr val="000000"/>
                </a:solidFill>
              </a:rPr>
              <a:t>熔融状态下的</a:t>
            </a:r>
            <a:r>
              <a:rPr lang="en-US" altLang="zh-CN" sz="3600" b="1" err="1">
                <a:solidFill>
                  <a:srgbClr val="000000"/>
                </a:solidFill>
              </a:rPr>
              <a:t>NaCl</a:t>
            </a:r>
            <a:r>
              <a:rPr lang="zh-CN" altLang="en-US" sz="3600" b="1" dirty="0">
                <a:solidFill>
                  <a:srgbClr val="000000"/>
                </a:solidFill>
              </a:rPr>
              <a:t>（将</a:t>
            </a:r>
            <a:r>
              <a:rPr lang="en-US" altLang="zh-CN" sz="3600" b="1" err="1">
                <a:solidFill>
                  <a:srgbClr val="000000"/>
                </a:solidFill>
              </a:rPr>
              <a:t>NaCl</a:t>
            </a:r>
            <a:r>
              <a:rPr lang="zh-CN" altLang="en-US" sz="3600" b="1" dirty="0">
                <a:solidFill>
                  <a:srgbClr val="000000"/>
                </a:solidFill>
              </a:rPr>
              <a:t>受热熔化），</a:t>
            </a:r>
            <a:br>
              <a:rPr lang="zh-CN" altLang="en-US" sz="3600" b="1" dirty="0">
                <a:solidFill>
                  <a:srgbClr val="000000"/>
                </a:solidFill>
              </a:rPr>
            </a:br>
            <a:r>
              <a:rPr lang="zh-CN" altLang="en-US" sz="3600" b="1" dirty="0">
                <a:solidFill>
                  <a:srgbClr val="000000"/>
                </a:solidFill>
              </a:rPr>
              <a:t>能否导电？稀硫酸能导电，把稀硫酸换成</a:t>
            </a:r>
            <a:br>
              <a:rPr lang="zh-CN" altLang="en-US" sz="3600" b="1" dirty="0">
                <a:solidFill>
                  <a:srgbClr val="000000"/>
                </a:solidFill>
              </a:rPr>
            </a:br>
            <a:r>
              <a:rPr lang="zh-CN" altLang="en-US" sz="3600" b="1" dirty="0">
                <a:solidFill>
                  <a:srgbClr val="000000"/>
                </a:solidFill>
              </a:rPr>
              <a:t>纯硫酸（无水），能否导电？</a:t>
            </a:r>
            <a:endParaRPr lang="zh-CN" altLang="en-US" sz="3600" b="1" dirty="0">
              <a:solidFill>
                <a:srgbClr val="000000"/>
              </a:solidFill>
            </a:endParaRPr>
          </a:p>
        </p:txBody>
      </p:sp>
      <p:sp>
        <p:nvSpPr>
          <p:cNvPr id="47108" name="Text Box 4"/>
          <p:cNvSpPr txBox="1"/>
          <p:nvPr/>
        </p:nvSpPr>
        <p:spPr>
          <a:xfrm>
            <a:off x="214313" y="3860800"/>
            <a:ext cx="8572500" cy="2563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实验证明：熔融状态下的</a:t>
            </a:r>
            <a:r>
              <a:rPr lang="en-US" altLang="zh-CN" b="1" u="none" err="1">
                <a:solidFill>
                  <a:srgbClr val="FF0000"/>
                </a:solidFill>
                <a:latin typeface="Times New Roman" panose="02020603050405020304" pitchFamily="18" charset="0"/>
              </a:rPr>
              <a:t>NaCl</a:t>
            </a: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也能导电（离子可以自由移动）；纯硫酸不能导电（纯硫酸中只含硫酸分子</a:t>
            </a:r>
            <a:r>
              <a:rPr lang="en-US" altLang="zh-CN" b="1" u="none">
                <a:solidFill>
                  <a:srgbClr val="FF0000"/>
                </a:solidFill>
                <a:latin typeface="Times New Roman" panose="02020603050405020304" pitchFamily="18" charset="0"/>
              </a:rPr>
              <a:t>,</a:t>
            </a:r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不含离子），。</a:t>
            </a:r>
            <a:endParaRPr lang="en-US" altLang="zh-CN" b="1" u="none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zh-CN" altLang="en-US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charRg st="0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7108">
                                            <p:txEl>
                                              <p:charRg st="0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Text Box 2"/>
          <p:cNvSpPr txBox="1"/>
          <p:nvPr/>
        </p:nvSpPr>
        <p:spPr>
          <a:xfrm>
            <a:off x="0" y="1214438"/>
            <a:ext cx="20574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b="1" u="none">
                <a:latin typeface="Arial" panose="020B0604020202020204" pitchFamily="34" charset="0"/>
              </a:rPr>
              <a:t>1.</a:t>
            </a:r>
            <a:r>
              <a:rPr lang="zh-CN" altLang="en-US" b="1" u="none" dirty="0">
                <a:latin typeface="Arial" panose="020B0604020202020204" pitchFamily="34" charset="0"/>
              </a:rPr>
              <a:t>电解质：</a:t>
            </a:r>
            <a:endParaRPr lang="zh-CN" altLang="en-US" sz="4000" b="1" u="none" dirty="0">
              <a:latin typeface="Arial" panose="020B0604020202020204" pitchFamily="34" charset="0"/>
            </a:endParaRPr>
          </a:p>
        </p:txBody>
      </p:sp>
      <p:sp>
        <p:nvSpPr>
          <p:cNvPr id="32772" name="Rectangle 4"/>
          <p:cNvSpPr/>
          <p:nvPr/>
        </p:nvSpPr>
        <p:spPr>
          <a:xfrm>
            <a:off x="0" y="3571875"/>
            <a:ext cx="25908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b="1" u="none">
                <a:latin typeface="Arial" panose="020B0604020202020204" pitchFamily="34" charset="0"/>
              </a:rPr>
              <a:t>2.</a:t>
            </a:r>
            <a:r>
              <a:rPr lang="zh-CN" altLang="en-US" b="1" u="none" dirty="0">
                <a:latin typeface="Arial" panose="020B0604020202020204" pitchFamily="34" charset="0"/>
              </a:rPr>
              <a:t>非电解质：</a:t>
            </a:r>
            <a:endParaRPr lang="zh-CN" altLang="en-US" b="1" u="none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2773" name="Text Box 5"/>
          <p:cNvSpPr txBox="1"/>
          <p:nvPr/>
        </p:nvSpPr>
        <p:spPr>
          <a:xfrm>
            <a:off x="0" y="357188"/>
            <a:ext cx="5334000" cy="708025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u="none" dirty="0">
                <a:solidFill>
                  <a:srgbClr val="FF3300"/>
                </a:solidFill>
                <a:latin typeface="Times New Roman" panose="02020603050405020304" pitchFamily="18" charset="0"/>
                <a:ea typeface="华文新魏" pitchFamily="2" charset="-122"/>
              </a:rPr>
              <a:t>一、电解质、非电解质</a:t>
            </a:r>
            <a:endParaRPr lang="zh-CN" altLang="en-US" sz="4000" b="1" u="none" dirty="0">
              <a:solidFill>
                <a:srgbClr val="FF3300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32775" name="Rectangle 7"/>
          <p:cNvSpPr/>
          <p:nvPr/>
        </p:nvSpPr>
        <p:spPr>
          <a:xfrm>
            <a:off x="533400" y="4643438"/>
            <a:ext cx="86106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latin typeface="Arial" panose="020B0604020202020204" pitchFamily="34" charset="0"/>
              </a:rPr>
              <a:t>在水溶液</a:t>
            </a:r>
            <a:r>
              <a:rPr lang="zh-CN" altLang="en-US" b="1" u="none" dirty="0">
                <a:solidFill>
                  <a:srgbClr val="FF0000"/>
                </a:solidFill>
                <a:latin typeface="Arial" panose="020B0604020202020204" pitchFamily="34" charset="0"/>
              </a:rPr>
              <a:t>和</a:t>
            </a:r>
            <a:r>
              <a:rPr lang="zh-CN" altLang="en-US" b="1" u="none" dirty="0">
                <a:latin typeface="Arial" panose="020B0604020202020204" pitchFamily="34" charset="0"/>
              </a:rPr>
              <a:t>熔融状态下都不导电的</a:t>
            </a:r>
            <a:r>
              <a:rPr lang="zh-CN" altLang="en-US" b="1" u="none" dirty="0">
                <a:solidFill>
                  <a:srgbClr val="FF0000"/>
                </a:solidFill>
                <a:latin typeface="Arial" panose="020B0604020202020204" pitchFamily="34" charset="0"/>
              </a:rPr>
              <a:t>化合物</a:t>
            </a:r>
            <a:endParaRPr lang="zh-CN" altLang="en-US" b="1" u="none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2776" name="Rectangle 8"/>
          <p:cNvSpPr/>
          <p:nvPr/>
        </p:nvSpPr>
        <p:spPr>
          <a:xfrm>
            <a:off x="457200" y="2000250"/>
            <a:ext cx="86868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latin typeface="Arial" panose="020B0604020202020204" pitchFamily="34" charset="0"/>
              </a:rPr>
              <a:t>在水溶液</a:t>
            </a:r>
            <a:r>
              <a:rPr lang="zh-CN" altLang="en-US" b="1" u="none" dirty="0">
                <a:solidFill>
                  <a:srgbClr val="FF0000"/>
                </a:solidFill>
                <a:latin typeface="Arial" panose="020B0604020202020204" pitchFamily="34" charset="0"/>
              </a:rPr>
              <a:t>或</a:t>
            </a:r>
            <a:r>
              <a:rPr lang="zh-CN" altLang="en-US" b="1" u="none" dirty="0">
                <a:latin typeface="Arial" panose="020B0604020202020204" pitchFamily="34" charset="0"/>
              </a:rPr>
              <a:t>熔融状态下能够导电的</a:t>
            </a:r>
            <a:r>
              <a:rPr lang="zh-CN" altLang="en-US" b="1" u="none" dirty="0">
                <a:solidFill>
                  <a:srgbClr val="FF0000"/>
                </a:solidFill>
                <a:latin typeface="Arial" panose="020B0604020202020204" pitchFamily="34" charset="0"/>
              </a:rPr>
              <a:t>化合物</a:t>
            </a:r>
            <a:endParaRPr lang="zh-CN" altLang="en-US" b="1" u="none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0"/>
          <p:cNvGrpSpPr/>
          <p:nvPr/>
        </p:nvGrpSpPr>
        <p:grpSpPr>
          <a:xfrm>
            <a:off x="287338" y="3071813"/>
            <a:ext cx="8569325" cy="1428750"/>
            <a:chOff x="192" y="1728"/>
            <a:chExt cx="5398" cy="615"/>
          </a:xfrm>
        </p:grpSpPr>
        <p:sp>
          <p:nvSpPr>
            <p:cNvPr id="34827" name="Rectangle 11"/>
            <p:cNvSpPr/>
            <p:nvPr/>
          </p:nvSpPr>
          <p:spPr>
            <a:xfrm>
              <a:off x="192" y="1728"/>
              <a:ext cx="5398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endParaRPr lang="zh-CN" altLang="en-US" b="1" u="sng" dirty="0">
                <a:latin typeface="Arial" panose="020B0604020202020204" pitchFamily="34" charset="0"/>
              </a:endParaRPr>
            </a:p>
          </p:txBody>
        </p:sp>
        <p:sp>
          <p:nvSpPr>
            <p:cNvPr id="34828" name="Text Box 12"/>
            <p:cNvSpPr txBox="1"/>
            <p:nvPr/>
          </p:nvSpPr>
          <p:spPr>
            <a:xfrm>
              <a:off x="1488" y="2016"/>
              <a:ext cx="31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endParaRPr lang="zh-CN" altLang="zh-CN" sz="2800" b="1" u="none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0731" name="TextBox 12"/>
          <p:cNvSpPr txBox="1"/>
          <p:nvPr/>
        </p:nvSpPr>
        <p:spPr>
          <a:xfrm>
            <a:off x="571500" y="5572125"/>
            <a:ext cx="435768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latin typeface="Times New Roman" panose="02020603050405020304" pitchFamily="18" charset="0"/>
              </a:rPr>
              <a:t>如蔗糖</a:t>
            </a:r>
            <a:r>
              <a:rPr lang="zh-CN" altLang="en-US" b="1" u="none" dirty="0">
                <a:latin typeface="宋体" panose="02010600030101010101" pitchFamily="2" charset="-122"/>
              </a:rPr>
              <a:t>、</a:t>
            </a:r>
            <a:r>
              <a:rPr lang="zh-CN" altLang="en-US" b="1" u="none" dirty="0">
                <a:latin typeface="Times New Roman" panose="02020603050405020304" pitchFamily="18" charset="0"/>
              </a:rPr>
              <a:t>酒精</a:t>
            </a:r>
            <a:endParaRPr lang="zh-CN" altLang="en-US" b="1" u="none" dirty="0">
              <a:latin typeface="Times New Roman" panose="02020603050405020304" pitchFamily="18" charset="0"/>
            </a:endParaRPr>
          </a:p>
        </p:txBody>
      </p:sp>
      <p:sp>
        <p:nvSpPr>
          <p:cNvPr id="34825" name="圆角矩形标注 21"/>
          <p:cNvSpPr/>
          <p:nvPr/>
        </p:nvSpPr>
        <p:spPr>
          <a:xfrm>
            <a:off x="5219700" y="692150"/>
            <a:ext cx="2959100" cy="1143000"/>
          </a:xfrm>
          <a:prstGeom prst="wedgeRoundRectCallout">
            <a:avLst>
              <a:gd name="adj1" fmla="val -17866"/>
              <a:gd name="adj2" fmla="val 73056"/>
              <a:gd name="adj3" fmla="val 16667"/>
            </a:avLst>
          </a:prstGeom>
          <a:solidFill>
            <a:schemeClr val="accent1"/>
          </a:solidFill>
          <a:ln w="25400" cap="flat" cmpd="sng">
            <a:solidFill>
              <a:srgbClr val="695F0C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algn="ctr"/>
            <a:r>
              <a:rPr lang="zh-CN" altLang="en-US" sz="2800" b="1" u="none" dirty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水溶液</a:t>
            </a:r>
            <a:r>
              <a:rPr lang="zh-CN" altLang="en-US" sz="2800" b="1" u="none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或</a:t>
            </a:r>
            <a:r>
              <a:rPr lang="zh-CN" altLang="en-US" sz="2800" b="1" u="none" dirty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熔融状</a:t>
            </a:r>
            <a:endParaRPr lang="en-US" altLang="zh-CN" sz="2800" b="1" u="none">
              <a:solidFill>
                <a:srgbClr val="FFFF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ctr"/>
            <a:r>
              <a:rPr lang="zh-CN" altLang="en-US" sz="2800" b="1" u="none" dirty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态下能够导电</a:t>
            </a:r>
            <a:endParaRPr lang="zh-CN" altLang="en-US" sz="2800" u="none" dirty="0">
              <a:solidFill>
                <a:srgbClr val="FFFFFF"/>
              </a:solidFill>
              <a:latin typeface="Franklin Gothic Book"/>
              <a:ea typeface="黑体" panose="02010609060101010101" pitchFamily="2" charset="-122"/>
            </a:endParaRPr>
          </a:p>
        </p:txBody>
      </p:sp>
      <p:sp>
        <p:nvSpPr>
          <p:cNvPr id="27" name="圆角矩形标注 26"/>
          <p:cNvSpPr/>
          <p:nvPr/>
        </p:nvSpPr>
        <p:spPr>
          <a:xfrm>
            <a:off x="5076825" y="3141663"/>
            <a:ext cx="3429000" cy="1327150"/>
          </a:xfrm>
          <a:prstGeom prst="wedgeRoundRectCallout">
            <a:avLst>
              <a:gd name="adj1" fmla="val -19794"/>
              <a:gd name="adj2" fmla="val 7857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水溶液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熔融状态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下都不能导电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9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/>
      <p:bldP spid="32773" grpId="0" animBg="1"/>
      <p:bldP spid="32775" grpId="0"/>
      <p:bldP spid="32776" grpId="0"/>
      <p:bldP spid="30731" grpId="0"/>
      <p:bldP spid="34825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Text Box 2"/>
          <p:cNvSpPr txBox="1"/>
          <p:nvPr/>
        </p:nvSpPr>
        <p:spPr>
          <a:xfrm>
            <a:off x="-992187" y="4764088"/>
            <a:ext cx="184150" cy="579437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endParaRPr lang="zh-CN" altLang="zh-CN" sz="3200" b="1" u="none" dirty="0">
              <a:latin typeface="Arial" panose="020B0604020202020204" pitchFamily="34" charset="0"/>
            </a:endParaRPr>
          </a:p>
        </p:txBody>
      </p:sp>
      <p:sp>
        <p:nvSpPr>
          <p:cNvPr id="35843" name="Text Box 3"/>
          <p:cNvSpPr txBox="1"/>
          <p:nvPr/>
        </p:nvSpPr>
        <p:spPr>
          <a:xfrm>
            <a:off x="0" y="0"/>
            <a:ext cx="2479675" cy="579438"/>
          </a:xfrm>
          <a:prstGeom prst="rect">
            <a:avLst/>
          </a:prstGeom>
          <a:solidFill>
            <a:srgbClr val="00FF00"/>
          </a:solidFill>
          <a:ln w="12700">
            <a:noFill/>
          </a:ln>
        </p:spPr>
        <p:txBody>
          <a:bodyPr>
            <a:spAutoFit/>
          </a:bodyPr>
          <a:p>
            <a:r>
              <a:rPr lang="zh-CN" altLang="en-US" sz="3200" b="1" u="none" dirty="0">
                <a:solidFill>
                  <a:srgbClr val="0000FF"/>
                </a:solidFill>
                <a:latin typeface="Arial" panose="020B0604020202020204" pitchFamily="34" charset="0"/>
              </a:rPr>
              <a:t>思考与交流</a:t>
            </a:r>
            <a:endParaRPr lang="zh-CN" altLang="en-US" sz="3200" b="1" u="none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3796" name="Text Box 4"/>
          <p:cNvSpPr txBox="1"/>
          <p:nvPr/>
        </p:nvSpPr>
        <p:spPr>
          <a:xfrm>
            <a:off x="0" y="2143125"/>
            <a:ext cx="8915400" cy="10668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p>
            <a:r>
              <a:rPr lang="en-US" altLang="zh-CN" sz="3200" b="1" u="none">
                <a:latin typeface="Arial" panose="020B0604020202020204" pitchFamily="34" charset="0"/>
              </a:rPr>
              <a:t>  2</a:t>
            </a:r>
            <a:r>
              <a:rPr lang="zh-CN" altLang="en-US" sz="3200" b="1" u="none" dirty="0">
                <a:latin typeface="Arial" panose="020B0604020202020204" pitchFamily="34" charset="0"/>
              </a:rPr>
              <a:t>、 </a:t>
            </a:r>
            <a:r>
              <a:rPr lang="zh-CN" altLang="en-US" sz="3200" b="1" u="none" dirty="0">
                <a:latin typeface="Arial" panose="020B0604020202020204" pitchFamily="34" charset="0"/>
                <a:ea typeface="隶书"/>
              </a:rPr>
              <a:t>像</a:t>
            </a:r>
            <a:r>
              <a:rPr lang="en-US" altLang="zh-CN" sz="3200" b="1" u="none">
                <a:latin typeface="Arial" panose="020B0604020202020204" pitchFamily="34" charset="0"/>
                <a:ea typeface="隶书"/>
              </a:rPr>
              <a:t>CO</a:t>
            </a:r>
            <a:r>
              <a:rPr lang="en-US" altLang="zh-CN" sz="3200" b="1" u="none" baseline="-25000">
                <a:latin typeface="Arial" panose="020B0604020202020204" pitchFamily="34" charset="0"/>
                <a:ea typeface="隶书"/>
              </a:rPr>
              <a:t>2</a:t>
            </a:r>
            <a:r>
              <a:rPr lang="zh-CN" altLang="en-US" sz="3200" b="1" u="none" dirty="0">
                <a:latin typeface="Arial" panose="020B0604020202020204" pitchFamily="34" charset="0"/>
                <a:ea typeface="隶书"/>
              </a:rPr>
              <a:t>、 </a:t>
            </a:r>
            <a:r>
              <a:rPr lang="en-US" altLang="zh-CN" sz="3200" b="1" u="none">
                <a:latin typeface="Arial" panose="020B0604020202020204" pitchFamily="34" charset="0"/>
                <a:ea typeface="隶书"/>
              </a:rPr>
              <a:t>SO</a:t>
            </a:r>
            <a:r>
              <a:rPr lang="en-US" altLang="zh-CN" sz="3200" b="1" u="none" baseline="-25000">
                <a:latin typeface="Arial" panose="020B0604020202020204" pitchFamily="34" charset="0"/>
                <a:ea typeface="隶书"/>
              </a:rPr>
              <a:t>3</a:t>
            </a:r>
            <a:r>
              <a:rPr lang="zh-CN" altLang="en-US" sz="3200" b="1" u="none" dirty="0">
                <a:latin typeface="Arial" panose="020B0604020202020204" pitchFamily="34" charset="0"/>
                <a:ea typeface="隶书"/>
              </a:rPr>
              <a:t>、</a:t>
            </a:r>
            <a:r>
              <a:rPr lang="en-US" altLang="zh-CN" sz="3200" b="1" u="none">
                <a:latin typeface="Arial" panose="020B0604020202020204" pitchFamily="34" charset="0"/>
                <a:ea typeface="隶书"/>
              </a:rPr>
              <a:t>NH</a:t>
            </a:r>
            <a:r>
              <a:rPr lang="en-US" altLang="zh-CN" sz="3200" b="1" u="none" baseline="-25000">
                <a:latin typeface="Arial" panose="020B0604020202020204" pitchFamily="34" charset="0"/>
                <a:ea typeface="隶书"/>
              </a:rPr>
              <a:t>3</a:t>
            </a:r>
            <a:r>
              <a:rPr lang="zh-CN" altLang="en-US" sz="3200" b="1" u="none" dirty="0">
                <a:latin typeface="Arial" panose="020B0604020202020204" pitchFamily="34" charset="0"/>
                <a:ea typeface="隶书"/>
              </a:rPr>
              <a:t>等，溶于水能导电，它们是否是电解质吗？</a:t>
            </a:r>
            <a:endParaRPr lang="zh-CN" altLang="en-US" sz="3200" b="1" u="none" dirty="0">
              <a:latin typeface="Arial" panose="020B0604020202020204" pitchFamily="34" charset="0"/>
              <a:ea typeface="隶书"/>
            </a:endParaRPr>
          </a:p>
        </p:txBody>
      </p:sp>
      <p:sp>
        <p:nvSpPr>
          <p:cNvPr id="52229" name="Text Box 7"/>
          <p:cNvSpPr txBox="1"/>
          <p:nvPr/>
        </p:nvSpPr>
        <p:spPr>
          <a:xfrm>
            <a:off x="0" y="4071938"/>
            <a:ext cx="9144000" cy="1077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u="none">
                <a:latin typeface="隶书"/>
                <a:ea typeface="隶书"/>
              </a:rPr>
              <a:t> 3</a:t>
            </a:r>
            <a:r>
              <a:rPr lang="zh-CN" altLang="en-US" sz="3200" b="1" u="none" dirty="0">
                <a:latin typeface="隶书"/>
                <a:ea typeface="隶书"/>
              </a:rPr>
              <a:t>、像</a:t>
            </a:r>
            <a:r>
              <a:rPr lang="en-US" altLang="zh-CN" sz="3200" b="1" u="none" err="1">
                <a:latin typeface="隶书"/>
                <a:ea typeface="隶书"/>
              </a:rPr>
              <a:t>AgCl</a:t>
            </a:r>
            <a:r>
              <a:rPr lang="zh-CN" altLang="en-US" sz="3200" b="1" u="none" dirty="0">
                <a:latin typeface="隶书"/>
                <a:ea typeface="隶书"/>
              </a:rPr>
              <a:t>、</a:t>
            </a:r>
            <a:r>
              <a:rPr lang="en-US" altLang="zh-CN" sz="3200" b="1" u="none">
                <a:latin typeface="隶书"/>
                <a:ea typeface="隶书"/>
              </a:rPr>
              <a:t>CaCO</a:t>
            </a:r>
            <a:r>
              <a:rPr lang="en-US" altLang="zh-CN" sz="3200" b="1" u="none" baseline="-25000">
                <a:latin typeface="隶书"/>
                <a:ea typeface="隶书"/>
              </a:rPr>
              <a:t>3</a:t>
            </a:r>
            <a:r>
              <a:rPr lang="zh-CN" altLang="en-US" sz="3200" b="1" u="none" dirty="0">
                <a:latin typeface="隶书"/>
                <a:ea typeface="隶书"/>
              </a:rPr>
              <a:t>这些难溶盐，它们几乎不溶   于水，它们是电解质吗？</a:t>
            </a:r>
            <a:endParaRPr lang="zh-CN" altLang="en-US" sz="3200" b="1" u="none" dirty="0">
              <a:latin typeface="隶书"/>
              <a:ea typeface="隶书"/>
            </a:endParaRPr>
          </a:p>
        </p:txBody>
      </p:sp>
      <p:sp>
        <p:nvSpPr>
          <p:cNvPr id="52230" name="TextBox 8"/>
          <p:cNvSpPr txBox="1"/>
          <p:nvPr/>
        </p:nvSpPr>
        <p:spPr>
          <a:xfrm>
            <a:off x="142875" y="714375"/>
            <a:ext cx="10001250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b="1" u="none">
                <a:latin typeface="隶书"/>
                <a:ea typeface="隶书"/>
              </a:rPr>
              <a:t>1</a:t>
            </a:r>
            <a:r>
              <a:rPr lang="zh-CN" altLang="en-US" sz="3200" b="1" u="none" dirty="0">
                <a:latin typeface="隶书"/>
                <a:ea typeface="隶书"/>
              </a:rPr>
              <a:t>、铜</a:t>
            </a:r>
            <a:r>
              <a:rPr lang="zh-CN" altLang="en-US" sz="3200" b="1" u="none" dirty="0">
                <a:latin typeface="Arial" panose="020B0604020202020204" pitchFamily="34" charset="0"/>
                <a:ea typeface="隶书"/>
              </a:rPr>
              <a:t>、</a:t>
            </a:r>
            <a:r>
              <a:rPr lang="zh-CN" altLang="en-US" sz="3200" b="1" u="none" dirty="0">
                <a:latin typeface="隶书"/>
                <a:ea typeface="隶书"/>
              </a:rPr>
              <a:t>稀硫酸都能导电，其原因相同吗？它们是</a:t>
            </a:r>
            <a:endParaRPr lang="en-US" altLang="zh-CN" sz="3200" b="1" u="none">
              <a:latin typeface="隶书"/>
              <a:ea typeface="隶书"/>
            </a:endParaRPr>
          </a:p>
          <a:p>
            <a:r>
              <a:rPr lang="zh-CN" altLang="en-US" sz="3200" b="1" u="none" dirty="0">
                <a:latin typeface="隶书"/>
                <a:ea typeface="隶书"/>
              </a:rPr>
              <a:t>电解质还是非电解质吗？</a:t>
            </a:r>
            <a:endParaRPr lang="zh-CN" altLang="en-US" sz="3200" b="1" u="none" dirty="0">
              <a:latin typeface="Times New Roman" panose="02020603050405020304" pitchFamily="18" charset="0"/>
            </a:endParaRPr>
          </a:p>
        </p:txBody>
      </p:sp>
      <p:sp>
        <p:nvSpPr>
          <p:cNvPr id="52231" name="TextBox 6"/>
          <p:cNvSpPr txBox="1"/>
          <p:nvPr/>
        </p:nvSpPr>
        <p:spPr>
          <a:xfrm>
            <a:off x="214313" y="3143250"/>
            <a:ext cx="857250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 不是，电解质应是在一定条件（水溶液或熔融状态）下</a:t>
            </a:r>
            <a:r>
              <a:rPr lang="zh-CN" altLang="en-US" sz="3200" b="1" u="none" dirty="0">
                <a:solidFill>
                  <a:srgbClr val="3333CC"/>
                </a:solidFill>
                <a:latin typeface="Times New Roman" panose="02020603050405020304" pitchFamily="18" charset="0"/>
              </a:rPr>
              <a:t>本身</a:t>
            </a:r>
            <a:r>
              <a:rPr lang="zh-CN" altLang="en-US" sz="3200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能产生离子的化合物。</a:t>
            </a:r>
            <a:endParaRPr lang="zh-CN" altLang="en-US" sz="3200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32" name="TextBox 7"/>
          <p:cNvSpPr txBox="1"/>
          <p:nvPr/>
        </p:nvSpPr>
        <p:spPr>
          <a:xfrm>
            <a:off x="214313" y="5072063"/>
            <a:ext cx="8929687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由于它们溶解度太小，测不出（或难测）其水溶液的导电性，但</a:t>
            </a:r>
            <a:r>
              <a:rPr lang="zh-CN" altLang="en-US" sz="3200" b="1" u="none" dirty="0">
                <a:solidFill>
                  <a:srgbClr val="FF0000"/>
                </a:solidFill>
                <a:latin typeface="Arial" panose="020B0604020202020204" pitchFamily="34" charset="0"/>
              </a:rPr>
              <a:t>熔融状态下</a:t>
            </a:r>
            <a:r>
              <a:rPr lang="zh-CN" altLang="en-US" sz="3200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它们能导电，所以是电解质。</a:t>
            </a:r>
            <a:endParaRPr lang="zh-CN" altLang="en-US" sz="3200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65" name="TextBox 8"/>
          <p:cNvSpPr txBox="1"/>
          <p:nvPr/>
        </p:nvSpPr>
        <p:spPr>
          <a:xfrm>
            <a:off x="4429125" y="1214438"/>
            <a:ext cx="5143500" cy="1077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不同。都不是，电解质</a:t>
            </a:r>
            <a:endParaRPr lang="en-US" altLang="zh-CN" sz="3200" b="1" u="none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zh-CN" altLang="en-US" sz="3200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必须是化合物。</a:t>
            </a:r>
            <a:endParaRPr lang="zh-CN" altLang="en-US" sz="3200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2230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charRg st="23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2230">
                                            <p:txEl>
                                              <p:charRg st="23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charRg st="0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3796">
                                            <p:txEl>
                                              <p:charRg st="0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>
                                            <p:txEl>
                                              <p:charRg st="0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2231">
                                            <p:txEl>
                                              <p:charRg st="0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52229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>
                                            <p:txEl>
                                              <p:charRg st="0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52232">
                                            <p:txEl>
                                              <p:charRg st="0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TextBox 1"/>
          <p:cNvSpPr txBox="1"/>
          <p:nvPr/>
        </p:nvSpPr>
        <p:spPr>
          <a:xfrm>
            <a:off x="428625" y="2060575"/>
            <a:ext cx="8143875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latin typeface="Times New Roman" panose="02020603050405020304" pitchFamily="18" charset="0"/>
              </a:rPr>
              <a:t>思考：哪些类别的物质是电解质？哪些类别的物质是非电解质？</a:t>
            </a:r>
            <a:endParaRPr lang="zh-CN" altLang="en-US" b="1" u="none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7890" name="表格 37889"/>
          <p:cNvGraphicFramePr/>
          <p:nvPr/>
        </p:nvGraphicFramePr>
        <p:xfrm>
          <a:off x="142875" y="1397000"/>
          <a:ext cx="9304338" cy="5067300"/>
        </p:xfrm>
        <a:graphic>
          <a:graphicData uri="http://schemas.openxmlformats.org/drawingml/2006/table">
            <a:tbl>
              <a:tblPr/>
              <a:tblGrid>
                <a:gridCol w="1162050"/>
                <a:gridCol w="4741863"/>
                <a:gridCol w="3400425"/>
              </a:tblGrid>
              <a:tr h="42703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ß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Þ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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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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buSzPct val="70000"/>
                        <a:buFont typeface="Wingdings" panose="05000000000000000000" pitchFamily="2" charset="2"/>
                        <a:buNone/>
                      </a:pPr>
                      <a:endParaRPr lang="zh-CN" altLang="zh-CN" sz="2200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ß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Þ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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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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电解质</a:t>
                      </a:r>
                      <a:endParaRPr lang="zh-CN" altLang="en-US" sz="2200" b="1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ß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Þ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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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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非电解质</a:t>
                      </a:r>
                      <a:endParaRPr lang="zh-CN" altLang="en-US" sz="2200" b="1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40262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ß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Þ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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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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所含物质类型</a:t>
                      </a:r>
                      <a:endParaRPr lang="zh-CN" altLang="en-US" sz="2200" b="1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  <a:endParaRPr lang="zh-CN" altLang="en-US" sz="2200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ß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Þ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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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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酸</a:t>
                      </a:r>
                      <a:r>
                        <a:rPr lang="zh-CN" altLang="de-DE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：</a:t>
                      </a:r>
                      <a:r>
                        <a:rPr lang="de-DE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HCl</a:t>
                      </a:r>
                      <a:r>
                        <a:rPr lang="zh-CN" altLang="de-DE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de-DE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H</a:t>
                      </a:r>
                      <a:r>
                        <a:rPr lang="de-DE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de-DE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</a:t>
                      </a:r>
                      <a:r>
                        <a:rPr lang="de-DE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de-DE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de-DE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HNO</a:t>
                      </a:r>
                      <a:r>
                        <a:rPr lang="de-DE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de-DE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endParaRPr lang="zh-CN" altLang="de-DE" sz="2200" b="1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H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CO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CH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COOH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等</a:t>
                      </a:r>
                      <a:endParaRPr lang="en-US" altLang="zh-CN" sz="2200" b="1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    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碱：</a:t>
                      </a:r>
                      <a:r>
                        <a:rPr lang="en-US" altLang="zh-CN" sz="2200" b="1" err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NaOH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KOH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Ba(OH)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endParaRPr lang="zh-CN" altLang="en-US" sz="2200" b="1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 Ca(OH)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pt-BR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NH</a:t>
                      </a:r>
                      <a:r>
                        <a:rPr lang="pt-BR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pt-BR" altLang="zh-CN" sz="2200" b="1" dirty="0">
                          <a:latin typeface="Courier New" panose="02070309020205020404" pitchFamily="49" charset="0"/>
                          <a:ea typeface="宋体" panose="02010600030101010101" pitchFamily="2" charset="-122"/>
                        </a:rPr>
                        <a:t>·</a:t>
                      </a:r>
                      <a:r>
                        <a:rPr lang="pt-BR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H</a:t>
                      </a:r>
                      <a:r>
                        <a:rPr lang="pt-BR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pt-BR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</a:t>
                      </a:r>
                      <a:r>
                        <a:rPr lang="zh-CN" altLang="pt-BR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pt-BR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Fe(OH)</a:t>
                      </a:r>
                      <a:r>
                        <a:rPr lang="pt-BR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等 盐：</a:t>
                      </a:r>
                      <a:r>
                        <a:rPr lang="en-US" altLang="zh-CN" sz="2200" b="1" err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NaCl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CaCO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NaHSO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等</a:t>
                      </a:r>
                      <a:endParaRPr lang="en-US" altLang="zh-CN" sz="2200" b="1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金属氧化物：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Na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2200" b="1" err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CaO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Al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等</a:t>
                      </a:r>
                      <a:endParaRPr lang="zh-CN" altLang="en-US" sz="2200" b="1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　　                                                                               </a:t>
                      </a:r>
                      <a:endParaRPr lang="en-US" altLang="zh-CN" sz="2200" b="1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ß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Þ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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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itchFamily="18" charset="2"/>
                        <a:buChar char="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eaLnBrk="1" hangingPunct="1"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非金属氧化物：   </a:t>
                      </a:r>
                      <a:endParaRPr lang="zh-CN" altLang="en-US" sz="2200" b="1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eaLnBrk="1" hangingPunct="1"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pt-BR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SO</a:t>
                      </a:r>
                      <a:r>
                        <a:rPr lang="pt-BR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pt-BR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pt-BR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CO</a:t>
                      </a:r>
                      <a:r>
                        <a:rPr lang="pt-BR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pt-BR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pt-BR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CO</a:t>
                      </a:r>
                      <a:r>
                        <a:rPr lang="zh-CN" altLang="pt-BR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pt-BR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pt-BR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pt-BR" altLang="zh-CN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</a:t>
                      </a:r>
                      <a:r>
                        <a:rPr lang="pt-BR" altLang="zh-CN" sz="2200" b="1" baseline="-30000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endParaRPr lang="pt-BR" altLang="zh-CN" sz="2200" b="1" dirty="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eaLnBrk="1" hangingPunct="1"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非酸性气态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氢化物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:NH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2200" b="1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eaLnBrk="1" hangingPunct="1"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大部分有机物：蔗糖、</a:t>
                      </a:r>
                      <a:endParaRPr lang="en-US" altLang="zh-CN" sz="2200" b="1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酒精</a:t>
                      </a:r>
                      <a:r>
                        <a:rPr lang="zh-CN" altLang="en-US" sz="2200" b="1" dirty="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、 </a:t>
                      </a:r>
                      <a:r>
                        <a:rPr lang="en-US" altLang="zh-CN" sz="2200" b="1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CH</a:t>
                      </a:r>
                      <a:r>
                        <a:rPr lang="en-US" altLang="zh-CN" sz="2200" b="1" baseline="-300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2200" b="1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04" name="TextBox 2"/>
          <p:cNvSpPr txBox="1"/>
          <p:nvPr/>
        </p:nvSpPr>
        <p:spPr>
          <a:xfrm>
            <a:off x="214313" y="642938"/>
            <a:ext cx="7786687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u="none">
                <a:latin typeface="Times New Roman" panose="02020603050405020304" pitchFamily="18" charset="0"/>
              </a:rPr>
              <a:t>3.</a:t>
            </a:r>
            <a:r>
              <a:rPr lang="zh-CN" altLang="en-US" b="1" u="none" dirty="0">
                <a:solidFill>
                  <a:srgbClr val="FF3300"/>
                </a:solidFill>
                <a:latin typeface="Times New Roman" panose="02020603050405020304" pitchFamily="18" charset="0"/>
                <a:ea typeface="华文新魏" pitchFamily="2" charset="-122"/>
              </a:rPr>
              <a:t>电解质、非电解质的类型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37905" name="TextBox 3"/>
          <p:cNvSpPr txBox="1"/>
          <p:nvPr/>
        </p:nvSpPr>
        <p:spPr>
          <a:xfrm>
            <a:off x="1857375" y="5143500"/>
            <a:ext cx="1428750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200" b="1" u="none">
                <a:latin typeface="Arial" panose="020B0604020202020204" pitchFamily="34" charset="0"/>
                <a:cs typeface="Times New Roman" panose="02020603050405020304" pitchFamily="18" charset="0"/>
              </a:rPr>
              <a:t>H</a:t>
            </a:r>
            <a:r>
              <a:rPr lang="en-US" altLang="zh-CN" sz="2200" b="1" u="none" baseline="-3000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en-US" altLang="zh-CN" sz="2200" b="1" u="none">
                <a:latin typeface="Arial" panose="020B0604020202020204" pitchFamily="34" charset="0"/>
                <a:cs typeface="Times New Roman" panose="02020603050405020304" pitchFamily="18" charset="0"/>
              </a:rPr>
              <a:t>O</a:t>
            </a:r>
            <a:endParaRPr lang="zh-CN" altLang="en-US" sz="2200" u="none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Text Box 2"/>
          <p:cNvSpPr txBox="1"/>
          <p:nvPr/>
        </p:nvSpPr>
        <p:spPr>
          <a:xfrm>
            <a:off x="1476375" y="188913"/>
            <a:ext cx="58674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 u="none" dirty="0">
                <a:solidFill>
                  <a:srgbClr val="FF0000"/>
                </a:solidFill>
                <a:latin typeface="Times New Roman" panose="02020603050405020304" pitchFamily="18" charset="0"/>
                <a:ea typeface="隶书"/>
              </a:rPr>
              <a:t>  启示：</a:t>
            </a:r>
            <a:endParaRPr lang="zh-CN" altLang="en-US" sz="4000" b="1" u="none" dirty="0">
              <a:solidFill>
                <a:srgbClr val="FF0000"/>
              </a:solidFill>
              <a:latin typeface="Times New Roman" panose="02020603050405020304" pitchFamily="18" charset="0"/>
              <a:ea typeface="隶书"/>
            </a:endParaRPr>
          </a:p>
        </p:txBody>
      </p:sp>
      <p:sp>
        <p:nvSpPr>
          <p:cNvPr id="34819" name="Text Box 3"/>
          <p:cNvSpPr txBox="1"/>
          <p:nvPr/>
        </p:nvSpPr>
        <p:spPr>
          <a:xfrm>
            <a:off x="0" y="928688"/>
            <a:ext cx="9001125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4000" b="1" u="none">
                <a:latin typeface="隶书"/>
                <a:ea typeface="隶书"/>
              </a:rPr>
              <a:t>1</a:t>
            </a:r>
            <a:r>
              <a:rPr lang="zh-CN" altLang="en-US" sz="4000" b="1" u="none" dirty="0">
                <a:latin typeface="隶书"/>
                <a:ea typeface="隶书"/>
              </a:rPr>
              <a:t>、</a:t>
            </a:r>
            <a:r>
              <a:rPr lang="zh-CN" altLang="en-US" b="1" u="none" dirty="0">
                <a:latin typeface="隶书"/>
                <a:ea typeface="隶书"/>
              </a:rPr>
              <a:t>能够导电的物质</a:t>
            </a:r>
            <a:r>
              <a:rPr lang="zh-CN" altLang="en-US" b="1" u="none" dirty="0">
                <a:solidFill>
                  <a:srgbClr val="FF0000"/>
                </a:solidFill>
                <a:latin typeface="隶书"/>
                <a:ea typeface="隶书"/>
              </a:rPr>
              <a:t>不一定</a:t>
            </a:r>
            <a:r>
              <a:rPr lang="zh-CN" altLang="en-US" b="1" u="none" dirty="0">
                <a:latin typeface="隶书"/>
                <a:ea typeface="隶书"/>
              </a:rPr>
              <a:t>是电解质</a:t>
            </a:r>
            <a:r>
              <a:rPr lang="en-US" altLang="zh-CN" b="1" u="none">
                <a:latin typeface="隶书"/>
                <a:ea typeface="隶书"/>
              </a:rPr>
              <a:t>,</a:t>
            </a:r>
            <a:r>
              <a:rPr lang="zh-CN" altLang="en-US" b="1" u="none" dirty="0">
                <a:latin typeface="隶书"/>
                <a:ea typeface="隶书"/>
              </a:rPr>
              <a:t>电解质     和非电解质必须是</a:t>
            </a:r>
            <a:r>
              <a:rPr lang="zh-CN" altLang="en-US" b="1" u="none" dirty="0">
                <a:solidFill>
                  <a:srgbClr val="FF0000"/>
                </a:solidFill>
                <a:latin typeface="隶书"/>
                <a:ea typeface="隶书"/>
              </a:rPr>
              <a:t>化合物</a:t>
            </a:r>
            <a:r>
              <a:rPr lang="zh-CN" altLang="en-US" sz="4000" b="1" u="none" dirty="0">
                <a:solidFill>
                  <a:srgbClr val="FF0000"/>
                </a:solidFill>
                <a:latin typeface="隶书"/>
                <a:ea typeface="隶书"/>
              </a:rPr>
              <a:t>。</a:t>
            </a:r>
            <a:endParaRPr lang="zh-CN" altLang="en-US" sz="4000" b="1" u="none" dirty="0">
              <a:solidFill>
                <a:srgbClr val="FF0000"/>
              </a:solidFill>
              <a:latin typeface="隶书"/>
              <a:ea typeface="隶书"/>
            </a:endParaRPr>
          </a:p>
        </p:txBody>
      </p:sp>
      <p:sp>
        <p:nvSpPr>
          <p:cNvPr id="34820" name="Text Box 4"/>
          <p:cNvSpPr txBox="1"/>
          <p:nvPr/>
        </p:nvSpPr>
        <p:spPr>
          <a:xfrm>
            <a:off x="0" y="2428875"/>
            <a:ext cx="9858375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b="1" u="none">
                <a:latin typeface="隶书"/>
                <a:ea typeface="隶书"/>
              </a:rPr>
              <a:t>2</a:t>
            </a:r>
            <a:r>
              <a:rPr lang="zh-CN" altLang="en-US" b="1" u="none" dirty="0">
                <a:latin typeface="隶书"/>
                <a:ea typeface="隶书"/>
              </a:rPr>
              <a:t>、电解质导电是有条件的，即电解质必须</a:t>
            </a:r>
            <a:endParaRPr lang="en-US" altLang="zh-CN" b="1" u="none">
              <a:latin typeface="隶书"/>
              <a:ea typeface="隶书"/>
            </a:endParaRPr>
          </a:p>
          <a:p>
            <a:r>
              <a:rPr lang="zh-CN" altLang="en-US" b="1" u="none" dirty="0">
                <a:latin typeface="隶书"/>
                <a:ea typeface="隶书"/>
              </a:rPr>
              <a:t>在</a:t>
            </a:r>
            <a:r>
              <a:rPr lang="zh-CN" altLang="en-US" b="1" u="none" dirty="0">
                <a:solidFill>
                  <a:srgbClr val="FF0000"/>
                </a:solidFill>
                <a:latin typeface="隶书"/>
                <a:ea typeface="隶书"/>
              </a:rPr>
              <a:t>水溶液里或熔化状态 下</a:t>
            </a:r>
            <a:r>
              <a:rPr lang="zh-CN" altLang="en-US" b="1" u="none" dirty="0">
                <a:latin typeface="隶书"/>
                <a:ea typeface="隶书"/>
              </a:rPr>
              <a:t>才能导电。</a:t>
            </a:r>
            <a:endParaRPr lang="en-US" altLang="zh-CN" b="1" u="none">
              <a:latin typeface="隶书"/>
              <a:ea typeface="隶书"/>
            </a:endParaRPr>
          </a:p>
          <a:p>
            <a:r>
              <a:rPr lang="en-US" altLang="zh-CN" b="1" u="none">
                <a:latin typeface="隶书"/>
                <a:ea typeface="隶书"/>
              </a:rPr>
              <a:t>  </a:t>
            </a:r>
            <a:endParaRPr lang="zh-CN" altLang="en-US" b="1" u="none" dirty="0">
              <a:latin typeface="隶书"/>
              <a:ea typeface="隶书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929063"/>
            <a:ext cx="8715375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b="1" u="none">
                <a:latin typeface="隶书"/>
                <a:ea typeface="隶书"/>
              </a:rPr>
              <a:t>3</a:t>
            </a:r>
            <a:r>
              <a:rPr lang="zh-CN" altLang="en-US" b="1" u="none" dirty="0">
                <a:latin typeface="隶书"/>
                <a:ea typeface="隶书"/>
              </a:rPr>
              <a:t>、酸</a:t>
            </a:r>
            <a:r>
              <a:rPr lang="zh-CN" altLang="en-US" b="1" u="none" dirty="0">
                <a:latin typeface="宋体" panose="02010600030101010101" pitchFamily="2" charset="-122"/>
                <a:ea typeface="隶书"/>
              </a:rPr>
              <a:t>、</a:t>
            </a:r>
            <a:r>
              <a:rPr lang="zh-CN" altLang="en-US" b="1" u="none" dirty="0">
                <a:latin typeface="隶书"/>
                <a:ea typeface="隶书"/>
              </a:rPr>
              <a:t>碱</a:t>
            </a:r>
            <a:r>
              <a:rPr lang="zh-CN" altLang="en-US" b="1" u="none" dirty="0">
                <a:latin typeface="宋体" panose="02010600030101010101" pitchFamily="2" charset="-122"/>
                <a:ea typeface="隶书"/>
              </a:rPr>
              <a:t>、</a:t>
            </a:r>
            <a:r>
              <a:rPr lang="zh-CN" altLang="en-US" b="1" u="none" dirty="0">
                <a:latin typeface="隶书"/>
                <a:ea typeface="隶书"/>
              </a:rPr>
              <a:t>盐</a:t>
            </a:r>
            <a:r>
              <a:rPr lang="zh-CN" altLang="en-US" b="1" u="none" dirty="0">
                <a:latin typeface="宋体" panose="02010600030101010101" pitchFamily="2" charset="-122"/>
                <a:ea typeface="隶书"/>
              </a:rPr>
              <a:t>、</a:t>
            </a:r>
            <a:r>
              <a:rPr lang="zh-CN" altLang="en-US" b="1" u="none" dirty="0">
                <a:latin typeface="隶书"/>
                <a:ea typeface="隶书"/>
              </a:rPr>
              <a:t>金属氧化物</a:t>
            </a:r>
            <a:r>
              <a:rPr lang="zh-CN" altLang="en-US" b="1" u="none" dirty="0">
                <a:latin typeface="宋体" panose="02010600030101010101" pitchFamily="2" charset="-122"/>
                <a:ea typeface="隶书"/>
              </a:rPr>
              <a:t>、</a:t>
            </a:r>
            <a:r>
              <a:rPr lang="zh-CN" altLang="en-US" b="1" u="none" dirty="0">
                <a:latin typeface="隶书"/>
                <a:ea typeface="隶书"/>
              </a:rPr>
              <a:t>水是电解质；非金属氧化物</a:t>
            </a:r>
            <a:r>
              <a:rPr lang="zh-CN" altLang="en-US" b="1" u="none" dirty="0">
                <a:latin typeface="宋体" panose="02010600030101010101" pitchFamily="2" charset="-122"/>
                <a:ea typeface="隶书"/>
              </a:rPr>
              <a:t>、</a:t>
            </a:r>
            <a:r>
              <a:rPr lang="en-US" altLang="zh-CN" b="1" u="none">
                <a:latin typeface="宋体" panose="02010600030101010101" pitchFamily="2" charset="-122"/>
                <a:ea typeface="隶书"/>
              </a:rPr>
              <a:t>NH</a:t>
            </a:r>
            <a:r>
              <a:rPr lang="en-US" altLang="zh-CN" b="1" u="none" baseline="-25000">
                <a:latin typeface="宋体" panose="02010600030101010101" pitchFamily="2" charset="-122"/>
                <a:ea typeface="隶书"/>
              </a:rPr>
              <a:t>3</a:t>
            </a:r>
            <a:r>
              <a:rPr lang="zh-CN" altLang="en-US" b="1" u="none" dirty="0">
                <a:latin typeface="宋体" panose="02010600030101010101" pitchFamily="2" charset="-122"/>
                <a:ea typeface="隶书"/>
              </a:rPr>
              <a:t>、</a:t>
            </a:r>
            <a:r>
              <a:rPr lang="zh-CN" altLang="en-US" b="1" u="none" dirty="0">
                <a:latin typeface="隶书"/>
                <a:ea typeface="隶书"/>
              </a:rPr>
              <a:t>大部分有机物是非电解质。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Text Box 2"/>
          <p:cNvSpPr txBox="1"/>
          <p:nvPr/>
        </p:nvSpPr>
        <p:spPr>
          <a:xfrm>
            <a:off x="228600" y="25400"/>
            <a:ext cx="2425700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400" b="1" u="none" dirty="0">
                <a:solidFill>
                  <a:srgbClr val="FF0000"/>
                </a:solidFill>
                <a:latin typeface="Times New Roman" panose="02020603050405020304" pitchFamily="18" charset="0"/>
                <a:ea typeface="隶书"/>
              </a:rPr>
              <a:t>想一想：</a:t>
            </a:r>
            <a:endParaRPr lang="zh-CN" altLang="en-US" sz="4400" b="1" u="none" dirty="0">
              <a:solidFill>
                <a:srgbClr val="FF0000"/>
              </a:solidFill>
              <a:latin typeface="Times New Roman" panose="02020603050405020304" pitchFamily="18" charset="0"/>
              <a:ea typeface="隶书"/>
            </a:endParaRPr>
          </a:p>
        </p:txBody>
      </p:sp>
      <p:sp>
        <p:nvSpPr>
          <p:cNvPr id="82947" name="Text Box 3"/>
          <p:cNvSpPr txBox="1"/>
          <p:nvPr/>
        </p:nvSpPr>
        <p:spPr>
          <a:xfrm>
            <a:off x="152400" y="685800"/>
            <a:ext cx="89011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000" b="1" u="none" dirty="0">
                <a:latin typeface="Times New Roman" panose="02020603050405020304" pitchFamily="18" charset="0"/>
                <a:ea typeface="隶书"/>
              </a:rPr>
              <a:t>下列物质哪些是电解质？哪些是非电解</a:t>
            </a:r>
            <a:endParaRPr lang="zh-CN" altLang="en-US" sz="4000" b="1" u="none" dirty="0">
              <a:latin typeface="Times New Roman" panose="02020603050405020304" pitchFamily="18" charset="0"/>
              <a:ea typeface="隶书"/>
            </a:endParaRPr>
          </a:p>
          <a:p>
            <a:r>
              <a:rPr lang="zh-CN" altLang="en-US" sz="4000" b="1" u="none" dirty="0">
                <a:latin typeface="Times New Roman" panose="02020603050405020304" pitchFamily="18" charset="0"/>
                <a:ea typeface="隶书"/>
              </a:rPr>
              <a:t>质？哪些能够导电？</a:t>
            </a:r>
            <a:endParaRPr lang="zh-CN" altLang="en-US" sz="4000" b="1" u="none" dirty="0">
              <a:latin typeface="Times New Roman" panose="02020603050405020304" pitchFamily="18" charset="0"/>
              <a:ea typeface="隶书"/>
            </a:endParaRPr>
          </a:p>
        </p:txBody>
      </p:sp>
      <p:sp>
        <p:nvSpPr>
          <p:cNvPr id="82948" name="Text Box 4"/>
          <p:cNvSpPr txBox="1"/>
          <p:nvPr/>
        </p:nvSpPr>
        <p:spPr>
          <a:xfrm>
            <a:off x="274638" y="2000250"/>
            <a:ext cx="8869362" cy="2678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en-US" sz="2400" b="1" u="none">
                <a:latin typeface="Arial" panose="020B0604020202020204" pitchFamily="34" charset="0"/>
              </a:rPr>
              <a:t>⑴</a:t>
            </a:r>
            <a:r>
              <a:rPr lang="zh-CN" altLang="en-US" b="1" u="none" dirty="0">
                <a:latin typeface="隶书"/>
                <a:ea typeface="隶书"/>
              </a:rPr>
              <a:t>金属铜  </a:t>
            </a:r>
            <a:r>
              <a:rPr lang="en-US" altLang="en-US" sz="2400" b="1" u="none">
                <a:latin typeface="Arial" panose="020B0604020202020204" pitchFamily="34" charset="0"/>
              </a:rPr>
              <a:t>⑵</a:t>
            </a:r>
            <a:r>
              <a:rPr lang="zh-CN" altLang="en-US" b="1" u="none" dirty="0">
                <a:latin typeface="隶书"/>
                <a:ea typeface="隶书"/>
              </a:rPr>
              <a:t>固态</a:t>
            </a:r>
            <a:r>
              <a:rPr lang="en-US" altLang="zh-CN" b="1" u="none" err="1">
                <a:latin typeface="隶书"/>
                <a:ea typeface="隶书"/>
              </a:rPr>
              <a:t>NaCl</a:t>
            </a:r>
            <a:r>
              <a:rPr lang="en-US" altLang="zh-CN" b="1" u="none">
                <a:latin typeface="隶书"/>
                <a:ea typeface="隶书"/>
              </a:rPr>
              <a:t>   </a:t>
            </a:r>
            <a:r>
              <a:rPr lang="en-US" altLang="en-US" sz="2400" b="1" u="none">
                <a:latin typeface="Arial" panose="020B0604020202020204" pitchFamily="34" charset="0"/>
              </a:rPr>
              <a:t>⑶</a:t>
            </a:r>
            <a:r>
              <a:rPr lang="zh-CN" altLang="en-US" b="1" u="none" dirty="0">
                <a:latin typeface="隶书"/>
              </a:rPr>
              <a:t>石墨</a:t>
            </a:r>
            <a:r>
              <a:rPr lang="en-US" altLang="zh-CN" b="1" u="none">
                <a:latin typeface="隶书"/>
                <a:ea typeface="隶书"/>
              </a:rPr>
              <a:t>  </a:t>
            </a:r>
            <a:r>
              <a:rPr lang="en-US" altLang="en-US" sz="2400" b="1" u="none">
                <a:latin typeface="Arial" panose="020B0604020202020204" pitchFamily="34" charset="0"/>
              </a:rPr>
              <a:t>⑷</a:t>
            </a:r>
            <a:r>
              <a:rPr lang="en-US" altLang="zh-CN" b="1" u="none">
                <a:latin typeface="隶书"/>
                <a:ea typeface="隶书"/>
              </a:rPr>
              <a:t>H</a:t>
            </a:r>
            <a:r>
              <a:rPr lang="en-US" altLang="zh-CN" b="1" u="none" baseline="-25000">
                <a:latin typeface="隶书"/>
                <a:ea typeface="隶书"/>
              </a:rPr>
              <a:t>2</a:t>
            </a:r>
            <a:r>
              <a:rPr lang="en-US" altLang="zh-CN" b="1" u="none">
                <a:latin typeface="隶书"/>
                <a:ea typeface="隶书"/>
              </a:rPr>
              <a:t>SO</a:t>
            </a:r>
            <a:r>
              <a:rPr lang="en-US" altLang="zh-CN" b="1" u="none" baseline="-25000">
                <a:latin typeface="隶书"/>
                <a:ea typeface="隶书"/>
              </a:rPr>
              <a:t>4   </a:t>
            </a:r>
            <a:r>
              <a:rPr lang="en-US" altLang="en-US" sz="2400" b="1" u="none">
                <a:latin typeface="Arial" panose="020B0604020202020204" pitchFamily="34" charset="0"/>
              </a:rPr>
              <a:t>⑸</a:t>
            </a:r>
            <a:r>
              <a:rPr lang="zh-CN" altLang="en-US" b="1" u="none" dirty="0">
                <a:latin typeface="Arial" panose="020B0604020202020204" pitchFamily="34" charset="0"/>
              </a:rPr>
              <a:t>稀</a:t>
            </a:r>
            <a:r>
              <a:rPr lang="en-US" altLang="zh-CN" b="1" u="none">
                <a:latin typeface="Arial" panose="020B0604020202020204" pitchFamily="34" charset="0"/>
              </a:rPr>
              <a:t>H</a:t>
            </a:r>
            <a:r>
              <a:rPr lang="en-US" altLang="zh-CN" b="1" u="none" baseline="-25000">
                <a:latin typeface="Arial" panose="020B0604020202020204" pitchFamily="34" charset="0"/>
              </a:rPr>
              <a:t>2</a:t>
            </a:r>
            <a:r>
              <a:rPr lang="en-US" altLang="zh-CN" b="1" u="none">
                <a:latin typeface="Arial" panose="020B0604020202020204" pitchFamily="34" charset="0"/>
              </a:rPr>
              <a:t>SO</a:t>
            </a:r>
            <a:r>
              <a:rPr lang="en-US" altLang="zh-CN" b="1" u="none" baseline="-25000">
                <a:latin typeface="Arial" panose="020B0604020202020204" pitchFamily="34" charset="0"/>
              </a:rPr>
              <a:t>4</a:t>
            </a:r>
            <a:r>
              <a:rPr lang="en-US" altLang="zh-CN" b="1" u="none">
                <a:latin typeface="Arial" panose="020B0604020202020204" pitchFamily="34" charset="0"/>
              </a:rPr>
              <a:t>   </a:t>
            </a:r>
            <a:r>
              <a:rPr lang="zh-CN" altLang="en-US" sz="2400" b="1" u="none" dirty="0">
                <a:latin typeface="Arial" panose="020B0604020202020204" pitchFamily="34" charset="0"/>
              </a:rPr>
              <a:t>⑹</a:t>
            </a:r>
            <a:r>
              <a:rPr lang="en-US" altLang="zh-CN" b="1" u="none">
                <a:latin typeface="隶书"/>
                <a:ea typeface="隶书"/>
              </a:rPr>
              <a:t>KOH</a:t>
            </a:r>
            <a:r>
              <a:rPr lang="zh-CN" altLang="en-US" b="1" u="none" dirty="0">
                <a:latin typeface="隶书"/>
                <a:ea typeface="隶书"/>
              </a:rPr>
              <a:t>水溶液     </a:t>
            </a:r>
            <a:r>
              <a:rPr lang="zh-CN" altLang="en-US" sz="2400" b="1" u="none" dirty="0">
                <a:latin typeface="Arial" panose="020B0604020202020204" pitchFamily="34" charset="0"/>
              </a:rPr>
              <a:t>⑺ </a:t>
            </a:r>
            <a:r>
              <a:rPr lang="zh-CN" altLang="en-US" b="1" u="none" dirty="0">
                <a:latin typeface="隶书"/>
                <a:ea typeface="隶书"/>
              </a:rPr>
              <a:t>熔融状态的</a:t>
            </a:r>
            <a:r>
              <a:rPr lang="en-US" altLang="zh-CN" b="1" u="none">
                <a:latin typeface="隶书"/>
                <a:ea typeface="隶书"/>
              </a:rPr>
              <a:t>KNO</a:t>
            </a:r>
            <a:r>
              <a:rPr lang="en-US" altLang="zh-CN" b="1" u="none" baseline="-25000">
                <a:latin typeface="隶书"/>
                <a:ea typeface="隶书"/>
              </a:rPr>
              <a:t>3 </a:t>
            </a:r>
            <a:r>
              <a:rPr lang="zh-CN" altLang="zh-CN" sz="2400" u="none" dirty="0">
                <a:latin typeface="Arial" panose="020B0604020202020204" pitchFamily="34" charset="0"/>
              </a:rPr>
              <a:t>⑻</a:t>
            </a:r>
            <a:r>
              <a:rPr lang="zh-CN" altLang="en-US" b="1" u="none" dirty="0">
                <a:latin typeface="Arial" panose="020B0604020202020204" pitchFamily="34" charset="0"/>
              </a:rPr>
              <a:t>蔗</a:t>
            </a:r>
            <a:r>
              <a:rPr lang="zh-CN" altLang="en-US" u="none" dirty="0">
                <a:latin typeface="隶书"/>
                <a:ea typeface="隶书"/>
              </a:rPr>
              <a:t>糖 </a:t>
            </a:r>
            <a:r>
              <a:rPr lang="zh-CN" altLang="zh-CN" sz="2400" b="1" u="none" dirty="0">
                <a:latin typeface="Arial" panose="020B0604020202020204" pitchFamily="34" charset="0"/>
              </a:rPr>
              <a:t>⑼</a:t>
            </a:r>
            <a:r>
              <a:rPr lang="zh-CN" altLang="zh-CN" b="1" u="none" dirty="0">
                <a:latin typeface="Arial" panose="020B0604020202020204" pitchFamily="34" charset="0"/>
              </a:rPr>
              <a:t> </a:t>
            </a:r>
            <a:r>
              <a:rPr lang="en-US" altLang="zh-CN" b="1" u="none">
                <a:latin typeface="Arial" panose="020B0604020202020204" pitchFamily="34" charset="0"/>
              </a:rPr>
              <a:t>CO</a:t>
            </a:r>
            <a:r>
              <a:rPr lang="en-US" altLang="zh-CN" b="1" u="none" baseline="-25000">
                <a:latin typeface="Arial" panose="020B0604020202020204" pitchFamily="34" charset="0"/>
              </a:rPr>
              <a:t>2 </a:t>
            </a:r>
            <a:r>
              <a:rPr lang="zh-CN" altLang="zh-CN" sz="2400" b="1" u="none" dirty="0">
                <a:latin typeface="Arial" panose="020B0604020202020204" pitchFamily="34" charset="0"/>
              </a:rPr>
              <a:t>⑽</a:t>
            </a:r>
            <a:r>
              <a:rPr lang="zh-CN" altLang="zh-CN" b="1" u="none" dirty="0">
                <a:latin typeface="Arial" panose="020B0604020202020204" pitchFamily="34" charset="0"/>
              </a:rPr>
              <a:t> </a:t>
            </a:r>
            <a:r>
              <a:rPr lang="en-US" altLang="zh-CN" b="1" u="none">
                <a:latin typeface="Arial" panose="020B0604020202020204" pitchFamily="34" charset="0"/>
              </a:rPr>
              <a:t>BaSO</a:t>
            </a:r>
            <a:r>
              <a:rPr lang="en-US" altLang="zh-CN" b="1" u="none" baseline="-25000">
                <a:latin typeface="Arial" panose="020B0604020202020204" pitchFamily="34" charset="0"/>
              </a:rPr>
              <a:t>4 </a:t>
            </a:r>
            <a:r>
              <a:rPr lang="en-US" altLang="zh-CN" sz="2400" b="1" u="none">
                <a:latin typeface="Arial" panose="020B0604020202020204" pitchFamily="34" charset="0"/>
              </a:rPr>
              <a:t>⑾</a:t>
            </a:r>
            <a:r>
              <a:rPr lang="en-US" altLang="zh-CN" sz="2400" b="1" u="none" baseline="-25000">
                <a:latin typeface="Arial" panose="020B0604020202020204" pitchFamily="34" charset="0"/>
              </a:rPr>
              <a:t> </a:t>
            </a:r>
            <a:r>
              <a:rPr lang="en-US" altLang="zh-CN" b="1" u="none" baseline="-25000">
                <a:latin typeface="Arial" panose="020B0604020202020204" pitchFamily="34" charset="0"/>
              </a:rPr>
              <a:t> </a:t>
            </a:r>
            <a:r>
              <a:rPr lang="en-US" altLang="zh-CN" sz="2400" b="1" u="none">
                <a:latin typeface="Arial" panose="020B0604020202020204" pitchFamily="34" charset="0"/>
              </a:rPr>
              <a:t> </a:t>
            </a:r>
            <a:r>
              <a:rPr lang="zh-CN" altLang="en-US" b="1" u="none" dirty="0">
                <a:latin typeface="隶书"/>
                <a:ea typeface="隶书"/>
              </a:rPr>
              <a:t>酒精水溶液 </a:t>
            </a:r>
            <a:endParaRPr lang="en-US" altLang="zh-CN" b="1" u="none" baseline="-25000">
              <a:latin typeface="Arial" panose="020B0604020202020204" pitchFamily="34" charset="0"/>
            </a:endParaRPr>
          </a:p>
          <a:p>
            <a:endParaRPr lang="en-US" altLang="zh-CN" b="1" u="none" baseline="-25000">
              <a:latin typeface="Arial" panose="020B0604020202020204" pitchFamily="34" charset="0"/>
            </a:endParaRPr>
          </a:p>
        </p:txBody>
      </p:sp>
      <p:sp>
        <p:nvSpPr>
          <p:cNvPr id="82949" name="Text Box 5"/>
          <p:cNvSpPr txBox="1"/>
          <p:nvPr/>
        </p:nvSpPr>
        <p:spPr>
          <a:xfrm>
            <a:off x="357188" y="4572000"/>
            <a:ext cx="468153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000" b="1" u="none" dirty="0">
                <a:latin typeface="Times New Roman" panose="02020603050405020304" pitchFamily="18" charset="0"/>
                <a:ea typeface="隶书"/>
              </a:rPr>
              <a:t>电解质： </a:t>
            </a:r>
            <a:r>
              <a:rPr lang="en-US" altLang="en-US" sz="2400" b="1" u="none">
                <a:latin typeface="Arial" panose="020B0604020202020204" pitchFamily="34" charset="0"/>
              </a:rPr>
              <a:t>⑵</a:t>
            </a:r>
            <a:r>
              <a:rPr lang="zh-CN" altLang="en-US" sz="2400" b="1" u="none" dirty="0">
                <a:latin typeface="Arial" panose="020B0604020202020204" pitchFamily="34" charset="0"/>
              </a:rPr>
              <a:t> </a:t>
            </a:r>
            <a:r>
              <a:rPr lang="en-US" altLang="en-US" sz="2400" b="1" u="none">
                <a:latin typeface="Arial" panose="020B0604020202020204" pitchFamily="34" charset="0"/>
              </a:rPr>
              <a:t>⑷</a:t>
            </a:r>
            <a:r>
              <a:rPr lang="zh-CN" altLang="en-US" sz="2400" b="1" u="none" dirty="0">
                <a:latin typeface="Arial" panose="020B0604020202020204" pitchFamily="34" charset="0"/>
              </a:rPr>
              <a:t> ⑺ </a:t>
            </a:r>
            <a:r>
              <a:rPr lang="zh-CN" altLang="zh-CN" sz="2400" b="1" u="none" dirty="0">
                <a:latin typeface="Arial" panose="020B0604020202020204" pitchFamily="34" charset="0"/>
              </a:rPr>
              <a:t>⑽ </a:t>
            </a:r>
            <a:endParaRPr lang="zh-CN" altLang="en-US" sz="2400" b="1" u="none" dirty="0">
              <a:latin typeface="Arial" panose="020B0604020202020204" pitchFamily="34" charset="0"/>
            </a:endParaRPr>
          </a:p>
        </p:txBody>
      </p:sp>
      <p:sp>
        <p:nvSpPr>
          <p:cNvPr id="82950" name="Text Box 6"/>
          <p:cNvSpPr txBox="1"/>
          <p:nvPr/>
        </p:nvSpPr>
        <p:spPr>
          <a:xfrm>
            <a:off x="323850" y="5299075"/>
            <a:ext cx="3800475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000" b="1" u="none" dirty="0">
                <a:latin typeface="Times New Roman" panose="02020603050405020304" pitchFamily="18" charset="0"/>
                <a:ea typeface="隶书"/>
              </a:rPr>
              <a:t>非电解质：</a:t>
            </a:r>
            <a:r>
              <a:rPr lang="zh-CN" altLang="zh-CN" sz="4000" b="1" u="none" dirty="0">
                <a:latin typeface="Arial" panose="020B0604020202020204" pitchFamily="34" charset="0"/>
              </a:rPr>
              <a:t> </a:t>
            </a:r>
            <a:r>
              <a:rPr lang="zh-CN" altLang="en-US" sz="4000" b="1" u="none" dirty="0">
                <a:latin typeface="Times New Roman" panose="02020603050405020304" pitchFamily="18" charset="0"/>
                <a:ea typeface="隶书"/>
              </a:rPr>
              <a:t> </a:t>
            </a:r>
            <a:r>
              <a:rPr lang="zh-CN" altLang="zh-CN" sz="2400" b="1" u="none" dirty="0">
                <a:latin typeface="Arial" panose="020B0604020202020204" pitchFamily="34" charset="0"/>
              </a:rPr>
              <a:t>⑻ ⑼</a:t>
            </a:r>
            <a:r>
              <a:rPr lang="zh-CN" altLang="en-US" sz="2400" b="1" u="none" dirty="0">
                <a:latin typeface="Times New Roman" panose="02020603050405020304" pitchFamily="18" charset="0"/>
                <a:ea typeface="隶书"/>
              </a:rPr>
              <a:t> </a:t>
            </a:r>
            <a:endParaRPr lang="zh-CN" altLang="en-US" sz="2400" b="1" u="none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50" y="6072188"/>
            <a:ext cx="67151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latin typeface="Times New Roman" panose="02020603050405020304" pitchFamily="18" charset="0"/>
                <a:ea typeface="隶书"/>
              </a:rPr>
              <a:t>能够导电：</a:t>
            </a:r>
            <a:r>
              <a:rPr lang="en-US" altLang="en-US" b="1" u="none">
                <a:latin typeface="Arial" panose="020B0604020202020204" pitchFamily="34" charset="0"/>
              </a:rPr>
              <a:t> </a:t>
            </a:r>
            <a:r>
              <a:rPr lang="en-US" altLang="en-US" sz="2400" b="1" u="none">
                <a:latin typeface="Arial" panose="020B0604020202020204" pitchFamily="34" charset="0"/>
              </a:rPr>
              <a:t>⑴ ⑶ ⑸ </a:t>
            </a:r>
            <a:r>
              <a:rPr lang="zh-CN" altLang="en-US" sz="2400" b="1" u="none" dirty="0">
                <a:latin typeface="Arial" panose="020B0604020202020204" pitchFamily="34" charset="0"/>
              </a:rPr>
              <a:t>⑹ ⑺</a:t>
            </a:r>
            <a:r>
              <a:rPr lang="en-US" altLang="zh-CN" sz="2400" b="1" u="none">
                <a:latin typeface="Arial" panose="020B0604020202020204" pitchFamily="34" charset="0"/>
              </a:rPr>
              <a:t> </a:t>
            </a:r>
            <a:r>
              <a:rPr lang="zh-CN" altLang="en-US" sz="2400" b="1" u="none" dirty="0">
                <a:latin typeface="Arial" panose="020B0604020202020204" pitchFamily="34" charset="0"/>
              </a:rPr>
              <a:t> </a:t>
            </a:r>
            <a:endParaRPr lang="zh-CN" altLang="en-US" sz="2400" u="none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/>
      <p:bldP spid="82948" grpId="0"/>
      <p:bldP spid="82949" grpId="0"/>
      <p:bldP spid="82950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3850" y="1989138"/>
            <a:ext cx="7543800" cy="11890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1" lang="en-US" altLang="zh-CN" sz="4000" b="1" u="none" kern="1200" cap="none" spc="0" normalizeH="0" baseline="0" noProof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行楷" pitchFamily="2" charset="-122"/>
                <a:cs typeface="+mn-cs"/>
              </a:rPr>
              <a:t>     </a:t>
            </a:r>
            <a:r>
              <a:rPr kumimoji="1" lang="zh-CN" altLang="en-US" sz="4000" b="1" u="none" kern="1200" cap="none" spc="0" normalizeH="0" baseline="0" noProof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华文行楷" pitchFamily="2" charset="-122"/>
                <a:cs typeface="+mn-cs"/>
              </a:rPr>
              <a:t>电离：</a:t>
            </a:r>
            <a:r>
              <a:rPr kumimoji="1" lang="zh-CN" altLang="en-US" sz="3200" b="1" u="none" kern="1200" cap="none" spc="0" normalizeH="0" baseline="0" noProof="0"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物质溶于水后</a:t>
            </a:r>
            <a:r>
              <a:rPr kumimoji="1" lang="zh-CN" altLang="en-US" sz="3200" b="1" u="none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或</a:t>
            </a:r>
            <a:r>
              <a:rPr kumimoji="1" lang="zh-CN" altLang="en-US" sz="3200" b="1" u="none" kern="1200" cap="none" spc="0" normalizeH="0" baseline="0" noProof="0"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受热熔化时，离解成能够自由移动的离子的过程。</a:t>
            </a:r>
            <a:endParaRPr kumimoji="1" lang="zh-CN" altLang="en-US" sz="3200" b="1" u="none" kern="1200" cap="none" spc="0" normalizeH="0" baseline="0" noProof="0"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31749" name="Text Box 5"/>
          <p:cNvSpPr txBox="1"/>
          <p:nvPr/>
        </p:nvSpPr>
        <p:spPr>
          <a:xfrm>
            <a:off x="1258888" y="3644900"/>
            <a:ext cx="731361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</a:rPr>
              <a:t>条件：</a:t>
            </a:r>
            <a:r>
              <a:rPr lang="zh-CN" altLang="en-US" b="1" u="none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溶于水</a:t>
            </a:r>
            <a:r>
              <a:rPr lang="zh-CN" altLang="en-US" b="1" u="none" dirty="0">
                <a:solidFill>
                  <a:srgbClr val="009900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zh-CN" altLang="en-US" b="1" u="none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熔融（不是通电）</a:t>
            </a:r>
            <a:endParaRPr lang="zh-CN" altLang="en-US" b="1" u="none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1750" name="Text Box 6"/>
          <p:cNvSpPr txBox="1"/>
          <p:nvPr/>
        </p:nvSpPr>
        <p:spPr>
          <a:xfrm>
            <a:off x="1258888" y="4437063"/>
            <a:ext cx="60198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</a:rPr>
              <a:t>结果</a:t>
            </a:r>
            <a:r>
              <a:rPr lang="zh-CN" altLang="en-US" sz="4000" b="1" u="none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</a:rPr>
              <a:t>：</a:t>
            </a:r>
            <a:r>
              <a:rPr lang="zh-CN" altLang="en-US" b="1" u="none" dirty="0">
                <a:solidFill>
                  <a:srgbClr val="FF0000"/>
                </a:solidFill>
                <a:latin typeface="方正姚体" pitchFamily="2" charset="-122"/>
                <a:ea typeface="楷体_GB2312" pitchFamily="49" charset="-122"/>
              </a:rPr>
              <a:t>产生自由移动的离子</a:t>
            </a:r>
            <a:endParaRPr lang="zh-CN" altLang="en-US" sz="3200" u="none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1751" name="Text Box 7"/>
          <p:cNvSpPr txBox="1"/>
          <p:nvPr/>
        </p:nvSpPr>
        <p:spPr>
          <a:xfrm>
            <a:off x="395288" y="1052513"/>
            <a:ext cx="2362200" cy="701675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u="none" dirty="0">
                <a:solidFill>
                  <a:srgbClr val="FF3300"/>
                </a:solidFill>
                <a:latin typeface="Times New Roman" panose="02020603050405020304" pitchFamily="18" charset="0"/>
                <a:ea typeface="华文新魏" pitchFamily="2" charset="-122"/>
              </a:rPr>
              <a:t>二、电离</a:t>
            </a:r>
            <a:endParaRPr lang="zh-CN" altLang="en-US" sz="4000" b="1" u="none" dirty="0">
              <a:solidFill>
                <a:srgbClr val="FF3300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75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75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9" grpId="0"/>
      <p:bldP spid="31750" grpId="0"/>
      <p:bldP spid="317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1" name="Rectangle 3"/>
          <p:cNvSpPr>
            <a:spLocks noGrp="1"/>
          </p:cNvSpPr>
          <p:nvPr>
            <p:ph type="body" idx="4294967295"/>
          </p:nvPr>
        </p:nvSpPr>
        <p:spPr>
          <a:xfrm>
            <a:off x="0" y="1341438"/>
            <a:ext cx="8229600" cy="914400"/>
          </a:xfrm>
          <a:ln/>
        </p:spPr>
        <p:txBody>
          <a:bodyPr vert="horz" wrap="square" lIns="91440" tIns="45720" rIns="91440" bIns="45720" anchor="t"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b="1" dirty="0"/>
              <a:t>用</a:t>
            </a:r>
            <a:r>
              <a:rPr lang="zh-CN" altLang="en-US" sz="3400" b="1" dirty="0">
                <a:solidFill>
                  <a:srgbClr val="800000"/>
                </a:solidFill>
              </a:rPr>
              <a:t>电离方程式</a:t>
            </a:r>
            <a:r>
              <a:rPr lang="zh-CN" altLang="en-US" b="1" dirty="0"/>
              <a:t>表示电离的过程</a:t>
            </a:r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78852" name="Text Box 4"/>
          <p:cNvSpPr txBox="1"/>
          <p:nvPr/>
        </p:nvSpPr>
        <p:spPr>
          <a:xfrm>
            <a:off x="304800" y="2057400"/>
            <a:ext cx="6172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u="none" dirty="0">
                <a:solidFill>
                  <a:srgbClr val="8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书写下列物质的电离方程式</a:t>
            </a:r>
            <a:r>
              <a:rPr lang="en-US" altLang="zh-CN" sz="2800" b="1" u="none">
                <a:solidFill>
                  <a:srgbClr val="8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</a:t>
            </a:r>
            <a:endParaRPr lang="en-US" altLang="zh-CN" sz="2800" b="1" u="none">
              <a:solidFill>
                <a:srgbClr val="8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8853" name="Text Box 5"/>
          <p:cNvSpPr txBox="1"/>
          <p:nvPr/>
        </p:nvSpPr>
        <p:spPr>
          <a:xfrm>
            <a:off x="228600" y="2667000"/>
            <a:ext cx="1524000" cy="3232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 u="none" err="1">
                <a:latin typeface="Arial" panose="020B0604020202020204" pitchFamily="34" charset="0"/>
              </a:rPr>
              <a:t>HCl</a:t>
            </a:r>
            <a:endParaRPr lang="en-US" altLang="zh-CN" sz="2400" b="1" u="none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u="none">
                <a:latin typeface="Arial" panose="020B0604020202020204" pitchFamily="34" charset="0"/>
              </a:rPr>
              <a:t>H</a:t>
            </a:r>
            <a:r>
              <a:rPr lang="en-US" altLang="zh-CN" sz="1800" b="1" u="none">
                <a:latin typeface="Arial" panose="020B0604020202020204" pitchFamily="34" charset="0"/>
              </a:rPr>
              <a:t>2</a:t>
            </a:r>
            <a:r>
              <a:rPr lang="en-US" altLang="zh-CN" sz="2400" b="1" u="none">
                <a:latin typeface="Arial" panose="020B0604020202020204" pitchFamily="34" charset="0"/>
              </a:rPr>
              <a:t>SO</a:t>
            </a:r>
            <a:r>
              <a:rPr lang="en-US" altLang="zh-CN" sz="1800" b="1" u="none">
                <a:latin typeface="Arial" panose="020B0604020202020204" pitchFamily="34" charset="0"/>
              </a:rPr>
              <a:t>4</a:t>
            </a:r>
            <a:endParaRPr lang="en-US" altLang="zh-CN" sz="1800" b="1" u="none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u="none" err="1">
                <a:latin typeface="Arial" panose="020B0604020202020204" pitchFamily="34" charset="0"/>
              </a:rPr>
              <a:t>NaOH</a:t>
            </a:r>
            <a:endParaRPr lang="en-US" altLang="zh-CN" sz="2400" b="1" u="none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u="none">
                <a:latin typeface="Arial" panose="020B0604020202020204" pitchFamily="34" charset="0"/>
              </a:rPr>
              <a:t>Ca(OH)</a:t>
            </a:r>
            <a:r>
              <a:rPr lang="en-US" altLang="zh-CN" sz="1800" b="1" u="none">
                <a:latin typeface="Arial" panose="020B0604020202020204" pitchFamily="34" charset="0"/>
              </a:rPr>
              <a:t>2</a:t>
            </a:r>
            <a:endParaRPr lang="en-US" altLang="zh-CN" sz="1800" b="1" u="none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u="none" err="1">
                <a:latin typeface="Arial" panose="020B0604020202020204" pitchFamily="34" charset="0"/>
              </a:rPr>
              <a:t>KCl</a:t>
            </a:r>
            <a:endParaRPr lang="en-US" altLang="zh-CN" sz="2400" b="1" u="none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u="none">
                <a:latin typeface="Arial" panose="020B0604020202020204" pitchFamily="34" charset="0"/>
              </a:rPr>
              <a:t>Na</a:t>
            </a:r>
            <a:r>
              <a:rPr lang="en-US" altLang="zh-CN" sz="1800" b="1" u="none">
                <a:latin typeface="Arial" panose="020B0604020202020204" pitchFamily="34" charset="0"/>
              </a:rPr>
              <a:t>2</a:t>
            </a:r>
            <a:r>
              <a:rPr lang="en-US" altLang="zh-CN" sz="2400" b="1" u="none">
                <a:latin typeface="Arial" panose="020B0604020202020204" pitchFamily="34" charset="0"/>
              </a:rPr>
              <a:t>SO</a:t>
            </a:r>
            <a:r>
              <a:rPr lang="en-US" altLang="zh-CN" sz="1800" b="1" u="none">
                <a:latin typeface="Arial" panose="020B0604020202020204" pitchFamily="34" charset="0"/>
              </a:rPr>
              <a:t>4</a:t>
            </a:r>
            <a:endParaRPr lang="en-US" altLang="zh-CN" sz="1800" b="1" u="none">
              <a:latin typeface="Arial" panose="020B0604020202020204" pitchFamily="34" charset="0"/>
            </a:endParaRPr>
          </a:p>
        </p:txBody>
      </p:sp>
      <p:sp>
        <p:nvSpPr>
          <p:cNvPr id="78854" name="Text Box 6"/>
          <p:cNvSpPr txBox="1"/>
          <p:nvPr/>
        </p:nvSpPr>
        <p:spPr>
          <a:xfrm>
            <a:off x="1295400" y="2667000"/>
            <a:ext cx="4495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＝ </a:t>
            </a:r>
            <a:r>
              <a:rPr lang="en-US" altLang="zh-CN" sz="2400" b="1" u="none">
                <a:solidFill>
                  <a:srgbClr val="FF0000"/>
                </a:solidFill>
                <a:latin typeface="Arial" panose="020B0604020202020204" pitchFamily="34" charset="0"/>
              </a:rPr>
              <a:t>H </a:t>
            </a:r>
            <a:r>
              <a:rPr lang="en-US" altLang="zh-CN" sz="2400" b="1" u="none" baseline="3000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 </a:t>
            </a:r>
            <a:r>
              <a:rPr lang="en-US" altLang="zh-CN" sz="2400" b="1" u="none">
                <a:latin typeface="Arial" panose="020B0604020202020204" pitchFamily="34" charset="0"/>
              </a:rPr>
              <a:t>    +    </a:t>
            </a:r>
            <a:r>
              <a:rPr lang="en-US" altLang="zh-CN" sz="2400" b="1" u="none" err="1">
                <a:latin typeface="Arial" panose="020B0604020202020204" pitchFamily="34" charset="0"/>
              </a:rPr>
              <a:t>Cl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-</a:t>
            </a:r>
            <a:endParaRPr lang="en-US" altLang="zh-CN" sz="2400" b="1" u="none" baseline="30000">
              <a:latin typeface="Arial" panose="020B0604020202020204" pitchFamily="34" charset="0"/>
            </a:endParaRPr>
          </a:p>
        </p:txBody>
      </p:sp>
      <p:sp>
        <p:nvSpPr>
          <p:cNvPr id="78855" name="Text Box 7"/>
          <p:cNvSpPr txBox="1"/>
          <p:nvPr/>
        </p:nvSpPr>
        <p:spPr>
          <a:xfrm>
            <a:off x="1219200" y="3200400"/>
            <a:ext cx="3886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 u="none">
                <a:latin typeface="Arial" panose="020B0604020202020204" pitchFamily="34" charset="0"/>
              </a:rPr>
              <a:t> </a:t>
            </a:r>
            <a:r>
              <a:rPr lang="zh-CN" altLang="en-US" sz="2400" b="1" u="none" dirty="0">
                <a:latin typeface="Arial" panose="020B0604020202020204" pitchFamily="34" charset="0"/>
              </a:rPr>
              <a:t>＝ </a:t>
            </a:r>
            <a:r>
              <a:rPr lang="en-US" altLang="zh-CN" sz="2400" b="1" u="none">
                <a:solidFill>
                  <a:srgbClr val="FF0000"/>
                </a:solidFill>
                <a:latin typeface="Arial" panose="020B0604020202020204" pitchFamily="34" charset="0"/>
              </a:rPr>
              <a:t>2H </a:t>
            </a:r>
            <a:r>
              <a:rPr lang="en-US" altLang="zh-CN" sz="2400" b="1" u="none" baseline="3000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 </a:t>
            </a:r>
            <a:r>
              <a:rPr lang="en-US" altLang="zh-CN" sz="2400" b="1" u="none">
                <a:latin typeface="Arial" panose="020B0604020202020204" pitchFamily="34" charset="0"/>
              </a:rPr>
              <a:t>  +   SO</a:t>
            </a:r>
            <a:r>
              <a:rPr lang="en-US" altLang="zh-CN" sz="2400" b="1" u="none" baseline="-25000">
                <a:latin typeface="Arial" panose="020B0604020202020204" pitchFamily="34" charset="0"/>
              </a:rPr>
              <a:t>4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2-</a:t>
            </a:r>
            <a:endParaRPr lang="en-US" altLang="zh-CN" sz="2400" b="1" u="none" baseline="30000">
              <a:latin typeface="Arial" panose="020B0604020202020204" pitchFamily="34" charset="0"/>
            </a:endParaRPr>
          </a:p>
        </p:txBody>
      </p:sp>
      <p:sp>
        <p:nvSpPr>
          <p:cNvPr id="78856" name="Text Box 8"/>
          <p:cNvSpPr txBox="1"/>
          <p:nvPr/>
        </p:nvSpPr>
        <p:spPr>
          <a:xfrm>
            <a:off x="1295400" y="3733800"/>
            <a:ext cx="3962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＝ </a:t>
            </a:r>
            <a:r>
              <a:rPr lang="en-US" altLang="zh-CN" sz="2400" b="1" u="none">
                <a:latin typeface="Arial" panose="020B0604020202020204" pitchFamily="34" charset="0"/>
              </a:rPr>
              <a:t>Na 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+</a:t>
            </a:r>
            <a:r>
              <a:rPr lang="en-US" altLang="zh-CN" sz="2400" b="1" u="none">
                <a:latin typeface="Arial" panose="020B0604020202020204" pitchFamily="34" charset="0"/>
              </a:rPr>
              <a:t>   +   </a:t>
            </a:r>
            <a:r>
              <a:rPr lang="en-US" altLang="zh-CN" sz="2400" b="1" u="none">
                <a:solidFill>
                  <a:srgbClr val="FF0000"/>
                </a:solidFill>
                <a:latin typeface="Arial" panose="020B0604020202020204" pitchFamily="34" charset="0"/>
              </a:rPr>
              <a:t>OH</a:t>
            </a:r>
            <a:r>
              <a:rPr lang="en-US" altLang="zh-CN" sz="2400" b="1" u="none" baseline="30000">
                <a:solidFill>
                  <a:srgbClr val="FF0000"/>
                </a:solidFill>
                <a:latin typeface="Arial" panose="020B0604020202020204" pitchFamily="34" charset="0"/>
              </a:rPr>
              <a:t>-</a:t>
            </a:r>
            <a:endParaRPr lang="en-US" altLang="zh-CN" sz="2400" b="1" u="none" baseline="300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78857" name="Text Box 9"/>
          <p:cNvSpPr txBox="1"/>
          <p:nvPr/>
        </p:nvSpPr>
        <p:spPr>
          <a:xfrm>
            <a:off x="1447800" y="4343400"/>
            <a:ext cx="3962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＝</a:t>
            </a:r>
            <a:r>
              <a:rPr lang="en-US" altLang="zh-CN" sz="2400" b="1" u="none">
                <a:latin typeface="Arial" panose="020B0604020202020204" pitchFamily="34" charset="0"/>
              </a:rPr>
              <a:t>Ca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2+ </a:t>
            </a:r>
            <a:r>
              <a:rPr lang="en-US" altLang="zh-CN" sz="2400" b="1" u="none">
                <a:latin typeface="Arial" panose="020B0604020202020204" pitchFamily="34" charset="0"/>
              </a:rPr>
              <a:t> + </a:t>
            </a:r>
            <a:r>
              <a:rPr lang="en-US" altLang="zh-CN" sz="2400" b="1" u="none">
                <a:solidFill>
                  <a:srgbClr val="FF0000"/>
                </a:solidFill>
                <a:latin typeface="Arial" panose="020B0604020202020204" pitchFamily="34" charset="0"/>
              </a:rPr>
              <a:t> 2OH</a:t>
            </a:r>
            <a:r>
              <a:rPr lang="en-US" altLang="zh-CN" sz="2400" b="1" u="none" baseline="30000">
                <a:solidFill>
                  <a:srgbClr val="FF0000"/>
                </a:solidFill>
                <a:latin typeface="Arial" panose="020B0604020202020204" pitchFamily="34" charset="0"/>
              </a:rPr>
              <a:t>-</a:t>
            </a:r>
            <a:endParaRPr lang="en-US" altLang="zh-CN" sz="2400" b="1" u="none" baseline="300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78858" name="Text Box 10"/>
          <p:cNvSpPr txBox="1"/>
          <p:nvPr/>
        </p:nvSpPr>
        <p:spPr>
          <a:xfrm>
            <a:off x="1371600" y="4876800"/>
            <a:ext cx="2336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＝  </a:t>
            </a:r>
            <a:r>
              <a:rPr lang="en-US" altLang="zh-CN" sz="2400" b="1" u="none">
                <a:latin typeface="Arial" panose="020B0604020202020204" pitchFamily="34" charset="0"/>
              </a:rPr>
              <a:t>K 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+</a:t>
            </a:r>
            <a:r>
              <a:rPr lang="en-US" altLang="zh-CN" sz="2400" b="1" u="none">
                <a:latin typeface="Arial" panose="020B0604020202020204" pitchFamily="34" charset="0"/>
              </a:rPr>
              <a:t>   +   </a:t>
            </a:r>
            <a:r>
              <a:rPr lang="en-US" altLang="zh-CN" sz="2400" b="1" u="none" err="1">
                <a:latin typeface="Arial" panose="020B0604020202020204" pitchFamily="34" charset="0"/>
              </a:rPr>
              <a:t>Cl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-</a:t>
            </a:r>
            <a:endParaRPr lang="en-US" altLang="zh-CN" sz="2400" b="1" u="none" baseline="30000">
              <a:latin typeface="Arial" panose="020B0604020202020204" pitchFamily="34" charset="0"/>
            </a:endParaRPr>
          </a:p>
        </p:txBody>
      </p:sp>
      <p:sp>
        <p:nvSpPr>
          <p:cNvPr id="78859" name="Text Box 11"/>
          <p:cNvSpPr txBox="1"/>
          <p:nvPr/>
        </p:nvSpPr>
        <p:spPr>
          <a:xfrm>
            <a:off x="1371600" y="5410200"/>
            <a:ext cx="25527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＝ </a:t>
            </a:r>
            <a:r>
              <a:rPr lang="en-US" altLang="zh-CN" sz="2400" b="1" u="none">
                <a:latin typeface="Arial" panose="020B0604020202020204" pitchFamily="34" charset="0"/>
              </a:rPr>
              <a:t>2Na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+</a:t>
            </a:r>
            <a:r>
              <a:rPr lang="en-US" altLang="zh-CN" sz="2400" b="1" u="none">
                <a:latin typeface="Arial" panose="020B0604020202020204" pitchFamily="34" charset="0"/>
              </a:rPr>
              <a:t> +  SO</a:t>
            </a:r>
            <a:r>
              <a:rPr lang="en-US" altLang="zh-CN" sz="1800" b="1" u="none" baseline="-25000">
                <a:latin typeface="Arial" panose="020B0604020202020204" pitchFamily="34" charset="0"/>
              </a:rPr>
              <a:t>4</a:t>
            </a:r>
            <a:r>
              <a:rPr lang="en-US" altLang="zh-CN" sz="1800" b="1" u="none" baseline="30000">
                <a:latin typeface="黑体" panose="02010609060101010101" pitchFamily="2" charset="-122"/>
                <a:ea typeface="黑体" panose="02010609060101010101" pitchFamily="2" charset="-122"/>
              </a:rPr>
              <a:t>2-</a:t>
            </a:r>
            <a:endParaRPr lang="en-US" altLang="zh-CN" sz="1800" b="1" u="none" baseline="300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8860" name="AutoShape 12"/>
          <p:cNvSpPr/>
          <p:nvPr/>
        </p:nvSpPr>
        <p:spPr>
          <a:xfrm>
            <a:off x="3962400" y="26670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317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78861" name="AutoShape 13"/>
          <p:cNvSpPr/>
          <p:nvPr/>
        </p:nvSpPr>
        <p:spPr>
          <a:xfrm>
            <a:off x="3962400" y="38862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78862" name="AutoShape 14"/>
          <p:cNvSpPr/>
          <p:nvPr/>
        </p:nvSpPr>
        <p:spPr>
          <a:xfrm>
            <a:off x="3962400" y="50292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317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/>
            <a:endParaRPr lang="zh-CN" altLang="zh-CN" sz="3200" u="none" dirty="0">
              <a:latin typeface="Times New Roman" panose="02020603050405020304" pitchFamily="18" charset="0"/>
            </a:endParaRPr>
          </a:p>
        </p:txBody>
      </p:sp>
      <p:sp>
        <p:nvSpPr>
          <p:cNvPr id="78863" name="Text Box 15"/>
          <p:cNvSpPr txBox="1"/>
          <p:nvPr/>
        </p:nvSpPr>
        <p:spPr>
          <a:xfrm>
            <a:off x="4114800" y="2590800"/>
            <a:ext cx="990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酸：</a:t>
            </a:r>
            <a:endParaRPr lang="zh-CN" altLang="en-US" sz="2400" b="1" u="none" dirty="0">
              <a:latin typeface="Arial" panose="020B0604020202020204" pitchFamily="34" charset="0"/>
            </a:endParaRPr>
          </a:p>
        </p:txBody>
      </p:sp>
      <p:sp>
        <p:nvSpPr>
          <p:cNvPr id="78864" name="Text Box 16"/>
          <p:cNvSpPr txBox="1"/>
          <p:nvPr/>
        </p:nvSpPr>
        <p:spPr>
          <a:xfrm>
            <a:off x="4648200" y="2667000"/>
            <a:ext cx="41148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电离时生成的阳离子全部是氢离子的化合物叫做酸．</a:t>
            </a:r>
            <a:endParaRPr lang="zh-CN" altLang="en-US" sz="2400" b="1" u="none" dirty="0">
              <a:latin typeface="Arial" panose="020B0604020202020204" pitchFamily="34" charset="0"/>
            </a:endParaRPr>
          </a:p>
        </p:txBody>
      </p:sp>
      <p:sp>
        <p:nvSpPr>
          <p:cNvPr id="78865" name="Text Box 17"/>
          <p:cNvSpPr txBox="1"/>
          <p:nvPr/>
        </p:nvSpPr>
        <p:spPr>
          <a:xfrm>
            <a:off x="4191000" y="3733800"/>
            <a:ext cx="1143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碱：</a:t>
            </a:r>
            <a:endParaRPr lang="zh-CN" altLang="en-US" sz="2400" b="1" u="none" dirty="0">
              <a:latin typeface="Arial" panose="020B0604020202020204" pitchFamily="34" charset="0"/>
            </a:endParaRPr>
          </a:p>
        </p:txBody>
      </p:sp>
      <p:sp>
        <p:nvSpPr>
          <p:cNvPr id="78866" name="Text Box 18"/>
          <p:cNvSpPr txBox="1"/>
          <p:nvPr/>
        </p:nvSpPr>
        <p:spPr>
          <a:xfrm>
            <a:off x="4800600" y="3789363"/>
            <a:ext cx="43434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电离时生成的阴离子全部是氢氧根离子的化合物叫做碱．</a:t>
            </a:r>
            <a:endParaRPr lang="zh-CN" altLang="en-US" sz="2400" b="1" u="none" dirty="0">
              <a:latin typeface="Arial" panose="020B0604020202020204" pitchFamily="34" charset="0"/>
            </a:endParaRPr>
          </a:p>
        </p:txBody>
      </p:sp>
      <p:sp>
        <p:nvSpPr>
          <p:cNvPr id="78867" name="Text Box 19"/>
          <p:cNvSpPr txBox="1"/>
          <p:nvPr/>
        </p:nvSpPr>
        <p:spPr>
          <a:xfrm>
            <a:off x="4191000" y="4953000"/>
            <a:ext cx="990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盐：</a:t>
            </a:r>
            <a:endParaRPr lang="zh-CN" altLang="en-US" sz="2400" b="1" u="none" dirty="0">
              <a:latin typeface="Arial" panose="020B0604020202020204" pitchFamily="34" charset="0"/>
            </a:endParaRPr>
          </a:p>
        </p:txBody>
      </p:sp>
      <p:sp>
        <p:nvSpPr>
          <p:cNvPr id="78868" name="Text Box 20"/>
          <p:cNvSpPr txBox="1"/>
          <p:nvPr/>
        </p:nvSpPr>
        <p:spPr>
          <a:xfrm>
            <a:off x="4724400" y="4953000"/>
            <a:ext cx="4419600" cy="1370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u="none" dirty="0">
                <a:latin typeface="Arial" panose="020B0604020202020204" pitchFamily="34" charset="0"/>
              </a:rPr>
              <a:t>电离时生成金属离子（或</a:t>
            </a:r>
            <a:r>
              <a:rPr lang="en-US" altLang="zh-CN" sz="2400" b="1" u="none">
                <a:latin typeface="Arial" panose="020B0604020202020204" pitchFamily="34" charset="0"/>
              </a:rPr>
              <a:t>NH</a:t>
            </a:r>
            <a:r>
              <a:rPr lang="en-US" altLang="zh-CN" sz="2400" b="1" u="none" baseline="-25000">
                <a:latin typeface="Arial" panose="020B0604020202020204" pitchFamily="34" charset="0"/>
              </a:rPr>
              <a:t>4</a:t>
            </a:r>
            <a:r>
              <a:rPr lang="en-US" altLang="zh-CN" sz="2400" b="1" u="none" baseline="30000">
                <a:latin typeface="Arial" panose="020B0604020202020204" pitchFamily="34" charset="0"/>
              </a:rPr>
              <a:t>+</a:t>
            </a:r>
            <a:r>
              <a:rPr lang="zh-CN" altLang="en-US" sz="2400" b="1" u="none" dirty="0">
                <a:latin typeface="Arial" panose="020B0604020202020204" pitchFamily="34" charset="0"/>
              </a:rPr>
              <a:t>）和酸根离子的化合物叫做盐．</a:t>
            </a:r>
            <a:endParaRPr lang="zh-CN" altLang="en-US" sz="2400" b="1" u="none" dirty="0"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endParaRPr lang="en-US" altLang="zh-CN" sz="2400" u="none">
              <a:latin typeface="Arial" panose="020B0604020202020204" pitchFamily="34" charset="0"/>
            </a:endParaRPr>
          </a:p>
        </p:txBody>
      </p:sp>
      <p:sp>
        <p:nvSpPr>
          <p:cNvPr id="78869" name="Text Box 21"/>
          <p:cNvSpPr txBox="1"/>
          <p:nvPr/>
        </p:nvSpPr>
        <p:spPr>
          <a:xfrm>
            <a:off x="395288" y="476250"/>
            <a:ext cx="4464050" cy="762000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u="none" dirty="0">
                <a:solidFill>
                  <a:srgbClr val="FF3300"/>
                </a:solidFill>
                <a:latin typeface="Arial" panose="020B0604020202020204" pitchFamily="34" charset="0"/>
              </a:rPr>
              <a:t>三、电离方程式</a:t>
            </a:r>
            <a:endParaRPr lang="zh-CN" altLang="en-US" sz="4400" b="1" u="none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78870" name="AutoShape 22"/>
          <p:cNvSpPr/>
          <p:nvPr/>
        </p:nvSpPr>
        <p:spPr>
          <a:xfrm>
            <a:off x="6372225" y="1125538"/>
            <a:ext cx="228600" cy="1676400"/>
          </a:xfrm>
          <a:prstGeom prst="leftBrace">
            <a:avLst>
              <a:gd name="adj1" fmla="val 61111"/>
              <a:gd name="adj2" fmla="val 50000"/>
            </a:avLst>
          </a:prstGeom>
          <a:noFill/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78871" name="Line 23"/>
          <p:cNvSpPr/>
          <p:nvPr/>
        </p:nvSpPr>
        <p:spPr>
          <a:xfrm flipV="1">
            <a:off x="4787900" y="1989138"/>
            <a:ext cx="1584325" cy="360362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8872" name="Text Box 24"/>
          <p:cNvSpPr txBox="1"/>
          <p:nvPr/>
        </p:nvSpPr>
        <p:spPr>
          <a:xfrm>
            <a:off x="6096000" y="1125538"/>
            <a:ext cx="3048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 u="none" dirty="0">
                <a:solidFill>
                  <a:srgbClr val="FF0066"/>
                </a:solidFill>
                <a:latin typeface="Arial" panose="020B0604020202020204" pitchFamily="34" charset="0"/>
              </a:rPr>
              <a:t>电荷守恒</a:t>
            </a:r>
            <a:endParaRPr lang="zh-CN" altLang="en-US" b="1" u="none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78873" name="Text Box 25"/>
          <p:cNvSpPr txBox="1"/>
          <p:nvPr/>
        </p:nvSpPr>
        <p:spPr>
          <a:xfrm>
            <a:off x="6096000" y="1916113"/>
            <a:ext cx="3048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 u="none" dirty="0">
                <a:solidFill>
                  <a:srgbClr val="FF0066"/>
                </a:solidFill>
                <a:latin typeface="Arial" panose="020B0604020202020204" pitchFamily="34" charset="0"/>
              </a:rPr>
              <a:t>原子守恒</a:t>
            </a:r>
            <a:endParaRPr lang="zh-CN" altLang="en-US" b="1" u="none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8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851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1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78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78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7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  <p:bldP spid="78852" grpId="0"/>
      <p:bldP spid="78853" grpId="0"/>
      <p:bldP spid="78854" grpId="0"/>
      <p:bldP spid="78855" grpId="0"/>
      <p:bldP spid="78856" grpId="0"/>
      <p:bldP spid="78857" grpId="0"/>
      <p:bldP spid="78858" grpId="0"/>
      <p:bldP spid="78859" grpId="0"/>
      <p:bldP spid="78860" grpId="0" animBg="1"/>
      <p:bldP spid="78861" grpId="0" animBg="1"/>
      <p:bldP spid="78862" grpId="0" animBg="1"/>
      <p:bldP spid="78863" grpId="0"/>
      <p:bldP spid="78864" grpId="0"/>
      <p:bldP spid="78869" grpId="0" animBg="1"/>
      <p:bldP spid="78870" grpId="0" animBg="1"/>
      <p:bldP spid="78872" grpId="0"/>
      <p:bldP spid="788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500063" y="1071563"/>
            <a:ext cx="828675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b="1" u="none" kern="1200" cap="none" spc="0" normalizeH="0" baseline="0" noProof="0" dirty="0">
                <a:latin typeface="+mn-lt"/>
                <a:ea typeface="+mn-ea"/>
                <a:cs typeface="+mn-cs"/>
              </a:rPr>
              <a:t>思考：</a:t>
            </a:r>
            <a:endParaRPr kumimoji="1" lang="zh-CN" altLang="en-US" b="1" u="none" kern="1200" cap="none" spc="0" normalizeH="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500063" y="1857375"/>
            <a:ext cx="7786688" cy="1262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en-US" altLang="zh-CN" sz="4000" u="none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NaHSO</a:t>
            </a:r>
            <a:r>
              <a:rPr kumimoji="1" lang="en-US" altLang="zh-CN" sz="4000" u="none" kern="1200" cap="none" spc="0" normalizeH="0" baseline="-2500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 </a:t>
            </a:r>
            <a:r>
              <a:rPr kumimoji="1" lang="en-US" altLang="zh-CN" b="1" u="none" kern="1200" cap="none" spc="0" normalizeH="0" baseline="0" noProof="0" dirty="0">
                <a:latin typeface="+mn-lt"/>
                <a:ea typeface="+mn-ea"/>
                <a:cs typeface="+mn-cs"/>
              </a:rPr>
              <a:t> </a:t>
            </a:r>
            <a:r>
              <a:rPr kumimoji="1" lang="zh-CN" altLang="en-US" b="1" u="none" kern="1200" cap="none" spc="0" normalizeH="0" baseline="0" noProof="0" dirty="0">
                <a:latin typeface="+mn-lt"/>
                <a:ea typeface="+mn-ea"/>
                <a:cs typeface="+mn-cs"/>
              </a:rPr>
              <a:t>水溶液能电离出</a:t>
            </a:r>
            <a:r>
              <a:rPr kumimoji="1" lang="en-US" altLang="zh-CN" b="1" u="none" kern="1200" cap="none" spc="0" normalizeH="0" baseline="0" noProof="0" dirty="0">
                <a:latin typeface="+mn-lt"/>
                <a:ea typeface="+mn-ea"/>
                <a:cs typeface="+mn-cs"/>
              </a:rPr>
              <a:t>H</a:t>
            </a:r>
            <a:r>
              <a:rPr kumimoji="1" lang="en-US" altLang="zh-CN" b="1" u="none" kern="1200" cap="none" spc="0" normalizeH="0" baseline="30000" noProof="0" dirty="0">
                <a:latin typeface="+mn-lt"/>
                <a:ea typeface="+mn-ea"/>
                <a:cs typeface="+mn-cs"/>
              </a:rPr>
              <a:t>+</a:t>
            </a:r>
            <a:r>
              <a:rPr kumimoji="1" lang="en-US" altLang="zh-CN" b="1" u="none" kern="1200" cap="none" spc="0" normalizeH="0" baseline="0" noProof="0" dirty="0">
                <a:latin typeface="+mn-lt"/>
                <a:ea typeface="+mn-ea"/>
                <a:cs typeface="+mn-cs"/>
              </a:rPr>
              <a:t>,</a:t>
            </a:r>
            <a:r>
              <a:rPr kumimoji="1" lang="zh-CN" altLang="en-US" b="1" u="none" kern="1200" cap="none" spc="0" normalizeH="0" baseline="0" noProof="0" dirty="0">
                <a:latin typeface="+mn-lt"/>
                <a:ea typeface="+mn-ea"/>
                <a:cs typeface="+mn-cs"/>
              </a:rPr>
              <a:t>属于酸吗？</a:t>
            </a:r>
            <a:endParaRPr kumimoji="1" lang="zh-CN" altLang="en-US" b="1" u="none" kern="1200" cap="none" spc="0" normalizeH="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38" y="3214688"/>
            <a:ext cx="7572375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4000" u="none">
                <a:latin typeface="Times New Roman" panose="02020603050405020304" pitchFamily="18" charset="0"/>
              </a:rPr>
              <a:t>NaHSO</a:t>
            </a:r>
            <a:r>
              <a:rPr lang="en-US" altLang="zh-CN" sz="4000" u="none" baseline="-25000">
                <a:latin typeface="Times New Roman" panose="02020603050405020304" pitchFamily="18" charset="0"/>
              </a:rPr>
              <a:t>4</a:t>
            </a:r>
            <a:r>
              <a:rPr lang="en-US" altLang="zh-CN" sz="4000" u="none">
                <a:latin typeface="Times New Roman" panose="02020603050405020304" pitchFamily="18" charset="0"/>
              </a:rPr>
              <a:t> ==Na</a:t>
            </a:r>
            <a:r>
              <a:rPr lang="en-US" altLang="zh-CN" sz="4000" u="none" baseline="30000">
                <a:latin typeface="Times New Roman" panose="02020603050405020304" pitchFamily="18" charset="0"/>
              </a:rPr>
              <a:t>+</a:t>
            </a:r>
            <a:r>
              <a:rPr lang="en-US" altLang="zh-CN" sz="4000" u="none">
                <a:latin typeface="Times New Roman" panose="02020603050405020304" pitchFamily="18" charset="0"/>
              </a:rPr>
              <a:t>+H</a:t>
            </a:r>
            <a:r>
              <a:rPr lang="en-US" altLang="zh-CN" sz="4000" u="none" baseline="30000">
                <a:latin typeface="Times New Roman" panose="02020603050405020304" pitchFamily="18" charset="0"/>
              </a:rPr>
              <a:t>+</a:t>
            </a:r>
            <a:r>
              <a:rPr lang="en-US" altLang="zh-CN" sz="4000" u="none">
                <a:latin typeface="Times New Roman" panose="02020603050405020304" pitchFamily="18" charset="0"/>
              </a:rPr>
              <a:t>+SO</a:t>
            </a:r>
            <a:r>
              <a:rPr lang="en-US" altLang="zh-CN" sz="4000" u="none" baseline="-25000">
                <a:latin typeface="Times New Roman" panose="02020603050405020304" pitchFamily="18" charset="0"/>
              </a:rPr>
              <a:t>4</a:t>
            </a:r>
            <a:r>
              <a:rPr lang="en-US" altLang="zh-CN" sz="4000" u="none" baseline="30000">
                <a:latin typeface="Times New Roman" panose="02020603050405020304" pitchFamily="18" charset="0"/>
              </a:rPr>
              <a:t>2-</a:t>
            </a:r>
            <a:endParaRPr lang="zh-CN" altLang="en-US" sz="4000" u="none" dirty="0">
              <a:latin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71500" y="4286250"/>
            <a:ext cx="7429500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b="1" u="none" kern="1200" cap="none" spc="0" normalizeH="0" baseline="0" noProof="0" dirty="0">
                <a:latin typeface="+mn-lt"/>
                <a:ea typeface="+mn-ea"/>
                <a:cs typeface="+mn-cs"/>
              </a:rPr>
              <a:t>阳离子不全部为氢离子，所以它不属于酸</a:t>
            </a:r>
            <a:endParaRPr kumimoji="1" lang="zh-CN" altLang="en-US" b="1" u="none" kern="1200" cap="none" spc="0" normalizeH="0" baseline="0" noProof="0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9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4" name="Rectangle 2"/>
          <p:cNvSpPr/>
          <p:nvPr/>
        </p:nvSpPr>
        <p:spPr>
          <a:xfrm>
            <a:off x="0" y="404813"/>
            <a:ext cx="9623425" cy="94456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r>
              <a:rPr lang="zh-CN" altLang="en-US" sz="3200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训练：</a:t>
            </a:r>
            <a:endParaRPr lang="en-US" altLang="zh-CN" sz="3200" b="1" u="none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zh-CN" altLang="en-US" sz="3200" b="1" u="none" dirty="0">
                <a:solidFill>
                  <a:schemeClr val="tx2"/>
                </a:solidFill>
                <a:latin typeface="Times New Roman" panose="02020603050405020304" pitchFamily="18" charset="0"/>
              </a:rPr>
              <a:t>写出硫酸铜、氢氧化钡、硝酸、硝酸铵的电离方程</a:t>
            </a:r>
            <a:endParaRPr lang="en-US" altLang="zh-CN" sz="3200" b="1" u="none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r>
              <a:rPr lang="zh-CN" altLang="en-US" sz="3200" b="1" u="none" dirty="0">
                <a:solidFill>
                  <a:schemeClr val="tx2"/>
                </a:solidFill>
                <a:latin typeface="Times New Roman" panose="02020603050405020304" pitchFamily="18" charset="0"/>
              </a:rPr>
              <a:t>式并说出物质的类别。</a:t>
            </a:r>
            <a:endParaRPr lang="zh-CN" altLang="en-US" sz="3200" b="1" u="none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Rectangle 3"/>
          <p:cNvSpPr>
            <a:spLocks noGrp="1"/>
          </p:cNvSpPr>
          <p:nvPr>
            <p:ph type="title" idx="4294967295"/>
          </p:nvPr>
        </p:nvSpPr>
        <p:spPr>
          <a:xfrm>
            <a:off x="0" y="1357313"/>
            <a:ext cx="8229600" cy="1143000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4000" b="1" dirty="0">
                <a:solidFill>
                  <a:srgbClr val="FF0000"/>
                </a:solidFill>
              </a:rPr>
              <a:t>书写电离方程式时的注意事项：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79876" name="Rectangle 4"/>
          <p:cNvSpPr>
            <a:spLocks noGrp="1"/>
          </p:cNvSpPr>
          <p:nvPr>
            <p:ph type="body" idx="4294967295"/>
          </p:nvPr>
        </p:nvSpPr>
        <p:spPr>
          <a:xfrm>
            <a:off x="-152400" y="2349500"/>
            <a:ext cx="9296400" cy="3489325"/>
          </a:xfrm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lang="en-US" altLang="zh-CN" b="1"/>
              <a:t>1</a:t>
            </a:r>
            <a:r>
              <a:rPr lang="zh-CN" altLang="en-US" b="1" dirty="0"/>
              <a:t>、阴阳离子拆开写，但原子团不能拆，</a:t>
            </a:r>
            <a:endParaRPr lang="zh-CN" altLang="en-US" b="1" dirty="0"/>
          </a:p>
          <a:p>
            <a:pPr eaLnBrk="1" hangingPunct="1">
              <a:buNone/>
            </a:pPr>
            <a:r>
              <a:rPr lang="zh-CN" altLang="en-US" b="1" dirty="0"/>
              <a:t>如：</a:t>
            </a:r>
            <a:r>
              <a:rPr lang="en-US" altLang="zh-CN" b="1"/>
              <a:t>NO</a:t>
            </a:r>
            <a:r>
              <a:rPr lang="en-US" altLang="zh-CN" b="1" baseline="-25000"/>
              <a:t>3</a:t>
            </a:r>
            <a:r>
              <a:rPr lang="en-US" altLang="zh-CN" b="1" baseline="30000"/>
              <a:t>-</a:t>
            </a:r>
            <a:r>
              <a:rPr lang="zh-CN" altLang="en-US" b="1" dirty="0"/>
              <a:t>、</a:t>
            </a:r>
            <a:r>
              <a:rPr lang="en-US" altLang="zh-CN" b="1"/>
              <a:t>SO</a:t>
            </a:r>
            <a:r>
              <a:rPr lang="en-US" altLang="zh-CN" b="1" baseline="-25000"/>
              <a:t>4</a:t>
            </a:r>
            <a:r>
              <a:rPr lang="en-US" altLang="zh-CN" b="1" baseline="30000"/>
              <a:t>2-</a:t>
            </a:r>
            <a:r>
              <a:rPr lang="zh-CN" altLang="en-US" b="1" dirty="0"/>
              <a:t>、</a:t>
            </a:r>
            <a:r>
              <a:rPr lang="en-US" altLang="zh-CN" b="1"/>
              <a:t>OH</a:t>
            </a:r>
            <a:r>
              <a:rPr lang="en-US" altLang="zh-CN" b="1" baseline="30000"/>
              <a:t>-</a:t>
            </a:r>
            <a:r>
              <a:rPr lang="zh-CN" altLang="en-US" b="1" dirty="0"/>
              <a:t>、</a:t>
            </a:r>
            <a:r>
              <a:rPr lang="en-US" altLang="zh-CN" b="1"/>
              <a:t>NH</a:t>
            </a:r>
            <a:r>
              <a:rPr lang="en-US" altLang="zh-CN" b="1" baseline="-25000"/>
              <a:t>4</a:t>
            </a:r>
            <a:r>
              <a:rPr lang="en-US" altLang="zh-CN" b="1" baseline="30000"/>
              <a:t>+</a:t>
            </a:r>
            <a:r>
              <a:rPr lang="zh-CN" altLang="en-US" b="1" dirty="0"/>
              <a:t>、</a:t>
            </a:r>
            <a:r>
              <a:rPr lang="en-US" altLang="zh-CN" b="1"/>
              <a:t>CO</a:t>
            </a:r>
            <a:r>
              <a:rPr lang="en-US" altLang="zh-CN" b="1" baseline="-25000"/>
              <a:t>3</a:t>
            </a:r>
            <a:r>
              <a:rPr lang="en-US" altLang="zh-CN" b="1" baseline="30000"/>
              <a:t>2-</a:t>
            </a:r>
            <a:r>
              <a:rPr lang="zh-CN" altLang="en-US" b="1" dirty="0"/>
              <a:t>等 </a:t>
            </a:r>
            <a:endParaRPr lang="zh-CN" altLang="en-US" b="1" dirty="0"/>
          </a:p>
          <a:p>
            <a:pPr eaLnBrk="1" hangingPunct="1">
              <a:buNone/>
            </a:pPr>
            <a:r>
              <a:rPr lang="en-US" altLang="zh-CN" b="1"/>
              <a:t>2</a:t>
            </a:r>
            <a:r>
              <a:rPr lang="zh-CN" altLang="en-US" b="1" dirty="0"/>
              <a:t>、阴、阳离子的个数由化学式决定，带电荷数由化合价决定。</a:t>
            </a:r>
            <a:endParaRPr lang="zh-CN" altLang="en-US" b="1" dirty="0"/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876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876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1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876">
                                            <p:txEl>
                                              <p:charRg st="1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876">
                                            <p:txEl>
                                              <p:charRg st="1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charRg st="49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9876">
                                            <p:txEl>
                                              <p:charRg st="49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9876">
                                            <p:txEl>
                                              <p:charRg st="49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  <p:bldP spid="79875" grpId="0"/>
      <p:bldP spid="7987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TextBox 3"/>
          <p:cNvSpPr txBox="1"/>
          <p:nvPr/>
        </p:nvSpPr>
        <p:spPr>
          <a:xfrm>
            <a:off x="1619250" y="714375"/>
            <a:ext cx="616743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b="1" u="none">
                <a:latin typeface="Arial" panose="020B0604020202020204" pitchFamily="34" charset="0"/>
              </a:rPr>
              <a:t>CuSO</a:t>
            </a:r>
            <a:r>
              <a:rPr lang="en-US" altLang="zh-CN" sz="2800" b="1" u="none" baseline="-25000">
                <a:latin typeface="Arial" panose="020B0604020202020204" pitchFamily="34" charset="0"/>
              </a:rPr>
              <a:t>4</a:t>
            </a:r>
            <a:endParaRPr lang="en-US" altLang="zh-CN" sz="2800" b="1" u="none" baseline="-25000">
              <a:latin typeface="Arial" panose="020B0604020202020204" pitchFamily="34" charset="0"/>
            </a:endParaRPr>
          </a:p>
        </p:txBody>
      </p:sp>
      <p:sp>
        <p:nvSpPr>
          <p:cNvPr id="22531" name="TextBox 4"/>
          <p:cNvSpPr txBox="1"/>
          <p:nvPr/>
        </p:nvSpPr>
        <p:spPr>
          <a:xfrm>
            <a:off x="971550" y="1700213"/>
            <a:ext cx="26638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b="1" u="none">
                <a:latin typeface="Arial" panose="020B0604020202020204" pitchFamily="34" charset="0"/>
              </a:rPr>
              <a:t>    Ba(OH)</a:t>
            </a:r>
            <a:r>
              <a:rPr lang="en-US" altLang="zh-CN" sz="2800" b="1" u="none">
                <a:latin typeface="Arial" panose="020B0604020202020204" pitchFamily="34" charset="0"/>
              </a:rPr>
              <a:t>2</a:t>
            </a:r>
            <a:endParaRPr lang="en-US" altLang="zh-CN" sz="2800" b="1" u="none">
              <a:latin typeface="Arial" panose="020B0604020202020204" pitchFamily="34" charset="0"/>
            </a:endParaRPr>
          </a:p>
        </p:txBody>
      </p:sp>
      <p:sp>
        <p:nvSpPr>
          <p:cNvPr id="22532" name="TextBox 5"/>
          <p:cNvSpPr txBox="1"/>
          <p:nvPr/>
        </p:nvSpPr>
        <p:spPr>
          <a:xfrm>
            <a:off x="1428750" y="2571750"/>
            <a:ext cx="21351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b="1" u="none">
                <a:latin typeface="Arial" panose="020B0604020202020204" pitchFamily="34" charset="0"/>
              </a:rPr>
              <a:t> HNO</a:t>
            </a:r>
            <a:r>
              <a:rPr lang="en-US" altLang="zh-CN" sz="2800" b="1" u="none" baseline="-25000">
                <a:latin typeface="Arial" panose="020B0604020202020204" pitchFamily="34" charset="0"/>
              </a:rPr>
              <a:t>3</a:t>
            </a:r>
            <a:endParaRPr lang="en-US" altLang="zh-CN" sz="2800" b="1" u="none" baseline="-25000">
              <a:latin typeface="Arial" panose="020B0604020202020204" pitchFamily="34" charset="0"/>
            </a:endParaRPr>
          </a:p>
        </p:txBody>
      </p:sp>
      <p:sp>
        <p:nvSpPr>
          <p:cNvPr id="22533" name="TextBox 6"/>
          <p:cNvSpPr txBox="1"/>
          <p:nvPr/>
        </p:nvSpPr>
        <p:spPr>
          <a:xfrm>
            <a:off x="571500" y="3571875"/>
            <a:ext cx="2921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b="1" u="none">
                <a:latin typeface="Arial" panose="020B0604020202020204" pitchFamily="34" charset="0"/>
              </a:rPr>
              <a:t>       NH</a:t>
            </a:r>
            <a:r>
              <a:rPr lang="en-US" altLang="zh-CN" b="1" u="none" baseline="-25000">
                <a:latin typeface="Arial" panose="020B0604020202020204" pitchFamily="34" charset="0"/>
              </a:rPr>
              <a:t>4</a:t>
            </a:r>
            <a:r>
              <a:rPr lang="en-US" altLang="zh-CN" b="1" u="none">
                <a:latin typeface="Arial" panose="020B0604020202020204" pitchFamily="34" charset="0"/>
              </a:rPr>
              <a:t>NO</a:t>
            </a:r>
            <a:r>
              <a:rPr lang="en-US" altLang="zh-CN" sz="2800" b="1" u="none" baseline="-25000">
                <a:latin typeface="Arial" panose="020B0604020202020204" pitchFamily="34" charset="0"/>
              </a:rPr>
              <a:t>3</a:t>
            </a:r>
            <a:endParaRPr lang="en-US" altLang="zh-CN" sz="2800" b="1" u="none" baseline="-25000">
              <a:latin typeface="Arial" panose="020B0604020202020204" pitchFamily="34" charset="0"/>
            </a:endParaRPr>
          </a:p>
        </p:txBody>
      </p:sp>
      <p:sp>
        <p:nvSpPr>
          <p:cNvPr id="45062" name="TextBox 8"/>
          <p:cNvSpPr txBox="1"/>
          <p:nvPr/>
        </p:nvSpPr>
        <p:spPr>
          <a:xfrm>
            <a:off x="428625" y="5715000"/>
            <a:ext cx="2643188" cy="642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22537" name="TextBox 14"/>
          <p:cNvSpPr txBox="1"/>
          <p:nvPr/>
        </p:nvSpPr>
        <p:spPr>
          <a:xfrm>
            <a:off x="2627313" y="765175"/>
            <a:ext cx="53117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latin typeface="Arial" panose="020B0604020202020204" pitchFamily="34" charset="0"/>
              </a:rPr>
              <a:t>     ＝ </a:t>
            </a:r>
            <a:r>
              <a:rPr lang="en-US" altLang="zh-CN" b="1" u="none">
                <a:latin typeface="Arial" panose="020B0604020202020204" pitchFamily="34" charset="0"/>
              </a:rPr>
              <a:t> Cu</a:t>
            </a:r>
            <a:r>
              <a:rPr lang="en-US" altLang="zh-CN" b="1" u="none" baseline="30000">
                <a:latin typeface="Arial" panose="020B0604020202020204" pitchFamily="34" charset="0"/>
              </a:rPr>
              <a:t>2</a:t>
            </a:r>
            <a:r>
              <a:rPr lang="en-US" altLang="zh-CN" b="1" u="none">
                <a:latin typeface="Arial" panose="020B0604020202020204" pitchFamily="34" charset="0"/>
              </a:rPr>
              <a:t> </a:t>
            </a:r>
            <a:r>
              <a:rPr lang="en-US" altLang="zh-CN" b="1" u="none" baseline="30000">
                <a:latin typeface="Arial" panose="020B0604020202020204" pitchFamily="34" charset="0"/>
              </a:rPr>
              <a:t>+   </a:t>
            </a:r>
            <a:r>
              <a:rPr lang="en-US" altLang="zh-CN" b="1" u="none">
                <a:latin typeface="Arial" panose="020B0604020202020204" pitchFamily="34" charset="0"/>
              </a:rPr>
              <a:t>+   SO</a:t>
            </a:r>
            <a:r>
              <a:rPr lang="en-US" altLang="zh-CN" b="1" u="none" baseline="-25000">
                <a:latin typeface="Arial" panose="020B0604020202020204" pitchFamily="34" charset="0"/>
              </a:rPr>
              <a:t>4</a:t>
            </a:r>
            <a:r>
              <a:rPr lang="en-US" altLang="zh-CN" b="1" u="none" baseline="30000">
                <a:latin typeface="Arial" panose="020B0604020202020204" pitchFamily="34" charset="0"/>
              </a:rPr>
              <a:t>2-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22538" name="TextBox 15"/>
          <p:cNvSpPr txBox="1"/>
          <p:nvPr/>
        </p:nvSpPr>
        <p:spPr>
          <a:xfrm>
            <a:off x="3132138" y="1714500"/>
            <a:ext cx="45354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baseline="-25000" dirty="0">
                <a:latin typeface="Arial" panose="020B0604020202020204" pitchFamily="34" charset="0"/>
              </a:rPr>
              <a:t>  </a:t>
            </a:r>
            <a:r>
              <a:rPr lang="zh-CN" altLang="en-US" b="1" u="none" dirty="0">
                <a:latin typeface="Arial" panose="020B0604020202020204" pitchFamily="34" charset="0"/>
              </a:rPr>
              <a:t>＝  </a:t>
            </a:r>
            <a:r>
              <a:rPr lang="en-US" altLang="zh-CN" b="1" u="none">
                <a:latin typeface="Arial" panose="020B0604020202020204" pitchFamily="34" charset="0"/>
              </a:rPr>
              <a:t>Ba</a:t>
            </a:r>
            <a:r>
              <a:rPr lang="en-US" altLang="zh-CN" b="1" u="none" baseline="30000">
                <a:latin typeface="Arial" panose="020B0604020202020204" pitchFamily="34" charset="0"/>
              </a:rPr>
              <a:t>2+ </a:t>
            </a:r>
            <a:r>
              <a:rPr lang="en-US" altLang="zh-CN" b="1" u="none">
                <a:latin typeface="Arial" panose="020B0604020202020204" pitchFamily="34" charset="0"/>
              </a:rPr>
              <a:t>  + </a:t>
            </a:r>
            <a:r>
              <a:rPr lang="en-US" altLang="zh-CN" b="1" u="none">
                <a:solidFill>
                  <a:srgbClr val="FF0000"/>
                </a:solidFill>
                <a:latin typeface="Arial" panose="020B0604020202020204" pitchFamily="34" charset="0"/>
              </a:rPr>
              <a:t>   </a:t>
            </a:r>
            <a:r>
              <a:rPr lang="en-US" altLang="zh-CN" b="1" u="none">
                <a:latin typeface="Arial" panose="020B0604020202020204" pitchFamily="34" charset="0"/>
              </a:rPr>
              <a:t>2OH</a:t>
            </a:r>
            <a:r>
              <a:rPr lang="en-US" altLang="zh-CN" b="1" u="none" baseline="30000">
                <a:latin typeface="Arial" panose="020B0604020202020204" pitchFamily="34" charset="0"/>
              </a:rPr>
              <a:t>-</a:t>
            </a:r>
            <a:endParaRPr lang="en-US" altLang="zh-CN" b="1" u="none" baseline="30000">
              <a:latin typeface="Arial" panose="020B0604020202020204" pitchFamily="34" charset="0"/>
            </a:endParaRPr>
          </a:p>
        </p:txBody>
      </p:sp>
      <p:sp>
        <p:nvSpPr>
          <p:cNvPr id="22539" name="TextBox 16"/>
          <p:cNvSpPr txBox="1"/>
          <p:nvPr/>
        </p:nvSpPr>
        <p:spPr>
          <a:xfrm>
            <a:off x="3276600" y="2565400"/>
            <a:ext cx="3959225" cy="10747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latin typeface="Arial" panose="020B0604020202020204" pitchFamily="34" charset="0"/>
              </a:rPr>
              <a:t>＝  </a:t>
            </a:r>
            <a:r>
              <a:rPr lang="en-US" altLang="zh-CN" b="1" u="none">
                <a:latin typeface="Arial" panose="020B0604020202020204" pitchFamily="34" charset="0"/>
              </a:rPr>
              <a:t>H</a:t>
            </a:r>
            <a:r>
              <a:rPr lang="en-US" altLang="zh-CN" b="1" u="none" baseline="30000">
                <a:latin typeface="Arial" panose="020B0604020202020204" pitchFamily="34" charset="0"/>
              </a:rPr>
              <a:t>+</a:t>
            </a:r>
            <a:r>
              <a:rPr lang="en-US" altLang="zh-CN" b="1" u="none">
                <a:latin typeface="Arial" panose="020B0604020202020204" pitchFamily="34" charset="0"/>
              </a:rPr>
              <a:t>      +    NO</a:t>
            </a:r>
            <a:r>
              <a:rPr lang="en-US" altLang="zh-CN" b="1" u="none" baseline="-25000">
                <a:latin typeface="Arial" panose="020B0604020202020204" pitchFamily="34" charset="0"/>
              </a:rPr>
              <a:t>3</a:t>
            </a:r>
            <a:r>
              <a:rPr lang="en-US" altLang="zh-CN" b="1" u="none" baseline="30000">
                <a:latin typeface="黑体" panose="02010609060101010101" pitchFamily="2" charset="-122"/>
                <a:ea typeface="黑体" panose="02010609060101010101" pitchFamily="2" charset="-122"/>
              </a:rPr>
              <a:t>-</a:t>
            </a:r>
            <a:endParaRPr lang="en-US" altLang="zh-CN" b="1" u="none" baseline="300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800" b="1" u="none" baseline="300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540" name="TextBox 17"/>
          <p:cNvSpPr txBox="1"/>
          <p:nvPr/>
        </p:nvSpPr>
        <p:spPr>
          <a:xfrm>
            <a:off x="2857500" y="3643313"/>
            <a:ext cx="45720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u="none" dirty="0">
                <a:latin typeface="Arial" panose="020B0604020202020204" pitchFamily="34" charset="0"/>
              </a:rPr>
              <a:t>    ＝ </a:t>
            </a:r>
            <a:r>
              <a:rPr lang="en-US" altLang="zh-CN" b="1" u="none">
                <a:latin typeface="Arial" panose="020B0604020202020204" pitchFamily="34" charset="0"/>
              </a:rPr>
              <a:t>NH</a:t>
            </a:r>
            <a:r>
              <a:rPr lang="en-US" altLang="zh-CN" b="1" u="none" baseline="-25000">
                <a:latin typeface="Arial" panose="020B0604020202020204" pitchFamily="34" charset="0"/>
              </a:rPr>
              <a:t>4</a:t>
            </a:r>
            <a:r>
              <a:rPr lang="en-US" altLang="zh-CN" b="1" u="none" baseline="30000">
                <a:latin typeface="Arial" panose="020B0604020202020204" pitchFamily="34" charset="0"/>
              </a:rPr>
              <a:t>+</a:t>
            </a:r>
            <a:r>
              <a:rPr lang="en-US" altLang="zh-CN" b="1" u="none">
                <a:latin typeface="Arial" panose="020B0604020202020204" pitchFamily="34" charset="0"/>
              </a:rPr>
              <a:t>   +    NO</a:t>
            </a:r>
            <a:r>
              <a:rPr lang="en-US" altLang="zh-CN" sz="2800" b="1" u="none" baseline="-25000">
                <a:latin typeface="Arial" panose="020B0604020202020204" pitchFamily="34" charset="0"/>
              </a:rPr>
              <a:t>3</a:t>
            </a:r>
            <a:r>
              <a:rPr lang="en-US" altLang="zh-CN" sz="2800" b="1" u="none" baseline="30000">
                <a:latin typeface="黑体" panose="02010609060101010101" pitchFamily="2" charset="-122"/>
                <a:ea typeface="黑体" panose="02010609060101010101" pitchFamily="2" charset="-122"/>
              </a:rPr>
              <a:t>-</a:t>
            </a:r>
            <a:endParaRPr lang="en-US" altLang="zh-CN" sz="2800" b="1" u="none" baseline="300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0735" name="TextBox 14"/>
          <p:cNvSpPr txBox="1"/>
          <p:nvPr/>
        </p:nvSpPr>
        <p:spPr>
          <a:xfrm>
            <a:off x="395288" y="785813"/>
            <a:ext cx="11525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u="none" dirty="0">
                <a:latin typeface="Times New Roman" panose="02020603050405020304" pitchFamily="18" charset="0"/>
              </a:rPr>
              <a:t> 盐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30736" name="TextBox 15"/>
          <p:cNvSpPr txBox="1"/>
          <p:nvPr/>
        </p:nvSpPr>
        <p:spPr>
          <a:xfrm>
            <a:off x="357188" y="1714500"/>
            <a:ext cx="78581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u="none" dirty="0">
                <a:latin typeface="Times New Roman" panose="02020603050405020304" pitchFamily="18" charset="0"/>
              </a:rPr>
              <a:t> 碱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30737" name="TextBox 16"/>
          <p:cNvSpPr txBox="1"/>
          <p:nvPr/>
        </p:nvSpPr>
        <p:spPr>
          <a:xfrm>
            <a:off x="357188" y="2571750"/>
            <a:ext cx="8572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u="none" dirty="0">
                <a:latin typeface="Times New Roman" panose="02020603050405020304" pitchFamily="18" charset="0"/>
              </a:rPr>
              <a:t> 酸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30738" name="TextBox 17"/>
          <p:cNvSpPr txBox="1"/>
          <p:nvPr/>
        </p:nvSpPr>
        <p:spPr>
          <a:xfrm>
            <a:off x="428625" y="3643313"/>
            <a:ext cx="10001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u="none" dirty="0">
                <a:latin typeface="Times New Roman" panose="02020603050405020304" pitchFamily="18" charset="0"/>
              </a:rPr>
              <a:t>盐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2" grpId="0"/>
      <p:bldP spid="22533" grpId="0"/>
      <p:bldP spid="22537" grpId="0"/>
      <p:bldP spid="22538" grpId="0"/>
      <p:bldP spid="22539" grpId="0"/>
      <p:bldP spid="22540" grpId="0"/>
      <p:bldP spid="30735" grpId="0"/>
      <p:bldP spid="30736" grpId="0"/>
      <p:bldP spid="30737" grpId="0"/>
      <p:bldP spid="307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TextBox 1"/>
          <p:cNvSpPr txBox="1"/>
          <p:nvPr/>
        </p:nvSpPr>
        <p:spPr>
          <a:xfrm>
            <a:off x="0" y="1000125"/>
            <a:ext cx="914400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b="1" u="none">
                <a:latin typeface="Times New Roman" panose="02020603050405020304" pitchFamily="18" charset="0"/>
              </a:rPr>
              <a:t>1.</a:t>
            </a:r>
            <a:r>
              <a:rPr lang="zh-CN" altLang="en-US" b="1" u="none" dirty="0">
                <a:latin typeface="Times New Roman" panose="02020603050405020304" pitchFamily="18" charset="0"/>
              </a:rPr>
              <a:t>下列状态的物质，既能导电又属于电解质的是</a:t>
            </a:r>
            <a:r>
              <a:rPr lang="en-US" altLang="zh-CN" b="1" u="none">
                <a:latin typeface="Times New Roman" panose="02020603050405020304" pitchFamily="18" charset="0"/>
              </a:rPr>
              <a:t>(        )</a:t>
            </a:r>
            <a:endParaRPr lang="en-US" altLang="zh-CN" b="1" u="none">
              <a:latin typeface="Times New Roman" panose="02020603050405020304" pitchFamily="18" charset="0"/>
            </a:endParaRPr>
          </a:p>
          <a:p>
            <a:r>
              <a:rPr lang="en-US" altLang="zh-CN" b="1" u="none">
                <a:latin typeface="Times New Roman" panose="02020603050405020304" pitchFamily="18" charset="0"/>
              </a:rPr>
              <a:t>        A.MgCl</a:t>
            </a:r>
            <a:r>
              <a:rPr lang="en-US" altLang="zh-CN" b="1" u="none" baseline="-25000">
                <a:latin typeface="Times New Roman" panose="02020603050405020304" pitchFamily="18" charset="0"/>
              </a:rPr>
              <a:t>2</a:t>
            </a:r>
            <a:r>
              <a:rPr lang="zh-CN" altLang="en-US" b="1" u="none" dirty="0">
                <a:latin typeface="Times New Roman" panose="02020603050405020304" pitchFamily="18" charset="0"/>
              </a:rPr>
              <a:t>晶体                    </a:t>
            </a:r>
            <a:r>
              <a:rPr lang="en-US" altLang="zh-CN" b="1" u="none" err="1">
                <a:latin typeface="Times New Roman" panose="02020603050405020304" pitchFamily="18" charset="0"/>
              </a:rPr>
              <a:t>B.NaCl</a:t>
            </a:r>
            <a:r>
              <a:rPr lang="zh-CN" altLang="en-US" b="1" u="none" dirty="0">
                <a:latin typeface="Times New Roman" panose="02020603050405020304" pitchFamily="18" charset="0"/>
              </a:rPr>
              <a:t>溶液</a:t>
            </a:r>
            <a:endParaRPr lang="en-US" altLang="zh-CN" b="1" u="none">
              <a:latin typeface="Times New Roman" panose="02020603050405020304" pitchFamily="18" charset="0"/>
            </a:endParaRPr>
          </a:p>
          <a:p>
            <a:r>
              <a:rPr lang="en-US" altLang="zh-CN" b="1" u="none">
                <a:latin typeface="Times New Roman" panose="02020603050405020304" pitchFamily="18" charset="0"/>
              </a:rPr>
              <a:t>        C.</a:t>
            </a:r>
            <a:r>
              <a:rPr lang="zh-CN" altLang="en-US" b="1" u="none" dirty="0">
                <a:latin typeface="Times New Roman" panose="02020603050405020304" pitchFamily="18" charset="0"/>
              </a:rPr>
              <a:t>液态</a:t>
            </a:r>
            <a:r>
              <a:rPr lang="en-US" altLang="zh-CN" b="1" u="none" err="1">
                <a:latin typeface="Times New Roman" panose="02020603050405020304" pitchFamily="18" charset="0"/>
              </a:rPr>
              <a:t>HCl</a:t>
            </a:r>
            <a:r>
              <a:rPr lang="en-US" altLang="zh-CN" b="1" u="none">
                <a:latin typeface="Times New Roman" panose="02020603050405020304" pitchFamily="18" charset="0"/>
              </a:rPr>
              <a:t>                        D.</a:t>
            </a:r>
            <a:r>
              <a:rPr lang="zh-CN" altLang="en-US" b="1" u="none" dirty="0">
                <a:latin typeface="Times New Roman" panose="02020603050405020304" pitchFamily="18" charset="0"/>
              </a:rPr>
              <a:t>熔融的</a:t>
            </a:r>
            <a:r>
              <a:rPr lang="en-US" altLang="zh-CN" b="1" u="none">
                <a:latin typeface="Times New Roman" panose="02020603050405020304" pitchFamily="18" charset="0"/>
              </a:rPr>
              <a:t>KO</a:t>
            </a:r>
            <a:r>
              <a:rPr lang="en-US" altLang="zh-CN" u="none">
                <a:latin typeface="Times New Roman" panose="02020603050405020304" pitchFamily="18" charset="0"/>
              </a:rPr>
              <a:t>H</a:t>
            </a:r>
            <a:endParaRPr lang="en-US" altLang="zh-CN" u="none">
              <a:latin typeface="Times New Roman" panose="02020603050405020304" pitchFamily="18" charset="0"/>
            </a:endParaRPr>
          </a:p>
        </p:txBody>
      </p:sp>
      <p:sp>
        <p:nvSpPr>
          <p:cNvPr id="46083" name="TextBox 2"/>
          <p:cNvSpPr txBox="1"/>
          <p:nvPr/>
        </p:nvSpPr>
        <p:spPr>
          <a:xfrm>
            <a:off x="0" y="3286125"/>
            <a:ext cx="9001125" cy="2289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b="1" u="none">
                <a:latin typeface="Times New Roman" panose="02020603050405020304" pitchFamily="18" charset="0"/>
              </a:rPr>
              <a:t>2.</a:t>
            </a:r>
            <a:r>
              <a:rPr lang="zh-CN" altLang="en-US" b="1" u="none" dirty="0">
                <a:latin typeface="Times New Roman" panose="02020603050405020304" pitchFamily="18" charset="0"/>
              </a:rPr>
              <a:t>下列物质的水溶液能导电，但属于非电解质的是（    ）</a:t>
            </a:r>
            <a:endParaRPr lang="en-US" altLang="zh-CN" b="1" u="none">
              <a:latin typeface="Times New Roman" panose="02020603050405020304" pitchFamily="18" charset="0"/>
            </a:endParaRPr>
          </a:p>
          <a:p>
            <a:r>
              <a:rPr lang="en-US" altLang="zh-CN" b="1" u="none">
                <a:latin typeface="Times New Roman" panose="02020603050405020304" pitchFamily="18" charset="0"/>
              </a:rPr>
              <a:t>       A.CH</a:t>
            </a:r>
            <a:r>
              <a:rPr lang="en-US" altLang="zh-CN" b="1" u="none" baseline="-25000">
                <a:latin typeface="Times New Roman" panose="02020603050405020304" pitchFamily="18" charset="0"/>
              </a:rPr>
              <a:t>3</a:t>
            </a:r>
            <a:r>
              <a:rPr lang="en-US" altLang="zh-CN" b="1" u="none">
                <a:latin typeface="Times New Roman" panose="02020603050405020304" pitchFamily="18" charset="0"/>
              </a:rPr>
              <a:t>COOH                    B.Cl</a:t>
            </a:r>
            <a:r>
              <a:rPr lang="en-US" altLang="zh-CN" b="1" u="none" baseline="-25000">
                <a:latin typeface="Times New Roman" panose="02020603050405020304" pitchFamily="18" charset="0"/>
              </a:rPr>
              <a:t>2</a:t>
            </a:r>
            <a:r>
              <a:rPr lang="en-US" altLang="zh-CN" b="1" u="none">
                <a:latin typeface="Times New Roman" panose="02020603050405020304" pitchFamily="18" charset="0"/>
              </a:rPr>
              <a:t>      </a:t>
            </a:r>
            <a:endParaRPr lang="en-US" altLang="zh-CN" b="1" u="none">
              <a:latin typeface="Times New Roman" panose="02020603050405020304" pitchFamily="18" charset="0"/>
            </a:endParaRPr>
          </a:p>
          <a:p>
            <a:r>
              <a:rPr lang="en-US" altLang="zh-CN" b="1" u="none">
                <a:latin typeface="Times New Roman" panose="02020603050405020304" pitchFamily="18" charset="0"/>
              </a:rPr>
              <a:t>       C.NH</a:t>
            </a:r>
            <a:r>
              <a:rPr lang="en-US" altLang="zh-CN" b="1" u="none" baseline="-25000">
                <a:latin typeface="Times New Roman" panose="02020603050405020304" pitchFamily="18" charset="0"/>
              </a:rPr>
              <a:t>4</a:t>
            </a:r>
            <a:r>
              <a:rPr lang="en-US" altLang="zh-CN" b="1" u="none">
                <a:latin typeface="Times New Roman" panose="02020603050405020304" pitchFamily="18" charset="0"/>
              </a:rPr>
              <a:t>HCO</a:t>
            </a:r>
            <a:r>
              <a:rPr lang="en-US" altLang="zh-CN" b="1" u="none" baseline="-25000">
                <a:latin typeface="Times New Roman" panose="02020603050405020304" pitchFamily="18" charset="0"/>
              </a:rPr>
              <a:t>3</a:t>
            </a:r>
            <a:r>
              <a:rPr lang="en-US" altLang="zh-CN" b="1" u="none">
                <a:latin typeface="Times New Roman" panose="02020603050405020304" pitchFamily="18" charset="0"/>
              </a:rPr>
              <a:t>                     D.SO</a:t>
            </a:r>
            <a:r>
              <a:rPr lang="en-US" altLang="zh-CN" b="1" u="none" baseline="-25000">
                <a:latin typeface="Times New Roman" panose="02020603050405020304" pitchFamily="18" charset="0"/>
              </a:rPr>
              <a:t>2</a:t>
            </a:r>
            <a:endParaRPr lang="en-US" altLang="zh-CN" b="1" u="none" baseline="-25000">
              <a:latin typeface="Times New Roman" panose="02020603050405020304" pitchFamily="18" charset="0"/>
            </a:endParaRPr>
          </a:p>
        </p:txBody>
      </p:sp>
      <p:sp>
        <p:nvSpPr>
          <p:cNvPr id="46084" name="TextBox 3"/>
          <p:cNvSpPr txBox="1"/>
          <p:nvPr/>
        </p:nvSpPr>
        <p:spPr>
          <a:xfrm>
            <a:off x="2500313" y="285750"/>
            <a:ext cx="3214687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latin typeface="Times New Roman" panose="02020603050405020304" pitchFamily="18" charset="0"/>
              </a:rPr>
              <a:t>课堂训练</a:t>
            </a:r>
            <a:endParaRPr lang="zh-CN" altLang="en-US" b="1" u="none" dirty="0"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75" y="1571625"/>
            <a:ext cx="207168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b="1" u="none">
                <a:solidFill>
                  <a:srgbClr val="FF0000"/>
                </a:solidFill>
                <a:latin typeface="Times New Roman" panose="02020603050405020304" pitchFamily="18" charset="0"/>
              </a:rPr>
              <a:t>D </a:t>
            </a:r>
            <a:endParaRPr lang="zh-CN" altLang="en-US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6063" y="3786188"/>
            <a:ext cx="8572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b="1" u="none">
                <a:solidFill>
                  <a:srgbClr val="FF0000"/>
                </a:solidFill>
                <a:latin typeface="Times New Roman" panose="02020603050405020304" pitchFamily="18" charset="0"/>
              </a:rPr>
              <a:t>D </a:t>
            </a:r>
            <a:endParaRPr lang="zh-CN" altLang="en-US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0" y="785813"/>
            <a:ext cx="8715375" cy="6072187"/>
          </a:xfrm>
          <a:ln/>
        </p:spPr>
        <p:txBody>
          <a:bodyPr vert="horz" wrap="square" lIns="91440" tIns="45720" rIns="91440" bIns="45720" anchor="t"/>
          <a:p>
            <a:pPr eaLnBrk="1" hangingPunct="1">
              <a:buFontTx/>
              <a:buNone/>
            </a:pPr>
            <a:r>
              <a:rPr lang="en-US" altLang="zh-CN" b="1"/>
              <a:t>3.</a:t>
            </a:r>
            <a:r>
              <a:rPr lang="zh-CN" altLang="en-US" b="1" dirty="0"/>
              <a:t>下列说法正确的是</a:t>
            </a:r>
            <a:r>
              <a:rPr lang="en-US" altLang="zh-CN" b="1"/>
              <a:t>(      )</a:t>
            </a:r>
            <a:endParaRPr lang="en-US" altLang="zh-CN" b="1"/>
          </a:p>
          <a:p>
            <a:pPr eaLnBrk="1" hangingPunct="1">
              <a:buFontTx/>
              <a:buNone/>
            </a:pPr>
            <a:r>
              <a:rPr lang="en-US" altLang="zh-CN" b="1"/>
              <a:t>   </a:t>
            </a:r>
            <a:r>
              <a:rPr lang="en-US" altLang="zh-CN" b="1" err="1"/>
              <a:t>A.NaCl</a:t>
            </a:r>
            <a:r>
              <a:rPr lang="zh-CN" altLang="en-US" b="1" dirty="0"/>
              <a:t>溶液通电时才电离</a:t>
            </a:r>
            <a:endParaRPr lang="en-US" altLang="zh-CN" b="1"/>
          </a:p>
          <a:p>
            <a:pPr eaLnBrk="1" hangingPunct="1">
              <a:buFontTx/>
              <a:buNone/>
            </a:pPr>
            <a:r>
              <a:rPr lang="en-US" altLang="zh-CN" b="1"/>
              <a:t>   B.</a:t>
            </a:r>
            <a:r>
              <a:rPr lang="zh-CN" altLang="en-US" b="1" dirty="0">
                <a:latin typeface="宋体" panose="02010600030101010101" pitchFamily="2" charset="-122"/>
              </a:rPr>
              <a:t>溶于水后能电离出</a:t>
            </a:r>
            <a:r>
              <a:rPr lang="en-US" altLang="zh-CN" b="1">
                <a:latin typeface="宋体" panose="02010600030101010101" pitchFamily="2" charset="-122"/>
              </a:rPr>
              <a:t>H </a:t>
            </a:r>
            <a:r>
              <a:rPr lang="en-US" altLang="zh-CN" b="1" baseline="30000">
                <a:latin typeface="宋体" panose="02010600030101010101" pitchFamily="2" charset="-122"/>
              </a:rPr>
              <a:t>+ </a:t>
            </a:r>
            <a:r>
              <a:rPr lang="zh-CN" altLang="en-US" b="1" dirty="0">
                <a:latin typeface="宋体" panose="02010600030101010101" pitchFamily="2" charset="-122"/>
              </a:rPr>
              <a:t>的化合物都是酸</a:t>
            </a:r>
            <a:endParaRPr lang="en-US" altLang="zh-CN" b="1">
              <a:latin typeface="宋体" panose="02010600030101010101" pitchFamily="2" charset="-122"/>
            </a:endParaRPr>
          </a:p>
          <a:p>
            <a:pPr eaLnBrk="1" hangingPunct="1">
              <a:buFontTx/>
              <a:buNone/>
            </a:pPr>
            <a:r>
              <a:rPr lang="en-US" altLang="zh-CN" b="1"/>
              <a:t>   C.</a:t>
            </a:r>
            <a:r>
              <a:rPr lang="zh-CN" altLang="en-US" b="1" dirty="0"/>
              <a:t>硫酸钡难溶于水，但硫酸钡是电解质</a:t>
            </a:r>
            <a:endParaRPr lang="en-US" altLang="zh-CN" b="1"/>
          </a:p>
          <a:p>
            <a:pPr eaLnBrk="1" hangingPunct="1">
              <a:buFontTx/>
              <a:buNone/>
            </a:pPr>
            <a:r>
              <a:rPr lang="en-US" altLang="zh-CN" b="1"/>
              <a:t>   D.</a:t>
            </a:r>
            <a:r>
              <a:rPr lang="zh-CN" altLang="en-US" b="1" dirty="0"/>
              <a:t>稀硫酸是电解质</a:t>
            </a:r>
            <a:endParaRPr lang="en-US" altLang="zh-CN" b="1"/>
          </a:p>
          <a:p>
            <a:pPr eaLnBrk="1" hangingPunct="1">
              <a:buFontTx/>
              <a:buNone/>
            </a:pPr>
            <a:r>
              <a:rPr lang="en-US" altLang="zh-CN" b="1"/>
              <a:t>4.</a:t>
            </a:r>
            <a:r>
              <a:rPr lang="zh-CN" altLang="en-US" b="1" dirty="0"/>
              <a:t>下列物质中导电能力最差的是</a:t>
            </a:r>
            <a:r>
              <a:rPr lang="en-US" altLang="zh-CN" b="1"/>
              <a:t>(              )  </a:t>
            </a:r>
            <a:br>
              <a:rPr lang="en-US" altLang="zh-CN" b="1"/>
            </a:br>
            <a:r>
              <a:rPr lang="en-US" altLang="zh-CN" b="1"/>
              <a:t> A.</a:t>
            </a:r>
            <a:r>
              <a:rPr lang="zh-CN" altLang="en-US" b="1" dirty="0"/>
              <a:t>液态汞                             </a:t>
            </a:r>
            <a:r>
              <a:rPr lang="en-US" altLang="zh-CN" b="1"/>
              <a:t>B.</a:t>
            </a:r>
            <a:r>
              <a:rPr lang="zh-CN" altLang="en-US" b="1" dirty="0"/>
              <a:t>盐酸溶液</a:t>
            </a:r>
            <a:br>
              <a:rPr lang="en-US" altLang="zh-CN" b="1"/>
            </a:br>
            <a:r>
              <a:rPr lang="en-US" altLang="zh-CN" b="1"/>
              <a:t> C.</a:t>
            </a:r>
            <a:r>
              <a:rPr lang="zh-CN" altLang="en-US" b="1" dirty="0"/>
              <a:t>熔融</a:t>
            </a:r>
            <a:r>
              <a:rPr lang="en-US" altLang="zh-CN" b="1" err="1"/>
              <a:t>NaOH</a:t>
            </a:r>
            <a:r>
              <a:rPr lang="en-US" altLang="zh-CN" b="1"/>
              <a:t>                       D.</a:t>
            </a:r>
            <a:r>
              <a:rPr lang="zh-CN" altLang="en-US" b="1" dirty="0"/>
              <a:t>固体</a:t>
            </a:r>
            <a:r>
              <a:rPr lang="en-US" altLang="zh-CN" b="1" err="1"/>
              <a:t>KCl</a:t>
            </a:r>
            <a:endParaRPr lang="zh-CN" altLang="en-US" dirty="0"/>
          </a:p>
          <a:p>
            <a:pPr eaLnBrk="1" hangingPunct="1"/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00500" y="857250"/>
            <a:ext cx="21431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b="1" u="none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 flipH="1" flipV="1">
            <a:off x="6143625" y="3714750"/>
            <a:ext cx="85725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b="1" u="none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19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6">
                                            <p:txEl>
                                              <p:charRg st="19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37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86">
                                            <p:txEl>
                                              <p:charRg st="37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62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986">
                                            <p:txEl>
                                              <p:charRg st="62" end="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84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986">
                                            <p:txEl>
                                              <p:charRg st="84" end="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charRg st="97" end="2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986">
                                            <p:txEl>
                                              <p:charRg st="97" end="2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AutoShape 2"/>
          <p:cNvSpPr/>
          <p:nvPr/>
        </p:nvSpPr>
        <p:spPr>
          <a:xfrm>
            <a:off x="990600" y="2049463"/>
            <a:ext cx="228600" cy="1676400"/>
          </a:xfrm>
          <a:prstGeom prst="leftBrace">
            <a:avLst>
              <a:gd name="adj1" fmla="val 61111"/>
              <a:gd name="adj2" fmla="val 50000"/>
            </a:avLst>
          </a:prstGeom>
          <a:noFill/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44035" name="Text Box 3"/>
          <p:cNvSpPr txBox="1"/>
          <p:nvPr/>
        </p:nvSpPr>
        <p:spPr>
          <a:xfrm>
            <a:off x="0" y="2667000"/>
            <a:ext cx="11588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400" b="1" u="none">
                <a:solidFill>
                  <a:srgbClr val="0000FF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2400" b="1" u="none" dirty="0">
                <a:solidFill>
                  <a:srgbClr val="0000FF"/>
                </a:solidFill>
                <a:latin typeface="Times New Roman" panose="02020603050405020304" pitchFamily="18" charset="0"/>
              </a:rPr>
              <a:t>物质</a:t>
            </a:r>
            <a:endParaRPr lang="zh-CN" altLang="en-US" sz="2400" b="1" u="none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6" name="Text Box 4"/>
          <p:cNvSpPr txBox="1"/>
          <p:nvPr/>
        </p:nvSpPr>
        <p:spPr>
          <a:xfrm>
            <a:off x="1219200" y="1820863"/>
            <a:ext cx="13938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u="none" dirty="0">
                <a:solidFill>
                  <a:srgbClr val="0000FF"/>
                </a:solidFill>
                <a:latin typeface="Times New Roman" panose="02020603050405020304" pitchFamily="18" charset="0"/>
              </a:rPr>
              <a:t>混和物</a:t>
            </a:r>
            <a:endParaRPr lang="zh-CN" altLang="en-US" sz="2400" b="1" u="none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7" name="Text Box 5"/>
          <p:cNvSpPr txBox="1"/>
          <p:nvPr/>
        </p:nvSpPr>
        <p:spPr>
          <a:xfrm>
            <a:off x="1143000" y="3505200"/>
            <a:ext cx="13938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u="none" dirty="0">
                <a:solidFill>
                  <a:srgbClr val="0000FF"/>
                </a:solidFill>
                <a:latin typeface="Times New Roman" panose="02020603050405020304" pitchFamily="18" charset="0"/>
              </a:rPr>
              <a:t>纯净物</a:t>
            </a:r>
            <a:endParaRPr lang="zh-CN" altLang="en-US" sz="2400" b="1" u="none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8" name="AutoShape 6"/>
          <p:cNvSpPr/>
          <p:nvPr/>
        </p:nvSpPr>
        <p:spPr>
          <a:xfrm>
            <a:off x="2286000" y="3286125"/>
            <a:ext cx="219075" cy="714375"/>
          </a:xfrm>
          <a:prstGeom prst="leftBrace">
            <a:avLst>
              <a:gd name="adj1" fmla="val 54619"/>
              <a:gd name="adj2" fmla="val 50000"/>
            </a:avLst>
          </a:prstGeom>
          <a:noFill/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44039" name="Text Box 7"/>
          <p:cNvSpPr txBox="1"/>
          <p:nvPr/>
        </p:nvSpPr>
        <p:spPr>
          <a:xfrm>
            <a:off x="2438400" y="2735263"/>
            <a:ext cx="13938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u="none" dirty="0">
                <a:solidFill>
                  <a:srgbClr val="FF3399"/>
                </a:solidFill>
                <a:latin typeface="Times New Roman" panose="02020603050405020304" pitchFamily="18" charset="0"/>
              </a:rPr>
              <a:t>化合物</a:t>
            </a:r>
            <a:endParaRPr lang="zh-CN" altLang="en-US" sz="2400" b="1" u="none" dirty="0">
              <a:solidFill>
                <a:srgbClr val="FF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0" name="Text Box 8"/>
          <p:cNvSpPr txBox="1"/>
          <p:nvPr/>
        </p:nvSpPr>
        <p:spPr>
          <a:xfrm>
            <a:off x="2438400" y="4183063"/>
            <a:ext cx="10064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u="none" dirty="0">
                <a:solidFill>
                  <a:srgbClr val="FF3399"/>
                </a:solidFill>
                <a:latin typeface="Times New Roman" panose="02020603050405020304" pitchFamily="18" charset="0"/>
              </a:rPr>
              <a:t>单质</a:t>
            </a:r>
            <a:endParaRPr lang="zh-CN" altLang="en-US" sz="2400" b="1" u="none" dirty="0">
              <a:solidFill>
                <a:srgbClr val="FF33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1" name="AutoShape 9"/>
          <p:cNvSpPr/>
          <p:nvPr/>
        </p:nvSpPr>
        <p:spPr>
          <a:xfrm>
            <a:off x="3505200" y="2125663"/>
            <a:ext cx="228600" cy="1676400"/>
          </a:xfrm>
          <a:prstGeom prst="leftBrace">
            <a:avLst>
              <a:gd name="adj1" fmla="val 61111"/>
              <a:gd name="adj2" fmla="val 50000"/>
            </a:avLst>
          </a:prstGeom>
          <a:noFill/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44042" name="Text Box 10"/>
          <p:cNvSpPr txBox="1"/>
          <p:nvPr/>
        </p:nvSpPr>
        <p:spPr>
          <a:xfrm>
            <a:off x="3657600" y="1897063"/>
            <a:ext cx="13938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u="none" dirty="0">
                <a:solidFill>
                  <a:srgbClr val="009900"/>
                </a:solidFill>
                <a:latin typeface="Times New Roman" panose="02020603050405020304" pitchFamily="18" charset="0"/>
              </a:rPr>
              <a:t>电解质</a:t>
            </a:r>
            <a:endParaRPr lang="zh-CN" altLang="en-US" sz="2400" b="1" u="none" dirty="0">
              <a:solidFill>
                <a:srgbClr val="00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3" name="Text Box 11"/>
          <p:cNvSpPr txBox="1"/>
          <p:nvPr/>
        </p:nvSpPr>
        <p:spPr>
          <a:xfrm>
            <a:off x="3657600" y="3573463"/>
            <a:ext cx="17811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u="none" dirty="0">
                <a:solidFill>
                  <a:srgbClr val="009900"/>
                </a:solidFill>
                <a:latin typeface="Times New Roman" panose="02020603050405020304" pitchFamily="18" charset="0"/>
              </a:rPr>
              <a:t>非电解质</a:t>
            </a:r>
            <a:endParaRPr lang="zh-CN" altLang="en-US" sz="2400" b="1" u="none" dirty="0">
              <a:solidFill>
                <a:srgbClr val="00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5" name="Oval 13"/>
          <p:cNvSpPr/>
          <p:nvPr/>
        </p:nvSpPr>
        <p:spPr>
          <a:xfrm>
            <a:off x="1187450" y="1455738"/>
            <a:ext cx="1455738" cy="1152525"/>
          </a:xfrm>
          <a:prstGeom prst="ellipse">
            <a:avLst/>
          </a:prstGeom>
          <a:noFill/>
          <a:ln w="57150" cap="flat" cmpd="sng">
            <a:solidFill>
              <a:srgbClr val="FF3300"/>
            </a:solidFill>
            <a:prstDash val="sysDot"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44046" name="Oval 14"/>
          <p:cNvSpPr/>
          <p:nvPr/>
        </p:nvSpPr>
        <p:spPr>
          <a:xfrm>
            <a:off x="2411413" y="3976688"/>
            <a:ext cx="1090612" cy="863600"/>
          </a:xfrm>
          <a:prstGeom prst="ellipse">
            <a:avLst/>
          </a:prstGeom>
          <a:noFill/>
          <a:ln w="57150" cap="flat" cmpd="sng">
            <a:solidFill>
              <a:srgbClr val="FF3300"/>
            </a:solidFill>
            <a:prstDash val="sysDot"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44047" name="Line 15"/>
          <p:cNvSpPr/>
          <p:nvPr/>
        </p:nvSpPr>
        <p:spPr>
          <a:xfrm>
            <a:off x="1692275" y="2679700"/>
            <a:ext cx="0" cy="2592388"/>
          </a:xfrm>
          <a:prstGeom prst="line">
            <a:avLst/>
          </a:prstGeom>
          <a:ln w="38100" cap="flat" cmpd="sng">
            <a:solidFill>
              <a:srgbClr val="FF33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4048" name="Line 16"/>
          <p:cNvSpPr/>
          <p:nvPr/>
        </p:nvSpPr>
        <p:spPr>
          <a:xfrm flipH="1">
            <a:off x="2051050" y="4840288"/>
            <a:ext cx="728663" cy="504825"/>
          </a:xfrm>
          <a:prstGeom prst="line">
            <a:avLst/>
          </a:prstGeom>
          <a:ln w="38100" cap="flat" cmpd="sng">
            <a:solidFill>
              <a:srgbClr val="FF33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107950" y="5319713"/>
            <a:ext cx="5249863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2400" b="1" u="none" kern="1200" cap="none" spc="0" normalizeH="0" baseline="0" noProof="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不是电解质也不是非电解质</a:t>
            </a:r>
            <a:endParaRPr kumimoji="1" lang="en-US" altLang="zh-CN" sz="2400" b="1" u="none" kern="1200" cap="none" spc="0" normalizeH="0" baseline="0" noProof="0" dirty="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1" lang="en-US" altLang="zh-CN" sz="2400" b="1" u="none" kern="1200" cap="none" spc="0" normalizeH="0" baseline="0" noProof="0" dirty="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1" lang="zh-CN" altLang="en-US" sz="2400" b="1" u="none" kern="1200" cap="none" spc="0" normalizeH="0" baseline="0" noProof="0" dirty="0">
              <a:solidFill>
                <a:srgbClr val="0000FF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1" name="Text Box 19"/>
          <p:cNvSpPr txBox="1"/>
          <p:nvPr/>
        </p:nvSpPr>
        <p:spPr>
          <a:xfrm>
            <a:off x="0" y="428625"/>
            <a:ext cx="4572000" cy="762000"/>
          </a:xfrm>
          <a:prstGeom prst="rect">
            <a:avLst/>
          </a:pr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  <a:tileRect/>
          </a:gra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u="none" dirty="0">
                <a:solidFill>
                  <a:srgbClr val="FF3300"/>
                </a:solidFill>
                <a:latin typeface="Arial" panose="020B0604020202020204" pitchFamily="34" charset="0"/>
              </a:rPr>
              <a:t>本课小结：</a:t>
            </a:r>
            <a:endParaRPr lang="zh-CN" altLang="en-US" sz="4400" b="1" u="none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44059" name="Text Box 27"/>
          <p:cNvSpPr txBox="1"/>
          <p:nvPr/>
        </p:nvSpPr>
        <p:spPr>
          <a:xfrm>
            <a:off x="4929188" y="928688"/>
            <a:ext cx="249078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</a:rPr>
              <a:t>酸</a:t>
            </a:r>
            <a:endParaRPr lang="zh-CN" altLang="en-US" sz="2000" b="1" u="none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60" name="Text Box 28"/>
          <p:cNvSpPr txBox="1"/>
          <p:nvPr/>
        </p:nvSpPr>
        <p:spPr>
          <a:xfrm>
            <a:off x="4929188" y="1344613"/>
            <a:ext cx="264318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</a:rPr>
              <a:t>碱</a:t>
            </a:r>
            <a:endParaRPr lang="zh-CN" altLang="en-US" sz="2000" b="1" u="none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61" name="Text Box 29"/>
          <p:cNvSpPr txBox="1"/>
          <p:nvPr/>
        </p:nvSpPr>
        <p:spPr>
          <a:xfrm rot="-10800000" flipV="1">
            <a:off x="4929188" y="1801813"/>
            <a:ext cx="2159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</a:rPr>
              <a:t>盐</a:t>
            </a:r>
            <a:endParaRPr lang="zh-CN" altLang="en-US" sz="2000" b="1" u="none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62" name="Text Box 30"/>
          <p:cNvSpPr txBox="1"/>
          <p:nvPr/>
        </p:nvSpPr>
        <p:spPr>
          <a:xfrm rot="-10800000" flipV="1">
            <a:off x="4929188" y="2260600"/>
            <a:ext cx="3189287" cy="401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</a:rPr>
              <a:t>金属氧化物</a:t>
            </a:r>
            <a:endParaRPr lang="zh-CN" altLang="en-US" sz="2000" b="1" u="none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66" name="Text Box 34"/>
          <p:cNvSpPr txBox="1"/>
          <p:nvPr/>
        </p:nvSpPr>
        <p:spPr>
          <a:xfrm>
            <a:off x="4929188" y="2714625"/>
            <a:ext cx="21796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</a:rPr>
              <a:t>水</a:t>
            </a:r>
            <a:endParaRPr lang="zh-CN" altLang="en-US" sz="2000" b="1" u="none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69" name="Text Box 37"/>
          <p:cNvSpPr txBox="1"/>
          <p:nvPr/>
        </p:nvSpPr>
        <p:spPr>
          <a:xfrm>
            <a:off x="5214938" y="4143375"/>
            <a:ext cx="39290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</a:rPr>
              <a:t>乙醇、蔗糖等大部分有机物</a:t>
            </a:r>
            <a:endParaRPr lang="zh-CN" altLang="en-US" sz="2000" b="1" u="none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52" name="TextBox 32"/>
          <p:cNvSpPr txBox="1"/>
          <p:nvPr/>
        </p:nvSpPr>
        <p:spPr>
          <a:xfrm>
            <a:off x="5357813" y="3929063"/>
            <a:ext cx="184150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37" name="AutoShape 9"/>
          <p:cNvSpPr/>
          <p:nvPr/>
        </p:nvSpPr>
        <p:spPr>
          <a:xfrm>
            <a:off x="4643438" y="1214438"/>
            <a:ext cx="228600" cy="1676400"/>
          </a:xfrm>
          <a:prstGeom prst="leftBrace">
            <a:avLst>
              <a:gd name="adj1" fmla="val 61111"/>
              <a:gd name="adj2" fmla="val 50000"/>
            </a:avLst>
          </a:prstGeom>
          <a:noFill/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38" name="AutoShape 6"/>
          <p:cNvSpPr/>
          <p:nvPr/>
        </p:nvSpPr>
        <p:spPr>
          <a:xfrm>
            <a:off x="5000625" y="3429000"/>
            <a:ext cx="219075" cy="714375"/>
          </a:xfrm>
          <a:prstGeom prst="leftBrace">
            <a:avLst>
              <a:gd name="adj1" fmla="val 54619"/>
              <a:gd name="adj2" fmla="val 50000"/>
            </a:avLst>
          </a:prstGeom>
          <a:noFill/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endParaRPr lang="zh-CN" altLang="en-US" u="none" dirty="0">
              <a:latin typeface="Times New Roman" panose="02020603050405020304" pitchFamily="18" charset="0"/>
            </a:endParaRPr>
          </a:p>
        </p:txBody>
      </p:sp>
      <p:sp>
        <p:nvSpPr>
          <p:cNvPr id="20507" name="TextBox 38"/>
          <p:cNvSpPr txBox="1"/>
          <p:nvPr/>
        </p:nvSpPr>
        <p:spPr>
          <a:xfrm>
            <a:off x="5072063" y="3000375"/>
            <a:ext cx="6138862" cy="11382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20000"/>
              </a:spcBef>
            </a:pPr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非金属氧化物：</a:t>
            </a:r>
            <a:r>
              <a:rPr lang="pt-BR" altLang="zh-CN" sz="2000" b="1" u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pt-BR" altLang="zh-CN" sz="2000" b="1" u="none" baseline="-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、 </a:t>
            </a:r>
            <a:r>
              <a:rPr lang="en-US" altLang="zh-CN" sz="2000" b="1" u="none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zh-CN" sz="2000" b="1" u="none" baseline="-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pt-BR" altLang="zh-CN" sz="2000" b="1" u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pt-BR" altLang="zh-CN" sz="2000" b="1" u="none" baseline="-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pt-BR" altLang="zh-CN" sz="2000" b="1" u="none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2000" b="1" u="none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zh-CN" altLang="en-US" sz="2000" b="1" u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非酸性气态氢化物：</a:t>
            </a:r>
            <a:r>
              <a:rPr lang="en-US" altLang="zh-CN" sz="2000" b="1" u="none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zh-CN" sz="2000" b="1" u="none" baseline="-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000" b="1" u="none" baseline="-300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875" y="6000750"/>
            <a:ext cx="457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en-US" altLang="zh-CN" sz="2400" b="1" u="none" kern="1200" cap="none" spc="0" normalizeH="0" baseline="0" noProof="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</a:t>
            </a:r>
            <a:r>
              <a:rPr kumimoji="1" lang="zh-CN" altLang="en-US" sz="2400" b="1" u="none" kern="1200" cap="none" spc="0" normalizeH="0" baseline="0" noProof="0" dirty="0">
                <a:solidFill>
                  <a:srgbClr val="0000FF"/>
                </a:solidFill>
                <a:latin typeface="+mn-ea"/>
                <a:ea typeface="宋体" panose="02010600030101010101" pitchFamily="2" charset="-122"/>
                <a:cs typeface="+mn-cs"/>
              </a:rPr>
              <a:t>电离方程式</a:t>
            </a:r>
            <a:endParaRPr kumimoji="1" lang="zh-CN" altLang="en-US" sz="2400" b="1" u="none" kern="1200" cap="none" spc="0" normalizeH="0" baseline="0" noProof="0" dirty="0">
              <a:solidFill>
                <a:srgbClr val="0000FF"/>
              </a:solidFill>
              <a:latin typeface="+mn-ea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advTm="9104">
    <p:random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4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4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0507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0507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4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4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4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4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>
                                            <p:txEl>
                                              <p:charRg st="22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0507">
                                            <p:txEl>
                                              <p:charRg st="22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0507">
                                            <p:txEl>
                                              <p:charRg st="22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  <p:bldP spid="44035" grpId="0"/>
      <p:bldP spid="44036" grpId="0"/>
      <p:bldP spid="44037" grpId="0"/>
      <p:bldP spid="44038" grpId="0" animBg="1"/>
      <p:bldP spid="44039" grpId="0"/>
      <p:bldP spid="44040" grpId="0"/>
      <p:bldP spid="44041" grpId="0" animBg="1"/>
      <p:bldP spid="44042" grpId="0"/>
      <p:bldP spid="44043" grpId="0"/>
      <p:bldP spid="44045" grpId="0" animBg="1"/>
      <p:bldP spid="44046" grpId="0" animBg="1"/>
      <p:bldP spid="44049" grpId="0"/>
      <p:bldP spid="44051" grpId="0" animBg="1"/>
      <p:bldP spid="44059" grpId="0"/>
      <p:bldP spid="44060" grpId="0"/>
      <p:bldP spid="44061" grpId="0"/>
      <p:bldP spid="44062" grpId="0"/>
      <p:bldP spid="44066" grpId="0"/>
      <p:bldP spid="44069" grpId="0"/>
      <p:bldP spid="37" grpId="0" animBg="1"/>
      <p:bldP spid="38" grpId="0" animBg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>
          <a:ln/>
        </p:spPr>
        <p:txBody>
          <a:bodyPr vert="horz" wrap="square" lIns="91440" tIns="45720" rIns="91440" bIns="45720" anchor="ctr"/>
          <a:p>
            <a:pPr eaLnBrk="1" hangingPunct="1"/>
            <a:endParaRPr lang="zh-CN" altLang="en-US" dirty="0"/>
          </a:p>
        </p:txBody>
      </p:sp>
      <p:sp>
        <p:nvSpPr>
          <p:cNvPr id="49155" name="Rectangle 3"/>
          <p:cNvSpPr>
            <a:spLocks noGrp="1"/>
          </p:cNvSpPr>
          <p:nvPr>
            <p:ph idx="4294967295"/>
          </p:nvPr>
        </p:nvSpPr>
        <p:spPr>
          <a:xfrm>
            <a:off x="301625" y="3349625"/>
            <a:ext cx="8540750" cy="2749550"/>
          </a:xfrm>
          <a:ln/>
        </p:spPr>
        <p:txBody>
          <a:bodyPr vert="horz" wrap="square" lIns="91440" tIns="45720" rIns="91440" bIns="45720" anchor="t"/>
          <a:p>
            <a:pPr eaLnBrk="1" hangingPunct="1">
              <a:buFontTx/>
              <a:buNone/>
            </a:pPr>
            <a:r>
              <a:rPr lang="zh-CN" altLang="en-US" dirty="0"/>
              <a:t>                     </a:t>
            </a:r>
            <a:r>
              <a:rPr lang="zh-CN" altLang="en-US" sz="4000" b="1" dirty="0">
                <a:solidFill>
                  <a:srgbClr val="3333CC"/>
                </a:solidFill>
              </a:rPr>
              <a:t>作业：导学</a:t>
            </a:r>
            <a:endParaRPr lang="zh-CN" altLang="en-US" sz="4000" b="1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ransition>
    <p:random/>
    <p:sndAc>
      <p:stSnd>
        <p:snd r:embed="rId1" name="chimes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标题 1"/>
          <p:cNvSpPr>
            <a:spLocks noGrp="1"/>
          </p:cNvSpPr>
          <p:nvPr>
            <p:ph type="title" idx="4294967295"/>
          </p:nvPr>
        </p:nvSpPr>
        <p:spPr>
          <a:xfrm>
            <a:off x="-1143000" y="214313"/>
            <a:ext cx="10144125" cy="2297112"/>
          </a:xfrm>
          <a:ln/>
        </p:spPr>
        <p:txBody>
          <a:bodyPr vert="horz" wrap="square" lIns="91440" tIns="45720" rIns="91440" bIns="45720" anchor="ctr"/>
          <a:p>
            <a:r>
              <a:rPr lang="en-US" altLang="zh-CN" sz="3200" b="1"/>
              <a:t> </a:t>
            </a:r>
            <a:endParaRPr lang="zh-CN" altLang="en-US" sz="3200" b="1" dirty="0"/>
          </a:p>
        </p:txBody>
      </p:sp>
      <p:sp>
        <p:nvSpPr>
          <p:cNvPr id="33795" name="内容占位符 2"/>
          <p:cNvSpPr>
            <a:spLocks noGrp="1"/>
          </p:cNvSpPr>
          <p:nvPr>
            <p:ph idx="4294967295"/>
          </p:nvPr>
        </p:nvSpPr>
        <p:spPr>
          <a:xfrm>
            <a:off x="0" y="1071563"/>
            <a:ext cx="8302625" cy="4827587"/>
          </a:xfrm>
          <a:ln/>
        </p:spPr>
        <p:txBody>
          <a:bodyPr vert="horz" wrap="square" lIns="91440" tIns="45720" rIns="91440" bIns="45720" anchor="t"/>
          <a:p>
            <a:pPr>
              <a:buFont typeface="Wingdings" panose="05000000000000000000" pitchFamily="2" charset="2"/>
              <a:buNone/>
            </a:pPr>
            <a:endParaRPr lang="en-US" altLang="zh-CN" b="1"/>
          </a:p>
          <a:p>
            <a:pPr>
              <a:buFont typeface="Wingdings" panose="05000000000000000000" pitchFamily="2" charset="2"/>
              <a:buNone/>
            </a:pPr>
            <a:r>
              <a:rPr lang="zh-CN" altLang="en-US" b="1" dirty="0"/>
              <a:t>   </a:t>
            </a:r>
            <a:r>
              <a:rPr lang="zh-CN" altLang="en-US" b="1" dirty="0">
                <a:solidFill>
                  <a:srgbClr val="FF0000"/>
                </a:solidFill>
              </a:rPr>
              <a:t>溶液的导电性的强弱取决于溶液的离子浓度及离子所带的电荷多少；离子的浓度越大，离子所带的电荷越多，则导电能力越强。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3797" name="TextBox 4"/>
          <p:cNvSpPr txBox="1"/>
          <p:nvPr/>
        </p:nvSpPr>
        <p:spPr>
          <a:xfrm>
            <a:off x="428625" y="3571875"/>
            <a:ext cx="8215313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Wingdings" panose="05000000000000000000" pitchFamily="2" charset="2"/>
            </a:pPr>
            <a:r>
              <a:rPr lang="zh-CN" altLang="en-US" b="1" u="none" dirty="0">
                <a:latin typeface="Times New Roman" panose="02020603050405020304" pitchFamily="18" charset="0"/>
              </a:rPr>
              <a:t>往</a:t>
            </a:r>
            <a:r>
              <a:rPr lang="en-US" altLang="zh-CN" b="1" u="none">
                <a:latin typeface="Times New Roman" panose="02020603050405020304" pitchFamily="18" charset="0"/>
              </a:rPr>
              <a:t>Ba(OH)</a:t>
            </a:r>
            <a:r>
              <a:rPr lang="en-US" altLang="zh-CN" b="1" u="none" baseline="-25000">
                <a:latin typeface="Times New Roman" panose="02020603050405020304" pitchFamily="18" charset="0"/>
              </a:rPr>
              <a:t>2</a:t>
            </a:r>
            <a:r>
              <a:rPr lang="zh-CN" altLang="en-US" b="1" u="none" dirty="0">
                <a:latin typeface="Times New Roman" panose="02020603050405020304" pitchFamily="18" charset="0"/>
              </a:rPr>
              <a:t>溶液中逐渐滴入稀硫酸，则溶液的导电能力如何变化？</a:t>
            </a:r>
            <a:endParaRPr lang="en-US" altLang="zh-CN" b="1" u="none">
              <a:latin typeface="Times New Roman" panose="02020603050405020304" pitchFamily="18" charset="0"/>
            </a:endParaRPr>
          </a:p>
        </p:txBody>
      </p:sp>
      <p:sp>
        <p:nvSpPr>
          <p:cNvPr id="33798" name="TextBox 5"/>
          <p:cNvSpPr txBox="1"/>
          <p:nvPr/>
        </p:nvSpPr>
        <p:spPr>
          <a:xfrm>
            <a:off x="1285875" y="5786438"/>
            <a:ext cx="55721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solidFill>
                  <a:srgbClr val="FF0000"/>
                </a:solidFill>
                <a:latin typeface="Times New Roman" panose="02020603050405020304" pitchFamily="18" charset="0"/>
              </a:rPr>
              <a:t>先变小后变大</a:t>
            </a:r>
            <a:endParaRPr lang="zh-CN" altLang="en-US" b="1" u="none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charRg st="1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795">
                                            <p:txEl>
                                              <p:charRg st="1" end="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  <p:bldP spid="3379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4" name="矩形 3"/>
          <p:cNvSpPr/>
          <p:nvPr/>
        </p:nvSpPr>
        <p:spPr>
          <a:xfrm>
            <a:off x="428625" y="1785938"/>
            <a:ext cx="8215313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200025" eaLnBrk="0" hangingPunct="0"/>
            <a:r>
              <a:rPr lang="zh-CN" altLang="zh-CN" b="1" u="none" dirty="0">
                <a:latin typeface="Tahoma" panose="020B0604030504040204" pitchFamily="34" charset="0"/>
                <a:cs typeface="Tahoma" panose="020B0604030504040204" pitchFamily="34" charset="0"/>
              </a:rPr>
              <a:t>用水将一组化合物溶解，制成电解质饮料。此饮料可补充人体新陈代谢的消耗。其电解质成分有钠离子、钾离子、镁离子、氯离子、硫酸根离子、磷酸根离子、柠檬酸盐</a:t>
            </a:r>
            <a:r>
              <a:rPr lang="zh-CN" altLang="en-US" b="1" u="none" dirty="0">
                <a:latin typeface="Tahoma" panose="020B0604030504040204" pitchFamily="34" charset="0"/>
                <a:cs typeface="Tahoma" panose="020B0604030504040204" pitchFamily="34" charset="0"/>
              </a:rPr>
              <a:t>等</a:t>
            </a:r>
            <a:endParaRPr lang="zh-CN" altLang="en-US" b="1" u="none" dirty="0"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714375" y="928688"/>
            <a:ext cx="84296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u="none" dirty="0">
                <a:latin typeface="Tahoma" panose="020B0604030504040204" pitchFamily="34" charset="0"/>
                <a:cs typeface="Tahoma" panose="020B0604030504040204" pitchFamily="34" charset="0"/>
              </a:rPr>
              <a:t>神九宇航员下仓第一餐喝的</a:t>
            </a:r>
            <a:r>
              <a:rPr lang="zh-CN" altLang="zh-CN" b="1" u="none" dirty="0">
                <a:latin typeface="Tahoma" panose="020B0604030504040204" pitchFamily="34" charset="0"/>
                <a:cs typeface="Tahoma" panose="020B0604030504040204" pitchFamily="34" charset="0"/>
              </a:rPr>
              <a:t>电解质饮料</a:t>
            </a:r>
            <a:endParaRPr lang="zh-CN" altLang="en-US" u="none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9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</p:bldLst>
  </p:timing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2_古瓶荷花">
  <a:themeElements>
    <a:clrScheme name="古瓶荷花 1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E"/>
      </a:accent4>
      <a:accent5>
        <a:srgbClr val="E2F4FF"/>
      </a:accent5>
      <a:accent6>
        <a:srgbClr val="2D8AE7"/>
      </a:accent6>
      <a:hlink>
        <a:srgbClr val="CC0066"/>
      </a:hlink>
      <a:folHlink>
        <a:srgbClr val="7D7DA9"/>
      </a:folHlink>
    </a:clrScheme>
    <a:fontScheme name="2_古瓶荷花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古瓶荷花 1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E"/>
        </a:accent4>
        <a:accent5>
          <a:srgbClr val="E2F4FF"/>
        </a:accent5>
        <a:accent6>
          <a:srgbClr val="2D8AE7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2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6FAF5"/>
        </a:accent3>
        <a:accent4>
          <a:srgbClr val="006765"/>
        </a:accent4>
        <a:accent5>
          <a:srgbClr val="F1F5F0"/>
        </a:accent5>
        <a:accent6>
          <a:srgbClr val="E78A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3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C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4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A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5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F"/>
        </a:accent3>
        <a:accent4>
          <a:srgbClr val="53537E"/>
        </a:accent4>
        <a:accent5>
          <a:srgbClr val="FFEEEE"/>
        </a:accent5>
        <a:accent6>
          <a:srgbClr val="E78A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6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C"/>
        </a:accent4>
        <a:accent5>
          <a:srgbClr val="E9F7FF"/>
        </a:accent5>
        <a:accent6>
          <a:srgbClr val="E78A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7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EEE"/>
        </a:accent3>
        <a:accent4>
          <a:srgbClr val="0056AE"/>
        </a:accent4>
        <a:accent5>
          <a:srgbClr val="FFFFE2"/>
        </a:accent5>
        <a:accent6>
          <a:srgbClr val="008A8A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8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12121"/>
        </a:accent4>
        <a:accent5>
          <a:srgbClr val="E1E1EB"/>
        </a:accent5>
        <a:accent6>
          <a:srgbClr val="E7B9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3_Crayons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诗情画意">
  <a:themeElements>
    <a:clrScheme name="诗情画意 1">
      <a:dk1>
        <a:srgbClr val="007A77"/>
      </a:dk1>
      <a:lt1>
        <a:srgbClr val="FFFFFF"/>
      </a:lt1>
      <a:dk2>
        <a:srgbClr val="003399"/>
      </a:dk2>
      <a:lt2>
        <a:srgbClr val="C0C0C0"/>
      </a:lt2>
      <a:accent1>
        <a:srgbClr val="EBF7FF"/>
      </a:accent1>
      <a:accent2>
        <a:srgbClr val="3366FF"/>
      </a:accent2>
      <a:accent3>
        <a:srgbClr val="FFFFFF"/>
      </a:accent3>
      <a:accent4>
        <a:srgbClr val="006765"/>
      </a:accent4>
      <a:accent5>
        <a:srgbClr val="F3FAFF"/>
      </a:accent5>
      <a:accent6>
        <a:srgbClr val="2D5CE7"/>
      </a:accent6>
      <a:hlink>
        <a:srgbClr val="DC5900"/>
      </a:hlink>
      <a:folHlink>
        <a:srgbClr val="7979A5"/>
      </a:folHlink>
    </a:clrScheme>
    <a:fontScheme name="诗情画意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诗情画意 1">
        <a:dk1>
          <a:srgbClr val="007A77"/>
        </a:dk1>
        <a:lt1>
          <a:srgbClr val="FFFFFF"/>
        </a:lt1>
        <a:dk2>
          <a:srgbClr val="003399"/>
        </a:dk2>
        <a:lt2>
          <a:srgbClr val="C0C0C0"/>
        </a:lt2>
        <a:accent1>
          <a:srgbClr val="EBF7FF"/>
        </a:accent1>
        <a:accent2>
          <a:srgbClr val="3366FF"/>
        </a:accent2>
        <a:accent3>
          <a:srgbClr val="FFFFFF"/>
        </a:accent3>
        <a:accent4>
          <a:srgbClr val="006765"/>
        </a:accent4>
        <a:accent5>
          <a:srgbClr val="F3FAFF"/>
        </a:accent5>
        <a:accent6>
          <a:srgbClr val="2D5CE7"/>
        </a:accent6>
        <a:hlink>
          <a:srgbClr val="DC5900"/>
        </a:hlink>
        <a:folHlink>
          <a:srgbClr val="797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2">
        <a:dk1>
          <a:srgbClr val="005FBE"/>
        </a:dk1>
        <a:lt1>
          <a:srgbClr val="FFFFDD"/>
        </a:lt1>
        <a:dk2>
          <a:srgbClr val="2C5884"/>
        </a:dk2>
        <a:lt2>
          <a:srgbClr val="C0C0C0"/>
        </a:lt2>
        <a:accent1>
          <a:srgbClr val="E9F7FF"/>
        </a:accent1>
        <a:accent2>
          <a:srgbClr val="F89400"/>
        </a:accent2>
        <a:accent3>
          <a:srgbClr val="FFFFEB"/>
        </a:accent3>
        <a:accent4>
          <a:srgbClr val="0050A2"/>
        </a:accent4>
        <a:accent5>
          <a:srgbClr val="F2FAFF"/>
        </a:accent5>
        <a:accent6>
          <a:srgbClr val="E18600"/>
        </a:accent6>
        <a:hlink>
          <a:srgbClr val="B20048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3">
        <a:dk1>
          <a:srgbClr val="5D5D8B"/>
        </a:dk1>
        <a:lt1>
          <a:srgbClr val="DAEADE"/>
        </a:lt1>
        <a:dk2>
          <a:srgbClr val="A25269"/>
        </a:dk2>
        <a:lt2>
          <a:srgbClr val="C0C0C0"/>
        </a:lt2>
        <a:accent1>
          <a:srgbClr val="FFFFDD"/>
        </a:accent1>
        <a:accent2>
          <a:srgbClr val="3399FF"/>
        </a:accent2>
        <a:accent3>
          <a:srgbClr val="EAF3EC"/>
        </a:accent3>
        <a:accent4>
          <a:srgbClr val="4E4E76"/>
        </a:accent4>
        <a:accent5>
          <a:srgbClr val="FFFFEB"/>
        </a:accent5>
        <a:accent6>
          <a:srgbClr val="2D8AE7"/>
        </a:accent6>
        <a:hlink>
          <a:srgbClr val="336699"/>
        </a:hlink>
        <a:folHlink>
          <a:srgbClr val="F08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4">
        <a:dk1>
          <a:srgbClr val="006666"/>
        </a:dk1>
        <a:lt1>
          <a:srgbClr val="CCECFF"/>
        </a:lt1>
        <a:dk2>
          <a:srgbClr val="336699"/>
        </a:dk2>
        <a:lt2>
          <a:srgbClr val="C0C0C0"/>
        </a:lt2>
        <a:accent1>
          <a:srgbClr val="FFFFCC"/>
        </a:accent1>
        <a:accent2>
          <a:srgbClr val="FF6600"/>
        </a:accent2>
        <a:accent3>
          <a:srgbClr val="E2F4FF"/>
        </a:accent3>
        <a:accent4>
          <a:srgbClr val="005656"/>
        </a:accent4>
        <a:accent5>
          <a:srgbClr val="FFFFE2"/>
        </a:accent5>
        <a:accent6>
          <a:srgbClr val="E75C00"/>
        </a:accent6>
        <a:hlink>
          <a:srgbClr val="0066FF"/>
        </a:hlink>
        <a:folHlink>
          <a:srgbClr val="BE547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5">
        <a:dk1>
          <a:srgbClr val="0033CC"/>
        </a:dk1>
        <a:lt1>
          <a:srgbClr val="FFE9E9"/>
        </a:lt1>
        <a:dk2>
          <a:srgbClr val="000000"/>
        </a:dk2>
        <a:lt2>
          <a:srgbClr val="C0C0C0"/>
        </a:lt2>
        <a:accent1>
          <a:srgbClr val="D5E5DB"/>
        </a:accent1>
        <a:accent2>
          <a:srgbClr val="3366FF"/>
        </a:accent2>
        <a:accent3>
          <a:srgbClr val="FFF2F2"/>
        </a:accent3>
        <a:accent4>
          <a:srgbClr val="002AAE"/>
        </a:accent4>
        <a:accent5>
          <a:srgbClr val="E7F0EA"/>
        </a:accent5>
        <a:accent6>
          <a:srgbClr val="2D5CE7"/>
        </a:accent6>
        <a:hlink>
          <a:srgbClr val="FF990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6">
        <a:dk1>
          <a:srgbClr val="336699"/>
        </a:dk1>
        <a:lt1>
          <a:srgbClr val="F4E9E0"/>
        </a:lt1>
        <a:dk2>
          <a:srgbClr val="DC5900"/>
        </a:dk2>
        <a:lt2>
          <a:srgbClr val="C0C0C0"/>
        </a:lt2>
        <a:accent1>
          <a:srgbClr val="E4E4E4"/>
        </a:accent1>
        <a:accent2>
          <a:srgbClr val="3399FF"/>
        </a:accent2>
        <a:accent3>
          <a:srgbClr val="F8F2ED"/>
        </a:accent3>
        <a:accent4>
          <a:srgbClr val="2A5682"/>
        </a:accent4>
        <a:accent5>
          <a:srgbClr val="EFEFEF"/>
        </a:accent5>
        <a:accent6>
          <a:srgbClr val="2D8AE7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7">
        <a:dk1>
          <a:srgbClr val="CC3300"/>
        </a:dk1>
        <a:lt1>
          <a:srgbClr val="E5E5FF"/>
        </a:lt1>
        <a:dk2>
          <a:srgbClr val="565680"/>
        </a:dk2>
        <a:lt2>
          <a:srgbClr val="C0C0C0"/>
        </a:lt2>
        <a:accent1>
          <a:srgbClr val="E6E4EC"/>
        </a:accent1>
        <a:accent2>
          <a:srgbClr val="0066CC"/>
        </a:accent2>
        <a:accent3>
          <a:srgbClr val="F0F0FF"/>
        </a:accent3>
        <a:accent4>
          <a:srgbClr val="AE2A00"/>
        </a:accent4>
        <a:accent5>
          <a:srgbClr val="F0EFF4"/>
        </a:accent5>
        <a:accent6>
          <a:srgbClr val="005CB9"/>
        </a:accent6>
        <a:hlink>
          <a:srgbClr val="008080"/>
        </a:hlink>
        <a:folHlink>
          <a:srgbClr val="7B7B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8">
        <a:dk1>
          <a:srgbClr val="000099"/>
        </a:dk1>
        <a:lt1>
          <a:srgbClr val="FFE2C5"/>
        </a:lt1>
        <a:dk2>
          <a:srgbClr val="007D7A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F"/>
        </a:accent3>
        <a:accent4>
          <a:srgbClr val="000082"/>
        </a:accent4>
        <a:accent5>
          <a:srgbClr val="F3F3F3"/>
        </a:accent5>
        <a:accent6>
          <a:srgbClr val="A163A3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2_Ocea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质朴">
  <a:themeElements>
    <a:clrScheme name="质朴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质朴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质朴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古瓶荷花">
  <a:themeElements>
    <a:clrScheme name="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F"/>
      </a:accent4>
      <a:accent5>
        <a:srgbClr val="E2F4FF"/>
      </a:accent5>
      <a:accent6>
        <a:srgbClr val="2D89E5"/>
      </a:accent6>
      <a:hlink>
        <a:srgbClr val="CC0066"/>
      </a:hlink>
      <a:folHlink>
        <a:srgbClr val="7D7DA9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F"/>
        </a:accent4>
        <a:accent5>
          <a:srgbClr val="E2F4FF"/>
        </a:accent5>
        <a:accent6>
          <a:srgbClr val="2D89E5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5FAF5"/>
        </a:accent3>
        <a:accent4>
          <a:srgbClr val="006866"/>
        </a:accent4>
        <a:accent5>
          <a:srgbClr val="F1F5F0"/>
        </a:accent5>
        <a:accent6>
          <a:srgbClr val="E589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B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9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E"/>
        </a:accent3>
        <a:accent4>
          <a:srgbClr val="545480"/>
        </a:accent4>
        <a:accent5>
          <a:srgbClr val="FFEDED"/>
        </a:accent5>
        <a:accent6>
          <a:srgbClr val="E589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D"/>
        </a:accent4>
        <a:accent5>
          <a:srgbClr val="E9F7FF"/>
        </a:accent5>
        <a:accent6>
          <a:srgbClr val="E589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DED"/>
        </a:accent3>
        <a:accent4>
          <a:srgbClr val="0057AF"/>
        </a:accent4>
        <a:accent5>
          <a:srgbClr val="FFFFE2"/>
        </a:accent5>
        <a:accent6>
          <a:srgbClr val="008989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22222"/>
        </a:accent4>
        <a:accent5>
          <a:srgbClr val="E1E1EA"/>
        </a:accent5>
        <a:accent6>
          <a:srgbClr val="E5B7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Network">
  <a:themeElements>
    <a:clrScheme name="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B8989"/>
      </a:accent6>
      <a:hlink>
        <a:srgbClr val="7E9CE8"/>
      </a:hlink>
      <a:folHlink>
        <a:srgbClr val="D8D8EC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C0C0C0"/>
        </a:dk2>
        <a:lt2>
          <a:srgbClr val="4F747B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CDCDC"/>
        </a:accent4>
        <a:accent5>
          <a:srgbClr val="C3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4D0B0B"/>
        </a:lt1>
        <a:dk2>
          <a:srgbClr val="FFFFFF"/>
        </a:dk2>
        <a:lt2>
          <a:srgbClr val="3C0000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CDCDC"/>
        </a:accent4>
        <a:accent5>
          <a:srgbClr val="B9B9AD"/>
        </a:accent5>
        <a:accent6>
          <a:srgbClr val="B72D00"/>
        </a:accent6>
        <a:hlink>
          <a:srgbClr val="CC9900"/>
        </a:hlink>
        <a:folHlink>
          <a:srgbClr val="CC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15192B"/>
        </a:lt1>
        <a:dk2>
          <a:srgbClr val="CCCCFF"/>
        </a:dk2>
        <a:lt2>
          <a:srgbClr val="666699"/>
        </a:lt2>
        <a:accent1>
          <a:srgbClr val="4F893D"/>
        </a:accent1>
        <a:accent2>
          <a:srgbClr val="666699"/>
        </a:accent2>
        <a:accent3>
          <a:srgbClr val="AAAAAC"/>
        </a:accent3>
        <a:accent4>
          <a:srgbClr val="DCDCDC"/>
        </a:accent4>
        <a:accent5>
          <a:srgbClr val="B3C4AF"/>
        </a:accent5>
        <a:accent6>
          <a:srgbClr val="5B5B89"/>
        </a:accent6>
        <a:hlink>
          <a:srgbClr val="CC9900"/>
        </a:hlink>
        <a:folHlink>
          <a:srgbClr val="4837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6001A"/>
        </a:lt1>
        <a:dk2>
          <a:srgbClr val="CCCC66"/>
        </a:dk2>
        <a:lt2>
          <a:srgbClr val="666699"/>
        </a:lt2>
        <a:accent1>
          <a:srgbClr val="FF3300"/>
        </a:accent1>
        <a:accent2>
          <a:srgbClr val="FF6600"/>
        </a:accent2>
        <a:accent3>
          <a:srgbClr val="C3AAAA"/>
        </a:accent3>
        <a:accent4>
          <a:srgbClr val="DCDCDC"/>
        </a:accent4>
        <a:accent5>
          <a:srgbClr val="FFADAA"/>
        </a:accent5>
        <a:accent6>
          <a:srgbClr val="E55B00"/>
        </a:accent6>
        <a:hlink>
          <a:srgbClr val="CC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54"/>
        </a:lt1>
        <a:dk2>
          <a:srgbClr val="FFFFFF"/>
        </a:dk2>
        <a:lt2>
          <a:srgbClr val="666699"/>
        </a:lt2>
        <a:accent1>
          <a:srgbClr val="3333FF"/>
        </a:accent1>
        <a:accent2>
          <a:srgbClr val="006699"/>
        </a:accent2>
        <a:accent3>
          <a:srgbClr val="AAAAB4"/>
        </a:accent3>
        <a:accent4>
          <a:srgbClr val="DCDCDC"/>
        </a:accent4>
        <a:accent5>
          <a:srgbClr val="ADADFF"/>
        </a:accent5>
        <a:accent6>
          <a:srgbClr val="005B89"/>
        </a:accent6>
        <a:hlink>
          <a:srgbClr val="669900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0054B"/>
        </a:lt1>
        <a:dk2>
          <a:srgbClr val="FFFFFF"/>
        </a:dk2>
        <a:lt2>
          <a:srgbClr val="808080"/>
        </a:lt2>
        <a:accent1>
          <a:srgbClr val="797B9B"/>
        </a:accent1>
        <a:accent2>
          <a:srgbClr val="6B4FB1"/>
        </a:accent2>
        <a:accent3>
          <a:srgbClr val="ADAAB2"/>
        </a:accent3>
        <a:accent4>
          <a:srgbClr val="DCDCDC"/>
        </a:accent4>
        <a:accent5>
          <a:srgbClr val="BEBFCB"/>
        </a:accent5>
        <a:accent6>
          <a:srgbClr val="5F469E"/>
        </a:accent6>
        <a:hlink>
          <a:srgbClr val="7AACCE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CC"/>
        </a:dk1>
        <a:lt1>
          <a:srgbClr val="29527B"/>
        </a:lt1>
        <a:dk2>
          <a:srgbClr val="FFFFFF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CDCAF"/>
        </a:accent4>
        <a:accent5>
          <a:srgbClr val="E2E2AA"/>
        </a:accent5>
        <a:accent6>
          <a:srgbClr val="5B8989"/>
        </a:accent6>
        <a:hlink>
          <a:srgbClr val="D8D8E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476949"/>
        </a:lt1>
        <a:dk2>
          <a:srgbClr val="FFFFFF"/>
        </a:dk2>
        <a:lt2>
          <a:srgbClr val="666699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CDCDC"/>
        </a:accent4>
        <a:accent5>
          <a:srgbClr val="E2B9AA"/>
        </a:accent5>
        <a:accent6>
          <a:srgbClr val="B78900"/>
        </a:accent6>
        <a:hlink>
          <a:srgbClr val="669900"/>
        </a:hlink>
        <a:folHlink>
          <a:srgbClr val="A4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7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B8989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质朴">
  <a:themeElements>
    <a:clrScheme name="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FFFFFF"/>
      </a:accent3>
      <a:accent4>
        <a:srgbClr val="000000"/>
      </a:accent4>
      <a:accent5>
        <a:srgbClr val="BCBFCE"/>
      </a:accent5>
      <a:accent6>
        <a:srgbClr val="8EA5B8"/>
      </a:accent6>
      <a:hlink>
        <a:srgbClr val="B292CA"/>
      </a:hlink>
      <a:folHlink>
        <a:srgbClr val="6B5680"/>
      </a:folHlink>
    </a:clrScheme>
    <a:fontScheme name="">
      <a:majorFont>
        <a:latin typeface="Bookman Old Style"/>
        <a:ea typeface="宋体"/>
        <a:cs typeface=""/>
      </a:majorFont>
      <a:minorFont>
        <a:latin typeface="Gill Sans MT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64653"/>
        </a:dk2>
        <a:lt2>
          <a:srgbClr val="DDE9EC"/>
        </a:lt2>
        <a:accent1>
          <a:srgbClr val="727CA3"/>
        </a:accent1>
        <a:accent2>
          <a:srgbClr val="9FB8CD"/>
        </a:accent2>
        <a:accent3>
          <a:srgbClr val="FFFFFF"/>
        </a:accent3>
        <a:accent4>
          <a:srgbClr val="000000"/>
        </a:accent4>
        <a:accent5>
          <a:srgbClr val="BCBFCE"/>
        </a:accent5>
        <a:accent6>
          <a:srgbClr val="8EA5B8"/>
        </a:accent6>
        <a:hlink>
          <a:srgbClr val="B292CA"/>
        </a:hlink>
        <a:folHlink>
          <a:srgbClr val="6B56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暗香扑面">
  <a:themeElements>
    <a:clrScheme name="">
      <a:dk1>
        <a:srgbClr val="000000"/>
      </a:dk1>
      <a:lt1>
        <a:srgbClr val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FFFFFF"/>
      </a:accent3>
      <a:accent4>
        <a:srgbClr val="000000"/>
      </a:accent4>
      <a:accent5>
        <a:srgbClr val="C7C2AA"/>
      </a:accent5>
      <a:accent6>
        <a:srgbClr val="AF683E"/>
      </a:accent6>
      <a:hlink>
        <a:srgbClr val="00D5D5"/>
      </a:hlink>
      <a:folHlink>
        <a:srgbClr val="DD00DD"/>
      </a:folHlink>
    </a:clrScheme>
    <a:fontScheme name="">
      <a:majorFont>
        <a:latin typeface="Franklin Gothic Medium"/>
        <a:ea typeface="微软雅黑"/>
        <a:cs typeface=""/>
      </a:majorFont>
      <a:minorFont>
        <a:latin typeface="Franklin Gothic Book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2F2F2F"/>
        </a:dk2>
        <a:lt2>
          <a:srgbClr val="FFFFF4"/>
        </a:lt2>
        <a:accent1>
          <a:srgbClr val="918415"/>
        </a:accent1>
        <a:accent2>
          <a:srgbClr val="C47546"/>
        </a:accent2>
        <a:accent3>
          <a:srgbClr val="FFFFFF"/>
        </a:accent3>
        <a:accent4>
          <a:srgbClr val="000000"/>
        </a:accent4>
        <a:accent5>
          <a:srgbClr val="C7C2AA"/>
        </a:accent5>
        <a:accent6>
          <a:srgbClr val="AF683E"/>
        </a:accent6>
        <a:hlink>
          <a:srgbClr val="00D5D5"/>
        </a:hlink>
        <a:folHlink>
          <a:srgbClr val="DD0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1112</Template>
  <TotalTime>0</TotalTime>
  <Words>3022</Words>
  <Application>WPS 演示</Application>
  <PresentationFormat>在屏幕上显示</PresentationFormat>
  <Paragraphs>337</Paragraphs>
  <Slides>23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23</vt:i4>
      </vt:variant>
    </vt:vector>
  </HeadingPairs>
  <TitlesOfParts>
    <vt:vector size="62" baseType="lpstr">
      <vt:lpstr>Arial</vt:lpstr>
      <vt:lpstr>宋体</vt:lpstr>
      <vt:lpstr>Wingdings</vt:lpstr>
      <vt:lpstr>Times New Roman</vt:lpstr>
      <vt:lpstr>Tahoma</vt:lpstr>
      <vt:lpstr>Franklin Gothic Medium</vt:lpstr>
      <vt:lpstr>微软雅黑</vt:lpstr>
      <vt:lpstr>Franklin Gothic Book</vt:lpstr>
      <vt:lpstr>黑体</vt:lpstr>
      <vt:lpstr>Wingdings 2</vt:lpstr>
      <vt:lpstr>Wingdings</vt:lpstr>
      <vt:lpstr>Bookman Old Style</vt:lpstr>
      <vt:lpstr>Segoe Print</vt:lpstr>
      <vt:lpstr>Gill Sans MT</vt:lpstr>
      <vt:lpstr>华文新魏</vt:lpstr>
      <vt:lpstr>Wingdings 3</vt:lpstr>
      <vt:lpstr>Symbol</vt:lpstr>
      <vt:lpstr>华文行楷</vt:lpstr>
      <vt:lpstr>隶书</vt:lpstr>
      <vt:lpstr>楷体_GB2312</vt:lpstr>
      <vt:lpstr>新宋体</vt:lpstr>
      <vt:lpstr>Courier New</vt:lpstr>
      <vt:lpstr>方正姚体</vt:lpstr>
      <vt:lpstr>Comic Sans MS</vt:lpstr>
      <vt:lpstr>Arial</vt:lpstr>
      <vt:lpstr>Bookman Old Style</vt:lpstr>
      <vt:lpstr>Wingdings 3</vt:lpstr>
      <vt:lpstr>华文行楷</vt:lpstr>
      <vt:lpstr>Arial Unicode MS</vt:lpstr>
      <vt:lpstr>2_古瓶荷花</vt:lpstr>
      <vt:lpstr>3_Crayons</vt:lpstr>
      <vt:lpstr>诗情画意</vt:lpstr>
      <vt:lpstr>2_Ocean</vt:lpstr>
      <vt:lpstr>暗香扑面</vt:lpstr>
      <vt:lpstr>质朴</vt:lpstr>
      <vt:lpstr>古瓶荷花</vt:lpstr>
      <vt:lpstr>Network</vt:lpstr>
      <vt:lpstr>4_质朴</vt:lpstr>
      <vt:lpstr>2_暗香扑面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www.dearedu.com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www.dearedu.com</dc:title>
  <dc:creator>www.dearedu.com</dc:creator>
  <cp:keywords>www.dearedu.com</cp:keywords>
  <dc:description>www.dearedu.com</dc:description>
  <dc:subject>www.dearedu.com</dc:subject>
  <cp:category>www.dearedu.com</cp:category>
  <cp:lastModifiedBy>yangx</cp:lastModifiedBy>
  <cp:revision>279</cp:revision>
  <dcterms:created xsi:type="dcterms:W3CDTF">2008-10-22T08:29:32Z</dcterms:created>
  <dcterms:modified xsi:type="dcterms:W3CDTF">2019-09-04T03:00:16Z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