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wmf" ContentType="image/x-wmf"/>
  <Default Extension="png" ContentType="image/png"/>
  <Default Extension="gif" ContentType="image/gif"/>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9"/>
  </p:notesMasterIdLst>
  <p:handoutMasterIdLst>
    <p:handoutMasterId r:id="rId40"/>
  </p:handoutMasterIdLst>
  <p:sldIdLst>
    <p:sldId id="361" r:id="rId3"/>
    <p:sldId id="372" r:id="rId4"/>
    <p:sldId id="373" r:id="rId5"/>
    <p:sldId id="316" r:id="rId6"/>
    <p:sldId id="286" r:id="rId7"/>
    <p:sldId id="317" r:id="rId8"/>
    <p:sldId id="298" r:id="rId9"/>
    <p:sldId id="362" r:id="rId10"/>
    <p:sldId id="363" r:id="rId11"/>
    <p:sldId id="320" r:id="rId12"/>
    <p:sldId id="323" r:id="rId13"/>
    <p:sldId id="324" r:id="rId14"/>
    <p:sldId id="355" r:id="rId15"/>
    <p:sldId id="330" r:id="rId16"/>
    <p:sldId id="365" r:id="rId17"/>
    <p:sldId id="321" r:id="rId18"/>
    <p:sldId id="305" r:id="rId19"/>
    <p:sldId id="356" r:id="rId20"/>
    <p:sldId id="357" r:id="rId21"/>
    <p:sldId id="364" r:id="rId22"/>
    <p:sldId id="358" r:id="rId23"/>
    <p:sldId id="360" r:id="rId24"/>
    <p:sldId id="292" r:id="rId25"/>
    <p:sldId id="368" r:id="rId26"/>
    <p:sldId id="369" r:id="rId27"/>
    <p:sldId id="370" r:id="rId28"/>
    <p:sldId id="366" r:id="rId29"/>
    <p:sldId id="371" r:id="rId30"/>
    <p:sldId id="352" r:id="rId31"/>
    <p:sldId id="303" r:id="rId32"/>
    <p:sldId id="304" r:id="rId33"/>
    <p:sldId id="367" r:id="rId34"/>
    <p:sldId id="300" r:id="rId35"/>
    <p:sldId id="290" r:id="rId36"/>
    <p:sldId id="329" r:id="rId37"/>
    <p:sldId id="325" r:id="rId38"/>
  </p:sldIdLst>
  <p:sldSz cx="9144000" cy="6858000" type="screen4x3"/>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33"/>
    <a:srgbClr val="99FF99"/>
    <a:srgbClr val="99CCFF"/>
    <a:srgbClr val="009900"/>
    <a:srgbClr val="333300"/>
    <a:srgbClr val="E7FFFF"/>
    <a:srgbClr val="0000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howGuides="1">
      <p:cViewPr varScale="1">
        <p:scale>
          <a:sx n="65" d="100"/>
          <a:sy n="65" d="100"/>
        </p:scale>
        <p:origin x="540" y="84"/>
      </p:cViewPr>
      <p:guideLst>
        <p:guide orient="horz" pos="216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handoutMaster" Target="handoutMasters/handoutMaster1.xml"/><Relationship Id="rId4" Type="http://schemas.openxmlformats.org/officeDocument/2006/relationships/slide" Target="slides/slide2.xml"/><Relationship Id="rId39" Type="http://schemas.openxmlformats.org/officeDocument/2006/relationships/notesMaster" Target="notesMasters/notesMaster1.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6" Type="http://schemas.openxmlformats.org/officeDocument/2006/relationships/image" Target="../media/image10.wmf"/><Relationship Id="rId5" Type="http://schemas.openxmlformats.org/officeDocument/2006/relationships/image" Target="../media/image9.wmf"/><Relationship Id="rId4" Type="http://schemas.openxmlformats.org/officeDocument/2006/relationships/image" Target="../media/image8.wmf"/><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074" name="页眉占位符 3073"/>
          <p:cNvSpPr>
            <a:spLocks noGrp="1"/>
          </p:cNvSpPr>
          <p:nvPr>
            <p:ph type="hdr" sz="quarter"/>
          </p:nvPr>
        </p:nvSpPr>
        <p:spPr>
          <a:xfrm>
            <a:off x="0" y="0"/>
            <a:ext cx="2971800" cy="457200"/>
          </a:xfrm>
          <a:prstGeom prst="rect">
            <a:avLst/>
          </a:prstGeom>
          <a:noFill/>
          <a:ln w="9525">
            <a:noFill/>
          </a:ln>
        </p:spPr>
        <p:txBody>
          <a:bodyPr/>
          <a:p>
            <a:pPr lvl="0" eaLnBrk="1" fontAlgn="base" hangingPunct="1"/>
            <a:endParaRPr lang="zh-CN" altLang="en-US" sz="1200" strike="noStrike" noProof="1" dirty="0">
              <a:ea typeface="宋体" panose="02010600030101010101" pitchFamily="2" charset="-122"/>
            </a:endParaRPr>
          </a:p>
        </p:txBody>
      </p:sp>
      <p:sp>
        <p:nvSpPr>
          <p:cNvPr id="3075" name="日期占位符 3074"/>
          <p:cNvSpPr>
            <a:spLocks noGrp="1"/>
          </p:cNvSpPr>
          <p:nvPr>
            <p:ph type="dt" sz="quarter" idx="1"/>
          </p:nvPr>
        </p:nvSpPr>
        <p:spPr>
          <a:xfrm>
            <a:off x="3884613" y="0"/>
            <a:ext cx="2971800" cy="457200"/>
          </a:xfrm>
          <a:prstGeom prst="rect">
            <a:avLst/>
          </a:prstGeom>
          <a:noFill/>
          <a:ln w="9525">
            <a:noFill/>
          </a:ln>
        </p:spPr>
        <p:txBody>
          <a:bodyPr/>
          <a:p>
            <a:pPr lvl="0" algn="r" eaLnBrk="1" fontAlgn="base" hangingPunct="1"/>
            <a:endParaRPr lang="zh-CN" altLang="en-US" sz="1200" strike="noStrike" noProof="1" dirty="0">
              <a:ea typeface="宋体" panose="02010600030101010101" pitchFamily="2" charset="-122"/>
            </a:endParaRPr>
          </a:p>
        </p:txBody>
      </p:sp>
      <p:sp>
        <p:nvSpPr>
          <p:cNvPr id="3076" name="页脚占位符 3075"/>
          <p:cNvSpPr>
            <a:spLocks noGrp="1"/>
          </p:cNvSpPr>
          <p:nvPr>
            <p:ph type="ftr" sz="quarter" idx="2"/>
          </p:nvPr>
        </p:nvSpPr>
        <p:spPr>
          <a:xfrm>
            <a:off x="0" y="8685213"/>
            <a:ext cx="2971800" cy="457200"/>
          </a:xfrm>
          <a:prstGeom prst="rect">
            <a:avLst/>
          </a:prstGeom>
          <a:noFill/>
          <a:ln w="9525">
            <a:noFill/>
          </a:ln>
        </p:spPr>
        <p:txBody>
          <a:bodyPr anchor="b"/>
          <a:p>
            <a:pPr lvl="0" eaLnBrk="1" fontAlgn="base" hangingPunct="1"/>
            <a:endParaRPr lang="zh-CN" altLang="en-US" sz="1200" strike="noStrike" noProof="1" dirty="0">
              <a:ea typeface="宋体" panose="02010600030101010101" pitchFamily="2" charset="-122"/>
            </a:endParaRPr>
          </a:p>
        </p:txBody>
      </p:sp>
      <p:sp>
        <p:nvSpPr>
          <p:cNvPr id="3077" name="灯片编号占位符 3076"/>
          <p:cNvSpPr>
            <a:spLocks noGrp="1"/>
          </p:cNvSpPr>
          <p:nvPr>
            <p:ph type="sldNum" sz="quarter" idx="3"/>
          </p:nvPr>
        </p:nvSpPr>
        <p:spPr>
          <a:xfrm>
            <a:off x="3884613" y="8685213"/>
            <a:ext cx="2971800" cy="457200"/>
          </a:xfrm>
          <a:prstGeom prst="rect">
            <a:avLst/>
          </a:prstGeom>
          <a:noFill/>
          <a:ln w="9525">
            <a:noFill/>
          </a:ln>
        </p:spPr>
        <p:txBody>
          <a:bodyPr anchor="b"/>
          <a:p>
            <a:pPr lvl="0" algn="r" eaLnBrk="1" fontAlgn="base" hangingPunct="1"/>
            <a:fld id="{9A0DB2DC-4C9A-4742-B13C-FB6460FD3503}" type="slidenum">
              <a:rPr lang="zh-CN" altLang="en-US" sz="1200" strike="noStrike" noProof="1" dirty="0">
                <a:latin typeface="Arial" panose="020B0604020202020204" pitchFamily="34" charset="0"/>
                <a:ea typeface="宋体" panose="02010600030101010101" pitchFamily="2" charset="-122"/>
                <a:cs typeface="+mn-cs"/>
              </a:rPr>
            </a:fld>
            <a:endParaRPr lang="zh-CN" altLang="en-US" sz="1200" strike="noStrike" noProof="1" dirty="0">
              <a:ea typeface="宋体" panose="02010600030101010101" pitchFamily="2"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4098" name="页眉占位符 4097"/>
          <p:cNvSpPr>
            <a:spLocks noGrp="1"/>
          </p:cNvSpPr>
          <p:nvPr>
            <p:ph type="hdr" sz="quarter"/>
          </p:nvPr>
        </p:nvSpPr>
        <p:spPr>
          <a:xfrm>
            <a:off x="0" y="0"/>
            <a:ext cx="2971800" cy="457200"/>
          </a:xfrm>
          <a:prstGeom prst="rect">
            <a:avLst/>
          </a:prstGeom>
          <a:noFill/>
          <a:ln w="9525">
            <a:noFill/>
          </a:ln>
        </p:spPr>
        <p:txBody>
          <a:bodyPr/>
          <a:p>
            <a:pPr lvl="0" eaLnBrk="1" fontAlgn="base" hangingPunct="1"/>
            <a:endParaRPr lang="zh-CN" altLang="en-US" sz="1200" strike="noStrike" noProof="1" dirty="0">
              <a:ea typeface="宋体" panose="02010600030101010101" pitchFamily="2" charset="-122"/>
            </a:endParaRPr>
          </a:p>
        </p:txBody>
      </p:sp>
      <p:sp>
        <p:nvSpPr>
          <p:cNvPr id="4099" name="日期占位符 4098"/>
          <p:cNvSpPr>
            <a:spLocks noGrp="1"/>
          </p:cNvSpPr>
          <p:nvPr>
            <p:ph type="dt" idx="1"/>
          </p:nvPr>
        </p:nvSpPr>
        <p:spPr>
          <a:xfrm>
            <a:off x="3884613" y="0"/>
            <a:ext cx="2971800" cy="457200"/>
          </a:xfrm>
          <a:prstGeom prst="rect">
            <a:avLst/>
          </a:prstGeom>
          <a:noFill/>
          <a:ln w="9525">
            <a:noFill/>
          </a:ln>
        </p:spPr>
        <p:txBody>
          <a:bodyPr/>
          <a:p>
            <a:pPr lvl="0" algn="r" eaLnBrk="1" fontAlgn="base" hangingPunct="1"/>
            <a:endParaRPr lang="zh-CN" altLang="en-US" sz="1200" strike="noStrike" noProof="1" dirty="0">
              <a:ea typeface="宋体" panose="02010600030101010101" pitchFamily="2" charset="-122"/>
            </a:endParaRPr>
          </a:p>
        </p:txBody>
      </p:sp>
      <p:sp>
        <p:nvSpPr>
          <p:cNvPr id="4100" name="幻灯片图像占位符 4099"/>
          <p:cNvSpPr>
            <a:spLocks noRot="1" noTextEdit="1"/>
          </p:cNvSpPr>
          <p:nvPr>
            <p:ph type="sldImg"/>
          </p:nvPr>
        </p:nvSpPr>
        <p:spPr>
          <a:xfrm>
            <a:off x="1143000" y="685800"/>
            <a:ext cx="4572000" cy="3429000"/>
          </a:xfrm>
          <a:prstGeom prst="rect">
            <a:avLst/>
          </a:prstGeom>
          <a:noFill/>
          <a:ln w="9525" cap="flat" cmpd="sng">
            <a:solidFill>
              <a:srgbClr val="000000"/>
            </a:solidFill>
            <a:prstDash val="solid"/>
            <a:miter/>
            <a:headEnd type="none" w="med" len="med"/>
            <a:tailEnd type="none" w="med" len="med"/>
          </a:ln>
        </p:spPr>
      </p:sp>
      <p:sp>
        <p:nvSpPr>
          <p:cNvPr id="4101" name="文本占位符 4100"/>
          <p:cNvSpPr>
            <a:spLocks noGrp="1"/>
          </p:cNvSpPr>
          <p:nvPr>
            <p:ph type="body" sz="quarter"/>
          </p:nvPr>
        </p:nvSpPr>
        <p:spPr>
          <a:xfrm>
            <a:off x="685800" y="4343400"/>
            <a:ext cx="5486400" cy="4114800"/>
          </a:xfrm>
          <a:prstGeom prst="rect">
            <a:avLst/>
          </a:prstGeom>
          <a:noFill/>
          <a:ln w="9525">
            <a:noFill/>
          </a:ln>
        </p:spPr>
        <p:txBody>
          <a:bodyPr anchor="t"/>
          <a:p>
            <a:pPr lvl="0"/>
            <a:r>
              <a:rPr lang="zh-CN" altLang="en-US" dirty="0"/>
              <a:t>单击此处编辑母版文本样式</a:t>
            </a:r>
            <a:endParaRPr lang="zh-CN" altLang="en-US" dirty="0"/>
          </a:p>
          <a:p>
            <a:pPr lvl="1" indent="0"/>
            <a:r>
              <a:rPr lang="zh-CN" altLang="en-US" dirty="0"/>
              <a:t>第二级</a:t>
            </a:r>
            <a:endParaRPr lang="zh-CN" altLang="en-US" dirty="0"/>
          </a:p>
          <a:p>
            <a:pPr lvl="2" indent="0"/>
            <a:r>
              <a:rPr lang="zh-CN" altLang="en-US" dirty="0"/>
              <a:t>第三级</a:t>
            </a:r>
            <a:endParaRPr lang="zh-CN" altLang="en-US" dirty="0"/>
          </a:p>
          <a:p>
            <a:pPr lvl="3" indent="0"/>
            <a:r>
              <a:rPr lang="zh-CN" altLang="en-US" dirty="0"/>
              <a:t>第四级</a:t>
            </a:r>
            <a:endParaRPr lang="zh-CN" altLang="en-US" dirty="0"/>
          </a:p>
          <a:p>
            <a:pPr lvl="4" indent="0"/>
            <a:r>
              <a:rPr lang="zh-CN" altLang="en-US" dirty="0"/>
              <a:t>第五级</a:t>
            </a:r>
            <a:endParaRPr lang="zh-CN" altLang="en-US" dirty="0"/>
          </a:p>
        </p:txBody>
      </p:sp>
      <p:sp>
        <p:nvSpPr>
          <p:cNvPr id="4102" name="页脚占位符 4101"/>
          <p:cNvSpPr>
            <a:spLocks noGrp="1"/>
          </p:cNvSpPr>
          <p:nvPr>
            <p:ph type="ftr" sz="quarter" idx="4"/>
          </p:nvPr>
        </p:nvSpPr>
        <p:spPr>
          <a:xfrm>
            <a:off x="0" y="8685213"/>
            <a:ext cx="2971800" cy="457200"/>
          </a:xfrm>
          <a:prstGeom prst="rect">
            <a:avLst/>
          </a:prstGeom>
          <a:noFill/>
          <a:ln w="9525">
            <a:noFill/>
          </a:ln>
        </p:spPr>
        <p:txBody>
          <a:bodyPr anchor="b"/>
          <a:p>
            <a:pPr lvl="0" eaLnBrk="1" fontAlgn="base" hangingPunct="1"/>
            <a:endParaRPr lang="zh-CN" altLang="en-US" sz="1200" strike="noStrike" noProof="1" dirty="0">
              <a:ea typeface="宋体" panose="02010600030101010101" pitchFamily="2" charset="-122"/>
            </a:endParaRPr>
          </a:p>
        </p:txBody>
      </p:sp>
      <p:sp>
        <p:nvSpPr>
          <p:cNvPr id="4103" name="灯片编号占位符 4102"/>
          <p:cNvSpPr>
            <a:spLocks noGrp="1"/>
          </p:cNvSpPr>
          <p:nvPr>
            <p:ph type="sldNum" sz="quarter" idx="5"/>
          </p:nvPr>
        </p:nvSpPr>
        <p:spPr>
          <a:xfrm>
            <a:off x="3884613" y="8685213"/>
            <a:ext cx="2971800" cy="457200"/>
          </a:xfrm>
          <a:prstGeom prst="rect">
            <a:avLst/>
          </a:prstGeom>
          <a:noFill/>
          <a:ln w="9525">
            <a:noFill/>
          </a:ln>
        </p:spPr>
        <p:txBody>
          <a:bodyPr anchor="b"/>
          <a:p>
            <a:pPr lvl="0" algn="r" eaLnBrk="1" fontAlgn="base" hangingPunct="1"/>
            <a:fld id="{9A0DB2DC-4C9A-4742-B13C-FB6460FD3503}" type="slidenum">
              <a:rPr lang="zh-CN" altLang="en-US" sz="1200" strike="noStrike" noProof="1" dirty="0">
                <a:latin typeface="Arial" panose="020B0604020202020204" pitchFamily="34" charset="0"/>
                <a:ea typeface="宋体" panose="02010600030101010101" pitchFamily="2" charset="-122"/>
                <a:cs typeface="+mn-cs"/>
              </a:rPr>
            </a:fld>
            <a:endParaRPr lang="zh-CN" altLang="en-US" sz="1200" strike="noStrike" noProof="1" dirty="0">
              <a:ea typeface="宋体" panose="02010600030101010101" pitchFamily="2" charset="-122"/>
            </a:endParaRPr>
          </a:p>
        </p:txBody>
      </p:sp>
    </p:spTree>
  </p:cSld>
  <p:clrMap bg1="lt1" tx1="dk1" bg2="lt2" tx2="dk2" accent1="accent1" accent2="accent2" accent3="accent3" accent4="accent4" accent5="accent5" accent6="accent6" hlink="hlink" folHlink="folHlink"/>
  <p:hf sldNum="0" hdr="0" ftr="0" dt="0"/>
  <p:notesStyle>
    <a:lvl1pPr marL="0" lvl="0"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2pPr>
    <a:lvl3pPr marL="914400" lvl="2"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3pPr>
    <a:lvl4pPr marL="1371600" lvl="3"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4pPr>
    <a:lvl5pPr marL="1828800" lvl="4"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5pPr>
    <a:lvl6pPr marL="2286000" lvl="5"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6pPr>
    <a:lvl7pPr marL="2743200" lvl="6"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7pPr>
    <a:lvl8pPr marL="3200400" lvl="7"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8pPr>
    <a:lvl9pPr marL="3657600" lvl="8"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9pPr>
  </p:notesStyle>
</p:notesMaster>
</file>

<file path=ppt/slideLayouts/_rels/slideLayout1.xml.rels><?xml version="1.0" encoding="UTF-8" standalone="yes"?>
<Relationships xmlns="http://schemas.openxmlformats.org/package/2006/relationships"><Relationship Id="rId4" Type="http://schemas.openxmlformats.org/officeDocument/2006/relationships/image" Target="../media/image2.jpeg"/><Relationship Id="rId3" Type="http://schemas.openxmlformats.org/officeDocument/2006/relationships/hyperlink" Target="mailto:physj@hotmail.com" TargetMode="External"/><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PhAnim="0">
  <p:cSld name="标题幻灯片">
    <p:bg>
      <p:bgPr>
        <a:blipFill rotWithShape="0">
          <a:blip r:embed="rId2"/>
          <a:stretch>
            <a:fillRect/>
          </a:stretch>
        </a:blipFill>
        <a:effectLst/>
      </p:bgPr>
    </p:bg>
    <p:spTree>
      <p:nvGrpSpPr>
        <p:cNvPr id="1" name=""/>
        <p:cNvGrpSpPr/>
        <p:nvPr/>
      </p:nvGrpSpPr>
      <p:grpSpPr/>
      <p:pic>
        <p:nvPicPr>
          <p:cNvPr id="2" name="图片 2054" descr="Phy World">
            <a:hlinkClick r:id="rId3"/>
          </p:cNvPr>
          <p:cNvPicPr>
            <a:picLocks noChangeAspect="1"/>
          </p:cNvPicPr>
          <p:nvPr userDrawn="1"/>
        </p:nvPicPr>
        <p:blipFill>
          <a:blip r:embed="rId4"/>
          <a:stretch>
            <a:fillRect/>
          </a:stretch>
        </p:blipFill>
        <p:spPr>
          <a:xfrm>
            <a:off x="7596188" y="6092825"/>
            <a:ext cx="914400" cy="295275"/>
          </a:xfrm>
          <a:prstGeom prst="rect">
            <a:avLst/>
          </a:prstGeom>
          <a:noFill/>
          <a:ln w="9525">
            <a:noFill/>
          </a:ln>
        </p:spPr>
      </p:pic>
      <p:sp>
        <p:nvSpPr>
          <p:cNvPr id="2050" name="标题 2049"/>
          <p:cNvSpPr>
            <a:spLocks noGrp="1" noRot="1"/>
          </p:cNvSpPr>
          <p:nvPr>
            <p:ph type="ctrTitle"/>
          </p:nvPr>
        </p:nvSpPr>
        <p:spPr>
          <a:xfrm>
            <a:off x="685800" y="2286000"/>
            <a:ext cx="7772400" cy="1143000"/>
          </a:xfrm>
          <a:prstGeom prst="rect">
            <a:avLst/>
          </a:prstGeom>
          <a:noFill/>
          <a:ln w="9525">
            <a:noFill/>
          </a:ln>
        </p:spPr>
        <p:txBody>
          <a:bodyPr anchor="ctr"/>
          <a:lstStyle>
            <a:lvl1pPr lvl="0">
              <a:buClrTx/>
              <a:buSzTx/>
              <a:buFontTx/>
              <a:defRPr/>
            </a:lvl1pPr>
          </a:lstStyle>
          <a:p>
            <a:pPr lvl="0" fontAlgn="t"/>
            <a:r>
              <a:rPr lang="zh-CN" altLang="en-US" strike="noStrike" noProof="1" dirty="0"/>
              <a:t>单击此处编辑母版标题样式</a:t>
            </a:r>
            <a:endParaRPr lang="zh-CN" altLang="en-US" strike="noStrike" noProof="1" dirty="0"/>
          </a:p>
        </p:txBody>
      </p:sp>
      <p:sp>
        <p:nvSpPr>
          <p:cNvPr id="2051" name="副标题 2050"/>
          <p:cNvSpPr>
            <a:spLocks noGrp="1" noRot="1"/>
          </p:cNvSpPr>
          <p:nvPr>
            <p:ph type="subTitle" idx="1"/>
          </p:nvPr>
        </p:nvSpPr>
        <p:spPr>
          <a:xfrm>
            <a:off x="1371600" y="3886200"/>
            <a:ext cx="6400800" cy="1752600"/>
          </a:xfrm>
          <a:prstGeom prst="rect">
            <a:avLst/>
          </a:prstGeom>
          <a:noFill/>
          <a:ln w="9525">
            <a:noFill/>
          </a:ln>
        </p:spPr>
        <p:txBody>
          <a:bodyPr anchor="t"/>
          <a:lstStyle>
            <a:lvl1pPr lvl="0" algn="ctr">
              <a:buClr>
                <a:schemeClr val="folHlink"/>
              </a:buClr>
              <a:buSzTx/>
              <a:buFont typeface="Wingdings" panose="05000000000000000000" pitchFamily="2" charset="2"/>
              <a:defRPr/>
            </a:lvl1pPr>
            <a:lvl2pPr marL="457200" lvl="1" indent="167005" algn="ctr">
              <a:buClr>
                <a:schemeClr val="hlink"/>
              </a:buClr>
              <a:buSzTx/>
              <a:buFontTx/>
              <a:buNone/>
              <a:defRPr/>
            </a:lvl2pPr>
            <a:lvl3pPr marL="914400" lvl="2" indent="174625" algn="ctr">
              <a:buClr>
                <a:schemeClr val="folHlink"/>
              </a:buClr>
              <a:buSzTx/>
              <a:buFont typeface="Wingdings" panose="05000000000000000000" pitchFamily="2" charset="2"/>
              <a:buNone/>
              <a:defRPr/>
            </a:lvl3pPr>
            <a:lvl4pPr marL="1371600" lvl="3" indent="125730" algn="ctr">
              <a:buClr>
                <a:schemeClr val="hlink"/>
              </a:buClr>
              <a:buSzPct val="115000"/>
              <a:buFontTx/>
              <a:buNone/>
              <a:defRPr/>
            </a:lvl4pPr>
            <a:lvl5pPr marL="1828800" lvl="4" indent="76200" algn="ctr">
              <a:buClr>
                <a:schemeClr val="folHlink"/>
              </a:buClr>
              <a:buSzTx/>
              <a:buFont typeface="Wingdings" panose="05000000000000000000" pitchFamily="2" charset="2"/>
              <a:buNone/>
              <a:defRPr/>
            </a:lvl5pPr>
          </a:lstStyle>
          <a:p>
            <a:pPr lvl="0" fontAlgn="base"/>
            <a:r>
              <a:rPr lang="zh-CN" altLang="en-US" strike="noStrike" noProof="1" dirty="0"/>
              <a:t>单击此处编辑母版副标题样式</a:t>
            </a:r>
            <a:endParaRPr lang="zh-CN" altLang="en-US" strike="noStrike" noProof="1" dirty="0"/>
          </a:p>
        </p:txBody>
      </p:sp>
      <p:sp>
        <p:nvSpPr>
          <p:cNvPr id="2052" name="日期占位符 2051"/>
          <p:cNvSpPr>
            <a:spLocks noGrp="1"/>
          </p:cNvSpPr>
          <p:nvPr>
            <p:ph type="dt" sz="half" idx="2"/>
          </p:nvPr>
        </p:nvSpPr>
        <p:spPr>
          <a:xfrm>
            <a:off x="301625" y="6245225"/>
            <a:ext cx="2289175" cy="476250"/>
          </a:xfrm>
          <a:prstGeom prst="rect">
            <a:avLst/>
          </a:prstGeom>
          <a:noFill/>
          <a:ln w="9525">
            <a:noFill/>
          </a:ln>
        </p:spPr>
        <p:txBody>
          <a:bodyPr anchor="t"/>
          <a:lstStyle>
            <a:lvl1pPr>
              <a:defRPr sz="1400">
                <a:ea typeface="宋体" panose="02010600030101010101" pitchFamily="2" charset="-122"/>
              </a:defRPr>
            </a:lvl1pPr>
          </a:lstStyle>
          <a:p>
            <a:pPr lvl="0" eaLnBrk="1" fontAlgn="base" hangingPunct="1"/>
            <a:endParaRPr lang="zh-CN" altLang="en-US" strike="noStrike" noProof="1" dirty="0">
              <a:latin typeface="Arial" panose="020B0604020202020204" pitchFamily="34" charset="0"/>
              <a:ea typeface="宋体" panose="02010600030101010101" pitchFamily="2" charset="-122"/>
            </a:endParaRPr>
          </a:p>
        </p:txBody>
      </p:sp>
      <p:sp>
        <p:nvSpPr>
          <p:cNvPr id="2053" name="页脚占位符 2052"/>
          <p:cNvSpPr>
            <a:spLocks noGrp="1"/>
          </p:cNvSpPr>
          <p:nvPr>
            <p:ph type="ftr" sz="quarter" idx="3"/>
          </p:nvPr>
        </p:nvSpPr>
        <p:spPr>
          <a:xfrm>
            <a:off x="3124200" y="6245225"/>
            <a:ext cx="2895600" cy="476250"/>
          </a:xfrm>
          <a:prstGeom prst="rect">
            <a:avLst/>
          </a:prstGeom>
          <a:noFill/>
          <a:ln w="9525">
            <a:noFill/>
          </a:ln>
        </p:spPr>
        <p:txBody>
          <a:bodyPr anchor="t"/>
          <a:lstStyle>
            <a:lvl1pPr algn="ctr">
              <a:defRPr sz="1400">
                <a:ea typeface="宋体" panose="02010600030101010101" pitchFamily="2" charset="-122"/>
              </a:defRPr>
            </a:lvl1pPr>
          </a:lstStyle>
          <a:p>
            <a:pPr lvl="0" eaLnBrk="1" fontAlgn="base" hangingPunct="1"/>
            <a:endParaRPr lang="zh-CN" altLang="en-US" strike="noStrike" noProof="1" dirty="0">
              <a:latin typeface="Arial" panose="020B0604020202020204" pitchFamily="34" charset="0"/>
            </a:endParaRPr>
          </a:p>
        </p:txBody>
      </p:sp>
      <p:sp>
        <p:nvSpPr>
          <p:cNvPr id="2054" name="灯片编号占位符 2053"/>
          <p:cNvSpPr>
            <a:spLocks noGrp="1"/>
          </p:cNvSpPr>
          <p:nvPr>
            <p:ph type="sldNum" sz="quarter" idx="4"/>
          </p:nvPr>
        </p:nvSpPr>
        <p:spPr>
          <a:xfrm>
            <a:off x="6553200" y="6245225"/>
            <a:ext cx="2289175" cy="476250"/>
          </a:xfrm>
          <a:prstGeom prst="rect">
            <a:avLst/>
          </a:prstGeom>
          <a:noFill/>
          <a:ln w="9525">
            <a:noFill/>
          </a:ln>
        </p:spPr>
        <p:txBody>
          <a:bodyPr anchor="t"/>
          <a:lstStyle>
            <a:lvl1pPr algn="r">
              <a:defRPr sz="1400">
                <a:ea typeface="宋体" panose="02010600030101010101" pitchFamily="2" charset="-122"/>
              </a:defRPr>
            </a:lvl1p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latin typeface="Arial" panose="020B0604020202020204" pitchFamily="34" charset="0"/>
              <a:ea typeface="宋体" panose="02010600030101010101" pitchFamily="2" charset="-122"/>
            </a:endParaRPr>
          </a:p>
        </p:txBody>
      </p:sp>
    </p:spTree>
  </p:cSld>
  <p:clrMapOvr>
    <a:masterClrMapping/>
  </p:clrMapOvr>
  <p:transition spd="slow"/>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t"/>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t"/>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t"/>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971550" y="549275"/>
            <a:ext cx="3796808" cy="5832475"/>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923330" y="549275"/>
            <a:ext cx="3796808" cy="5832475"/>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t"/>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t"/>
            <a:r>
              <a:rPr lang="zh-CN" altLang="en-US" strike="noStrike" noProof="1" smtClean="0"/>
              <a:t>单击此处编辑母版标题样式</a:t>
            </a:r>
            <a:endParaRPr lang="zh-CN" altLang="en-US" strike="noStrike" noProof="1"/>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t"/>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t"/>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t"/>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84951" y="476250"/>
            <a:ext cx="2135188" cy="5905500"/>
          </a:xfrm>
        </p:spPr>
        <p:txBody>
          <a:bodyPr vert="eaVert"/>
          <a:lstStyle/>
          <a:p>
            <a:pPr fontAlgn="t"/>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179388" y="476250"/>
            <a:ext cx="6281784" cy="5905500"/>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t"/>
            <a:r>
              <a:rPr lang="zh-CN" altLang="en-US" strike="noStrike" noProof="1" smtClean="0"/>
              <a:t>单击此处编辑母版标题样式</a:t>
            </a:r>
            <a:endParaRPr lang="zh-CN" altLang="en-US" strike="noStrike" noProof="1"/>
          </a:p>
        </p:txBody>
      </p:sp>
      <p:sp>
        <p:nvSpPr>
          <p:cNvPr id="3" name="文本占位符 2"/>
          <p:cNvSpPr>
            <a:spLocks noGrp="1"/>
          </p:cNvSpPr>
          <p:nvPr>
            <p:ph type="body" sz="half" idx="1"/>
          </p:nvPr>
        </p:nvSpPr>
        <p:spPr>
          <a:xfrm>
            <a:off x="628650" y="1825625"/>
            <a:ext cx="3886200" cy="4351338"/>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quarter" idx="2"/>
          </p:nvPr>
        </p:nvSpPr>
        <p:spPr>
          <a:xfrm>
            <a:off x="4629150" y="1825625"/>
            <a:ext cx="3886200" cy="2098675"/>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内容占位符 4"/>
          <p:cNvSpPr>
            <a:spLocks noGrp="1"/>
          </p:cNvSpPr>
          <p:nvPr>
            <p:ph sz="quarter" idx="3"/>
          </p:nvPr>
        </p:nvSpPr>
        <p:spPr>
          <a:xfrm>
            <a:off x="4629150" y="4076700"/>
            <a:ext cx="3886200" cy="21002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3.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3"/>
          <a:stretch>
            <a:fillRect/>
          </a:stretch>
        </a:blipFill>
        <a:effectLst/>
      </p:bgPr>
    </p:bg>
    <p:spTree>
      <p:nvGrpSpPr>
        <p:cNvPr id="1" name=""/>
        <p:cNvGrpSpPr/>
        <p:nvPr/>
      </p:nvGrpSpPr>
      <p:grpSpPr/>
      <p:sp>
        <p:nvSpPr>
          <p:cNvPr id="1026" name="标题 1025"/>
          <p:cNvSpPr>
            <a:spLocks noGrp="1" noRot="1"/>
          </p:cNvSpPr>
          <p:nvPr>
            <p:ph type="title"/>
          </p:nvPr>
        </p:nvSpPr>
        <p:spPr>
          <a:xfrm>
            <a:off x="179388" y="476250"/>
            <a:ext cx="576263" cy="5832475"/>
          </a:xfrm>
          <a:prstGeom prst="rect">
            <a:avLst/>
          </a:prstGeom>
          <a:gradFill rotWithShape="1">
            <a:gsLst>
              <a:gs pos="0">
                <a:srgbClr val="800000"/>
              </a:gs>
              <a:gs pos="100000">
                <a:srgbClr val="800000">
                  <a:gamma/>
                  <a:shade val="46275"/>
                  <a:invGamma/>
                  <a:alpha val="0"/>
                </a:srgbClr>
              </a:gs>
            </a:gsLst>
            <a:lin ang="5400000" scaled="1"/>
            <a:tileRect/>
          </a:gradFill>
          <a:ln w="9525">
            <a:noFill/>
          </a:ln>
        </p:spPr>
        <p:txBody>
          <a:bodyPr/>
          <a:p>
            <a:pPr lvl="0" fontAlgn="t"/>
            <a:r>
              <a:rPr lang="zh-CN" altLang="en-US" strike="noStrike" noProof="1" dirty="0"/>
              <a:t>单击此处编辑母版标题样式</a:t>
            </a:r>
            <a:endParaRPr lang="zh-CN" altLang="en-US" strike="noStrike" noProof="1" dirty="0"/>
          </a:p>
        </p:txBody>
      </p:sp>
      <p:sp>
        <p:nvSpPr>
          <p:cNvPr id="1027" name="文本占位符 1026"/>
          <p:cNvSpPr>
            <a:spLocks noGrp="1" noRot="1"/>
          </p:cNvSpPr>
          <p:nvPr>
            <p:ph type="body" idx="1"/>
          </p:nvPr>
        </p:nvSpPr>
        <p:spPr>
          <a:xfrm>
            <a:off x="971550" y="549275"/>
            <a:ext cx="7748588" cy="5832475"/>
          </a:xfrm>
          <a:prstGeom prst="rect">
            <a:avLst/>
          </a:prstGeom>
          <a:noFill/>
          <a:ln w="9525">
            <a:noFill/>
          </a:ln>
        </p:spPr>
        <p:txBody>
          <a:bodyPr/>
          <a:p>
            <a:pPr lvl="0" fontAlgn="base"/>
            <a:r>
              <a:rPr lang="zh-CN" altLang="en-US" strike="noStrike" noProof="1" dirty="0"/>
              <a:t>单击此处编辑母版文本样式</a:t>
            </a:r>
            <a:endParaRPr lang="zh-CN" altLang="en-US" strike="noStrike" noProof="1"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slow"/>
  <p:hf sldNum="0" hdr="0" ftr="0" dt="0"/>
  <p:txStyles>
    <p:titleStyle>
      <a:lvl1pPr marL="0" lvl="0" indent="0" algn="ctr" defTabSz="914400" rtl="0" eaLnBrk="1" fontAlgn="t" latinLnBrk="0" hangingPunct="1">
        <a:lnSpc>
          <a:spcPct val="100000"/>
        </a:lnSpc>
        <a:spcBef>
          <a:spcPct val="0"/>
        </a:spcBef>
        <a:spcAft>
          <a:spcPct val="0"/>
        </a:spcAft>
        <a:buNone/>
        <a:defRPr sz="3000" b="1" i="0" u="none" kern="1200" baseline="0">
          <a:solidFill>
            <a:schemeClr val="accent1"/>
          </a:solidFill>
          <a:effectLst>
            <a:outerShdw blurRad="38100" dist="38100" dir="2700000">
              <a:srgbClr val="000000"/>
            </a:outerShdw>
          </a:effectLst>
          <a:latin typeface="+mj-lt"/>
          <a:ea typeface="+mj-ea"/>
          <a:cs typeface="+mj-cs"/>
        </a:defRPr>
      </a:lvl1pPr>
    </p:titleStyle>
    <p:bodyStyle>
      <a:lvl1pPr marL="0" lvl="0" indent="0" algn="l" defTabSz="914400" rtl="0" eaLnBrk="1" fontAlgn="base" latinLnBrk="0" hangingPunct="1">
        <a:lnSpc>
          <a:spcPct val="100000"/>
        </a:lnSpc>
        <a:spcBef>
          <a:spcPct val="20000"/>
        </a:spcBef>
        <a:spcAft>
          <a:spcPct val="0"/>
        </a:spcAft>
        <a:buClr>
          <a:schemeClr val="folHlink"/>
        </a:buClr>
        <a:buFont typeface="Wingdings" panose="05000000000000000000" pitchFamily="2" charset="2"/>
        <a:buNone/>
        <a:defRPr sz="3200" b="1" i="0" u="none" kern="1200" baseline="0">
          <a:solidFill>
            <a:schemeClr val="tx1"/>
          </a:solidFill>
          <a:effectLst>
            <a:outerShdw blurRad="38100" dist="38100" dir="2700000">
              <a:srgbClr val="FFFFFF"/>
            </a:outerShdw>
          </a:effectLst>
          <a:latin typeface="+mn-lt"/>
          <a:ea typeface="+mn-ea"/>
          <a:cs typeface="+mn-cs"/>
        </a:defRPr>
      </a:lvl1pPr>
      <a:lvl2pPr marL="909955" lvl="1" indent="-285750" algn="l" defTabSz="914400" rtl="0" eaLnBrk="1" fontAlgn="base" latinLnBrk="0" hangingPunct="1">
        <a:lnSpc>
          <a:spcPct val="100000"/>
        </a:lnSpc>
        <a:spcBef>
          <a:spcPct val="20000"/>
        </a:spcBef>
        <a:spcAft>
          <a:spcPct val="0"/>
        </a:spcAft>
        <a:buClr>
          <a:schemeClr val="hlink"/>
        </a:buClr>
        <a:buFontTx/>
        <a:buChar char="•"/>
        <a:defRPr sz="2800" b="0" i="0" u="none" kern="1200" baseline="0">
          <a:solidFill>
            <a:schemeClr val="tx1"/>
          </a:solidFill>
          <a:effectLst>
            <a:outerShdw blurRad="38100" dist="38100" dir="2700000">
              <a:srgbClr val="FFFFFF"/>
            </a:outerShdw>
          </a:effectLst>
          <a:latin typeface="+mn-lt"/>
          <a:ea typeface="宋体" panose="02010600030101010101" pitchFamily="2" charset="-122"/>
          <a:cs typeface="+mn-cs"/>
        </a:defRPr>
      </a:lvl2pPr>
      <a:lvl3pPr marL="1317625" lvl="2" indent="-228600" algn="l" defTabSz="914400" rtl="0" eaLnBrk="1" fontAlgn="base" latinLnBrk="0" hangingPunct="1">
        <a:lnSpc>
          <a:spcPct val="100000"/>
        </a:lnSpc>
        <a:spcBef>
          <a:spcPct val="20000"/>
        </a:spcBef>
        <a:spcAft>
          <a:spcPct val="0"/>
        </a:spcAft>
        <a:buClr>
          <a:schemeClr val="folHlink"/>
        </a:buClr>
        <a:buFont typeface="Wingdings" panose="05000000000000000000" pitchFamily="2" charset="2"/>
        <a:buChar char="§"/>
        <a:defRPr sz="2400" b="0" i="0" u="none" kern="1200" baseline="0">
          <a:solidFill>
            <a:schemeClr val="tx1"/>
          </a:solidFill>
          <a:effectLst>
            <a:outerShdw blurRad="38100" dist="38100" dir="2700000">
              <a:srgbClr val="FFFFFF"/>
            </a:outerShdw>
          </a:effectLst>
          <a:latin typeface="+mn-lt"/>
          <a:ea typeface="宋体" panose="02010600030101010101" pitchFamily="2" charset="-122"/>
          <a:cs typeface="+mn-cs"/>
        </a:defRPr>
      </a:lvl3pPr>
      <a:lvl4pPr marL="1725930" lvl="3" indent="-228600" algn="l" defTabSz="914400" rtl="0" eaLnBrk="1" fontAlgn="base" latinLnBrk="0" hangingPunct="1">
        <a:lnSpc>
          <a:spcPct val="100000"/>
        </a:lnSpc>
        <a:spcBef>
          <a:spcPct val="20000"/>
        </a:spcBef>
        <a:spcAft>
          <a:spcPct val="0"/>
        </a:spcAft>
        <a:buClr>
          <a:schemeClr val="hlink"/>
        </a:buClr>
        <a:buSzPct val="115000"/>
        <a:buFontTx/>
        <a:buChar char="•"/>
        <a:defRPr sz="2000" b="0" i="0" u="none" kern="1200" baseline="0">
          <a:solidFill>
            <a:schemeClr val="tx1"/>
          </a:solidFill>
          <a:effectLst>
            <a:outerShdw blurRad="38100" dist="38100" dir="2700000">
              <a:srgbClr val="FFFFFF"/>
            </a:outerShdw>
          </a:effectLst>
          <a:latin typeface="+mn-lt"/>
          <a:ea typeface="宋体" panose="02010600030101010101" pitchFamily="2" charset="-122"/>
          <a:cs typeface="+mn-cs"/>
        </a:defRPr>
      </a:lvl4pPr>
      <a:lvl5pPr marL="2133600" lvl="4" indent="-22860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Char char="§"/>
        <a:defRPr sz="2000" b="0" i="0" u="none" kern="1200" baseline="0">
          <a:solidFill>
            <a:schemeClr val="tx1"/>
          </a:solidFill>
          <a:effectLst>
            <a:outerShdw blurRad="38100" dist="38100" dir="2700000">
              <a:srgbClr val="FFFFFF"/>
            </a:outerShdw>
          </a:effectLst>
          <a:latin typeface="+mn-lt"/>
          <a:ea typeface="宋体" panose="02010600030101010101" pitchFamily="2" charset="-122"/>
          <a:cs typeface="+mn-cs"/>
        </a:defRPr>
      </a:lvl5pPr>
      <a:lvl6pPr marL="2514600" lvl="5" indent="-22860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Char char="§"/>
        <a:defRPr sz="2000" b="0" i="0" u="none" kern="1200" baseline="0">
          <a:solidFill>
            <a:schemeClr val="tx1"/>
          </a:solidFill>
          <a:effectLst>
            <a:outerShdw blurRad="38100" dist="38100" dir="2700000">
              <a:srgbClr val="FFFFFF"/>
            </a:outerShdw>
          </a:effectLst>
          <a:latin typeface="+mn-lt"/>
          <a:ea typeface="宋体" panose="02010600030101010101" pitchFamily="2" charset="-122"/>
          <a:cs typeface="+mn-cs"/>
        </a:defRPr>
      </a:lvl6pPr>
      <a:lvl7pPr marL="2971800" lvl="6" indent="-22860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Char char="§"/>
        <a:defRPr sz="2000" b="0" i="0" u="none" kern="1200" baseline="0">
          <a:solidFill>
            <a:schemeClr val="tx1"/>
          </a:solidFill>
          <a:effectLst>
            <a:outerShdw blurRad="38100" dist="38100" dir="2700000">
              <a:srgbClr val="FFFFFF"/>
            </a:outerShdw>
          </a:effectLst>
          <a:latin typeface="+mn-lt"/>
          <a:ea typeface="宋体" panose="02010600030101010101" pitchFamily="2" charset="-122"/>
          <a:cs typeface="+mn-cs"/>
        </a:defRPr>
      </a:lvl7pPr>
      <a:lvl8pPr marL="3429000" lvl="7" indent="-22860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Char char="§"/>
        <a:defRPr sz="2000" b="0" i="0" u="none" kern="1200" baseline="0">
          <a:solidFill>
            <a:schemeClr val="tx1"/>
          </a:solidFill>
          <a:effectLst>
            <a:outerShdw blurRad="38100" dist="38100" dir="2700000">
              <a:srgbClr val="FFFFFF"/>
            </a:outerShdw>
          </a:effectLst>
          <a:latin typeface="+mn-lt"/>
          <a:ea typeface="宋体" panose="02010600030101010101" pitchFamily="2" charset="-122"/>
          <a:cs typeface="+mn-cs"/>
        </a:defRPr>
      </a:lvl8pPr>
      <a:lvl9pPr marL="3886200" lvl="8" indent="-22860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Char char="§"/>
        <a:defRPr sz="2000" b="0" i="0" u="none" kern="1200" baseline="0">
          <a:solidFill>
            <a:schemeClr val="tx1"/>
          </a:solidFill>
          <a:effectLst>
            <a:outerShdw blurRad="38100" dist="38100" dir="2700000">
              <a:srgbClr val="FFFFFF"/>
            </a:outerShdw>
          </a:effectLst>
          <a:latin typeface="+mn-lt"/>
          <a:ea typeface="宋体" panose="02010600030101010101" pitchFamily="2" charset="-122"/>
          <a:cs typeface="+mn-cs"/>
        </a:defRPr>
      </a:lvl9pPr>
    </p:bodyStyle>
    <p:other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2.xml.rels><?xml version="1.0" encoding="UTF-8" standalone="yes"?>
<Relationships xmlns="http://schemas.openxmlformats.org/package/2006/relationships"><Relationship Id="rId9" Type="http://schemas.openxmlformats.org/officeDocument/2006/relationships/image" Target="../media/image8.wmf"/><Relationship Id="rId8" Type="http://schemas.openxmlformats.org/officeDocument/2006/relationships/oleObject" Target="../embeddings/oleObject4.bin"/><Relationship Id="rId7" Type="http://schemas.openxmlformats.org/officeDocument/2006/relationships/image" Target="../media/image7.wmf"/><Relationship Id="rId6" Type="http://schemas.openxmlformats.org/officeDocument/2006/relationships/oleObject" Target="../embeddings/oleObject3.bin"/><Relationship Id="rId5" Type="http://schemas.openxmlformats.org/officeDocument/2006/relationships/image" Target="../media/image6.wmf"/><Relationship Id="rId4" Type="http://schemas.openxmlformats.org/officeDocument/2006/relationships/oleObject" Target="../embeddings/oleObject2.bin"/><Relationship Id="rId3" Type="http://schemas.openxmlformats.org/officeDocument/2006/relationships/image" Target="../media/image5.wmf"/><Relationship Id="rId2" Type="http://schemas.openxmlformats.org/officeDocument/2006/relationships/oleObject" Target="../embeddings/oleObject1.bin"/><Relationship Id="rId15" Type="http://schemas.openxmlformats.org/officeDocument/2006/relationships/vmlDrawing" Target="../drawings/vmlDrawing1.vml"/><Relationship Id="rId14" Type="http://schemas.openxmlformats.org/officeDocument/2006/relationships/slideLayout" Target="../slideLayouts/slideLayout12.xml"/><Relationship Id="rId13" Type="http://schemas.openxmlformats.org/officeDocument/2006/relationships/image" Target="../media/image10.wmf"/><Relationship Id="rId12" Type="http://schemas.openxmlformats.org/officeDocument/2006/relationships/oleObject" Target="../embeddings/oleObject6.bin"/><Relationship Id="rId11" Type="http://schemas.openxmlformats.org/officeDocument/2006/relationships/image" Target="../media/image9.wmf"/><Relationship Id="rId10" Type="http://schemas.openxmlformats.org/officeDocument/2006/relationships/oleObject" Target="../embeddings/oleObject5.bin"/><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6" Type="http://schemas.openxmlformats.org/officeDocument/2006/relationships/vmlDrawing" Target="../drawings/vmlDrawing2.vml"/><Relationship Id="rId5" Type="http://schemas.openxmlformats.org/officeDocument/2006/relationships/slideLayout" Target="../slideLayouts/slideLayout2.xml"/><Relationship Id="rId4" Type="http://schemas.openxmlformats.org/officeDocument/2006/relationships/image" Target="../media/image11.png"/><Relationship Id="rId3" Type="http://schemas.openxmlformats.org/officeDocument/2006/relationships/oleObject" Target="../embeddings/oleObject7.bin"/><Relationship Id="rId2" Type="http://schemas.openxmlformats.org/officeDocument/2006/relationships/hyperlink" Target="file:///C:\Documents%20and%20Settings\Administrator\&#26700;&#38754;\test.ppt" TargetMode="Externa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6" Type="http://schemas.openxmlformats.org/officeDocument/2006/relationships/vmlDrawing" Target="../drawings/vmlDrawing3.vml"/><Relationship Id="rId5" Type="http://schemas.openxmlformats.org/officeDocument/2006/relationships/slideLayout" Target="../slideLayouts/slideLayout7.xml"/><Relationship Id="rId4" Type="http://schemas.openxmlformats.org/officeDocument/2006/relationships/image" Target="../media/image12.png"/><Relationship Id="rId3" Type="http://schemas.openxmlformats.org/officeDocument/2006/relationships/oleObject" Target="../embeddings/oleObject8.bin"/><Relationship Id="rId2" Type="http://schemas.openxmlformats.org/officeDocument/2006/relationships/hyperlink" Target="file:///C:\Documents%20and%20Settings\Administrator\&#26700;&#38754;\test.ppt" TargetMode="External"/><Relationship Id="rId1" Type="http://schemas.openxmlformats.org/officeDocument/2006/relationships/image" Target="../media/image4.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image" Target="../media/image4.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hyperlink" Target="file:///C:\Documents%20and%20Settings\Administrator\&#26700;&#38754;\&#36923;&#36753;&#30340;&#21147;&#37327;.swf" TargetMode="External"/><Relationship Id="rId2" Type="http://schemas.openxmlformats.org/officeDocument/2006/relationships/image" Target="../media/image15.wmf"/><Relationship Id="rId1" Type="http://schemas.openxmlformats.org/officeDocument/2006/relationships/image" Target="../media/image4.jpe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6.GIF"/><Relationship Id="rId2" Type="http://schemas.openxmlformats.org/officeDocument/2006/relationships/hyperlink" Target="file:///C:\Documents%20and%20Settings\Administrator\&#26700;&#38754;\&#26032;\&#33258;&#30001;&#33853;&#20307;.swf" TargetMode="External"/><Relationship Id="rId1" Type="http://schemas.openxmlformats.org/officeDocument/2006/relationships/image" Target="../media/image4.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7.png"/><Relationship Id="rId2" Type="http://schemas.openxmlformats.org/officeDocument/2006/relationships/hyperlink" Target="file:///C:\Documents%20and%20Settings\Administrator\&#26700;&#38754;\&#33853;&#20307;&#23454;&#39564;&#20256;&#35828;.swf" TargetMode="External"/><Relationship Id="rId1" Type="http://schemas.openxmlformats.org/officeDocument/2006/relationships/image" Target="../media/image4.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20.xml.rels><?xml version="1.0" encoding="UTF-8" standalone="yes"?>
<Relationships xmlns="http://schemas.openxmlformats.org/package/2006/relationships"><Relationship Id="rId5" Type="http://schemas.openxmlformats.org/officeDocument/2006/relationships/vmlDrawing" Target="../drawings/vmlDrawing4.vml"/><Relationship Id="rId4" Type="http://schemas.openxmlformats.org/officeDocument/2006/relationships/slideLayout" Target="../slideLayouts/slideLayout7.xml"/><Relationship Id="rId3" Type="http://schemas.openxmlformats.org/officeDocument/2006/relationships/image" Target="../media/image18.wmf"/><Relationship Id="rId2" Type="http://schemas.openxmlformats.org/officeDocument/2006/relationships/oleObject" Target="../embeddings/oleObject9.bin"/><Relationship Id="rId1" Type="http://schemas.openxmlformats.org/officeDocument/2006/relationships/image" Target="../media/image4.jpeg"/></Relationships>
</file>

<file path=ppt/slides/_rels/slide21.xml.rels><?xml version="1.0" encoding="UTF-8" standalone="yes"?>
<Relationships xmlns="http://schemas.openxmlformats.org/package/2006/relationships"><Relationship Id="rId5" Type="http://schemas.openxmlformats.org/officeDocument/2006/relationships/vmlDrawing" Target="../drawings/vmlDrawing5.vml"/><Relationship Id="rId4" Type="http://schemas.openxmlformats.org/officeDocument/2006/relationships/slideLayout" Target="../slideLayouts/slideLayout7.xml"/><Relationship Id="rId3" Type="http://schemas.openxmlformats.org/officeDocument/2006/relationships/image" Target="../media/image19.wmf"/><Relationship Id="rId2" Type="http://schemas.openxmlformats.org/officeDocument/2006/relationships/oleObject" Target="../embeddings/oleObject10.bin"/><Relationship Id="rId1" Type="http://schemas.openxmlformats.org/officeDocument/2006/relationships/image" Target="../media/image4.jpeg"/></Relationships>
</file>

<file path=ppt/slides/_rels/slide22.xml.rels><?xml version="1.0" encoding="UTF-8" standalone="yes"?>
<Relationships xmlns="http://schemas.openxmlformats.org/package/2006/relationships"><Relationship Id="rId9" Type="http://schemas.openxmlformats.org/officeDocument/2006/relationships/vmlDrawing" Target="../drawings/vmlDrawing6.vml"/><Relationship Id="rId8" Type="http://schemas.openxmlformats.org/officeDocument/2006/relationships/slideLayout" Target="../slideLayouts/slideLayout7.xml"/><Relationship Id="rId7" Type="http://schemas.openxmlformats.org/officeDocument/2006/relationships/oleObject" Target="../embeddings/oleObject14.bin"/><Relationship Id="rId6" Type="http://schemas.openxmlformats.org/officeDocument/2006/relationships/oleObject" Target="../embeddings/oleObject13.bin"/><Relationship Id="rId5" Type="http://schemas.openxmlformats.org/officeDocument/2006/relationships/oleObject" Target="../embeddings/oleObject12.bin"/><Relationship Id="rId4" Type="http://schemas.openxmlformats.org/officeDocument/2006/relationships/image" Target="../media/image21.jpeg"/><Relationship Id="rId3" Type="http://schemas.openxmlformats.org/officeDocument/2006/relationships/image" Target="../media/image20.wmf"/><Relationship Id="rId2" Type="http://schemas.openxmlformats.org/officeDocument/2006/relationships/oleObject" Target="../embeddings/oleObject11.bin"/><Relationship Id="rId1" Type="http://schemas.openxmlformats.org/officeDocument/2006/relationships/image" Target="../media/image4.jpe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4.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4.jpeg"/><Relationship Id="rId1" Type="http://schemas.openxmlformats.org/officeDocument/2006/relationships/image" Target="../media/image4.jpeg"/></Relationships>
</file>

<file path=ppt/slides/_rels/slide25.xml.rels><?xml version="1.0" encoding="UTF-8" standalone="yes"?>
<Relationships xmlns="http://schemas.openxmlformats.org/package/2006/relationships"><Relationship Id="rId6" Type="http://schemas.openxmlformats.org/officeDocument/2006/relationships/vmlDrawing" Target="../drawings/vmlDrawing7.vml"/><Relationship Id="rId5" Type="http://schemas.openxmlformats.org/officeDocument/2006/relationships/slideLayout" Target="../slideLayouts/slideLayout2.xml"/><Relationship Id="rId4" Type="http://schemas.openxmlformats.org/officeDocument/2006/relationships/hyperlink" Target="Book1&#31186;&#34920;&#25506;&#31350;.xls" TargetMode="External"/><Relationship Id="rId3" Type="http://schemas.openxmlformats.org/officeDocument/2006/relationships/image" Target="../media/image25.emf"/><Relationship Id="rId2" Type="http://schemas.openxmlformats.org/officeDocument/2006/relationships/oleObject" Target="../embeddings/oleObject15.bin"/><Relationship Id="rId1" Type="http://schemas.openxmlformats.org/officeDocument/2006/relationships/image" Target="../media/image4.jpeg"/></Relationships>
</file>

<file path=ppt/slides/_rels/slide26.xml.rels><?xml version="1.0" encoding="UTF-8" standalone="yes"?>
<Relationships xmlns="http://schemas.openxmlformats.org/package/2006/relationships"><Relationship Id="rId6" Type="http://schemas.openxmlformats.org/officeDocument/2006/relationships/vmlDrawing" Target="../drawings/vmlDrawing8.vml"/><Relationship Id="rId5" Type="http://schemas.openxmlformats.org/officeDocument/2006/relationships/slideLayout" Target="../slideLayouts/slideLayout2.xml"/><Relationship Id="rId4" Type="http://schemas.openxmlformats.org/officeDocument/2006/relationships/hyperlink" Target="Book&#20809;&#30005;&#38376;&#30740;&#31350;.xls" TargetMode="External"/><Relationship Id="rId3" Type="http://schemas.openxmlformats.org/officeDocument/2006/relationships/image" Target="../media/image26.emf"/><Relationship Id="rId2" Type="http://schemas.openxmlformats.org/officeDocument/2006/relationships/oleObject" Target="../embeddings/oleObject16.bin"/><Relationship Id="rId1" Type="http://schemas.openxmlformats.org/officeDocument/2006/relationships/image" Target="../media/image4.jpeg"/></Relationships>
</file>

<file path=ppt/slides/_rels/slide27.xml.rels><?xml version="1.0" encoding="UTF-8" standalone="yes"?>
<Relationships xmlns="http://schemas.openxmlformats.org/package/2006/relationships"><Relationship Id="rId6" Type="http://schemas.openxmlformats.org/officeDocument/2006/relationships/vmlDrawing" Target="../drawings/vmlDrawing9.vml"/><Relationship Id="rId5" Type="http://schemas.openxmlformats.org/officeDocument/2006/relationships/slideLayout" Target="../slideLayouts/slideLayout7.xml"/><Relationship Id="rId4" Type="http://schemas.openxmlformats.org/officeDocument/2006/relationships/image" Target="../media/image28.wmf"/><Relationship Id="rId3" Type="http://schemas.openxmlformats.org/officeDocument/2006/relationships/oleObject" Target="../embeddings/oleObject17.bin"/><Relationship Id="rId2" Type="http://schemas.openxmlformats.org/officeDocument/2006/relationships/image" Target="../media/image27.jpeg"/><Relationship Id="rId1" Type="http://schemas.openxmlformats.org/officeDocument/2006/relationships/image" Target="../media/image4.jpe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9.jpeg"/><Relationship Id="rId1" Type="http://schemas.openxmlformats.org/officeDocument/2006/relationships/image" Target="../media/image4.jpe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0.png"/><Relationship Id="rId1" Type="http://schemas.openxmlformats.org/officeDocument/2006/relationships/image" Target="../media/image4.jpeg"/></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image" Target="../media/image4.jpe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3.jpeg"/><Relationship Id="rId1" Type="http://schemas.openxmlformats.org/officeDocument/2006/relationships/image" Target="../media/image4.jpeg"/></Relationships>
</file>

<file path=ppt/slides/_rels/slide3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4.jpeg"/><Relationship Id="rId2" Type="http://schemas.openxmlformats.org/officeDocument/2006/relationships/hyperlink" Target="file:///C:\Documents%20and%20Settings\Administrator\&#26700;&#38754;\test.ppt" TargetMode="External"/><Relationship Id="rId1" Type="http://schemas.openxmlformats.org/officeDocument/2006/relationships/image" Target="../media/image4.jpe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5122" name="标题 5121"/>
          <p:cNvSpPr>
            <a:spLocks noGrp="1" noRot="1"/>
          </p:cNvSpPr>
          <p:nvPr>
            <p:ph type="title"/>
          </p:nvPr>
        </p:nvSpPr>
        <p:spPr/>
        <p:txBody>
          <a:bodyPr/>
          <a:p>
            <a:pPr fontAlgn="t"/>
            <a:endParaRPr strike="noStrike" noProof="1" dirty="0"/>
          </a:p>
        </p:txBody>
      </p:sp>
      <p:sp>
        <p:nvSpPr>
          <p:cNvPr id="5123" name="文本占位符 5122"/>
          <p:cNvSpPr>
            <a:spLocks noGrp="1" noRot="1"/>
          </p:cNvSpPr>
          <p:nvPr>
            <p:ph idx="1"/>
          </p:nvPr>
        </p:nvSpPr>
        <p:spPr>
          <a:xfrm>
            <a:off x="1042988" y="1341438"/>
            <a:ext cx="7748588" cy="3816350"/>
          </a:xfrm>
        </p:spPr>
        <p:txBody>
          <a:bodyPr/>
          <a:p>
            <a:pPr marL="0" marR="0" indent="0" algn="ctr"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r>
              <a:rPr kumimoji="0" lang="zh-CN" altLang="en-US" sz="9000" b="0" i="0" u="none" strike="noStrike" kern="1200" cap="none" spc="0" normalizeH="0" baseline="0" noProof="1" dirty="0">
                <a:solidFill>
                  <a:srgbClr val="FF0000"/>
                </a:solidFill>
                <a:effectLst>
                  <a:outerShdw blurRad="38100" dist="38100" dir="2700000">
                    <a:srgbClr val="FFFFFF"/>
                  </a:outerShdw>
                </a:effectLst>
                <a:latin typeface="+mn-lt"/>
                <a:ea typeface="+mn-ea"/>
                <a:cs typeface="+mn-cs"/>
              </a:rPr>
              <a:t>和谐  友爱</a:t>
            </a:r>
            <a:endParaRPr kumimoji="0" lang="zh-CN" altLang="en-US" sz="9000" b="0" i="0" u="none" strike="noStrike" kern="1200" cap="none" spc="0" normalizeH="0" baseline="0" noProof="1" dirty="0">
              <a:solidFill>
                <a:srgbClr val="FF0000"/>
              </a:solidFill>
              <a:effectLst>
                <a:outerShdw blurRad="38100" dist="38100" dir="2700000">
                  <a:srgbClr val="FFFFFF"/>
                </a:outerShdw>
              </a:effectLst>
              <a:latin typeface="+mn-lt"/>
              <a:ea typeface="+mn-ea"/>
              <a:cs typeface="+mn-cs"/>
            </a:endParaRPr>
          </a:p>
          <a:p>
            <a:pPr marL="0" marR="0" indent="0" algn="ctr"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r>
              <a:rPr kumimoji="0" lang="zh-CN" altLang="en-US" sz="9000" b="0" i="0" u="none" strike="noStrike" kern="1200" cap="none" spc="0" normalizeH="0" baseline="0" noProof="1" dirty="0">
                <a:solidFill>
                  <a:srgbClr val="FF0000"/>
                </a:solidFill>
                <a:effectLst>
                  <a:outerShdw blurRad="38100" dist="38100" dir="2700000">
                    <a:srgbClr val="FFFFFF"/>
                  </a:outerShdw>
                </a:effectLst>
                <a:latin typeface="+mn-lt"/>
                <a:ea typeface="+mn-ea"/>
                <a:cs typeface="+mn-cs"/>
              </a:rPr>
              <a:t>交流  提高</a:t>
            </a:r>
            <a:endParaRPr kumimoji="0" lang="zh-CN" altLang="en-US" sz="9000" b="0" i="0" u="none" strike="noStrike" kern="1200" cap="none" spc="0" normalizeH="0" baseline="0" noProof="1" dirty="0">
              <a:solidFill>
                <a:srgbClr val="FF0000"/>
              </a:solidFill>
              <a:effectLst>
                <a:outerShdw blurRad="38100" dist="38100" dir="2700000">
                  <a:srgbClr val="FFFFFF"/>
                </a:outerShdw>
              </a:effectLst>
              <a:latin typeface="+mn-lt"/>
              <a:ea typeface="+mn-ea"/>
              <a:cs typeface="+mn-cs"/>
            </a:endParaRPr>
          </a:p>
        </p:txBody>
      </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6146" name="右箭头标注 6145"/>
          <p:cNvSpPr/>
          <p:nvPr/>
        </p:nvSpPr>
        <p:spPr>
          <a:xfrm>
            <a:off x="4572000" y="4365625"/>
            <a:ext cx="1800225" cy="2016125"/>
          </a:xfrm>
          <a:prstGeom prst="rightArrowCallout">
            <a:avLst>
              <a:gd name="adj1" fmla="val 27998"/>
              <a:gd name="adj2" fmla="val 27998"/>
              <a:gd name="adj3" fmla="val 16662"/>
              <a:gd name="adj4" fmla="val 66667"/>
            </a:avLst>
          </a:prstGeom>
          <a:solidFill>
            <a:schemeClr val="accent1"/>
          </a:solidFill>
          <a:ln w="9525" cap="flat" cmpd="sng">
            <a:solidFill>
              <a:schemeClr val="tx1"/>
            </a:solidFill>
            <a:prstDash val="solid"/>
            <a:miter/>
            <a:headEnd type="none" w="med" len="med"/>
            <a:tailEnd type="none" w="med" len="med"/>
          </a:ln>
        </p:spPr>
        <p:txBody>
          <a:bodyPr wrap="none" anchor="ctr"/>
          <a:p>
            <a:pPr algn="ctr"/>
            <a:r>
              <a:rPr lang="en-US" altLang="zh-CN" sz="2400" b="1" dirty="0">
                <a:latin typeface="Arial" panose="020B0604020202020204" pitchFamily="34" charset="0"/>
                <a:ea typeface="宋体" panose="02010600030101010101" pitchFamily="2" charset="-122"/>
              </a:rPr>
              <a:t>a=g</a:t>
            </a:r>
            <a:endParaRPr lang="en-US" altLang="zh-CN" sz="2400" b="1" dirty="0">
              <a:latin typeface="Arial" panose="020B0604020202020204" pitchFamily="34" charset="0"/>
              <a:ea typeface="宋体" panose="02010600030101010101" pitchFamily="2" charset="-122"/>
            </a:endParaRPr>
          </a:p>
          <a:p>
            <a:pPr algn="ctr"/>
            <a:endParaRPr lang="en-US" altLang="zh-CN" sz="2400" b="1" dirty="0">
              <a:latin typeface="Arial" panose="020B0604020202020204" pitchFamily="34" charset="0"/>
              <a:ea typeface="宋体" panose="02010600030101010101" pitchFamily="2" charset="-122"/>
            </a:endParaRPr>
          </a:p>
          <a:p>
            <a:pPr algn="ctr"/>
            <a:r>
              <a:rPr lang="en-US" altLang="zh-CN" sz="2400" b="1" dirty="0">
                <a:latin typeface="Arial" panose="020B0604020202020204" pitchFamily="34" charset="0"/>
                <a:ea typeface="宋体" panose="02010600030101010101" pitchFamily="2" charset="-122"/>
              </a:rPr>
              <a:t>V</a:t>
            </a:r>
            <a:r>
              <a:rPr lang="en-US" altLang="zh-CN" sz="2400" b="1" baseline="-25000" dirty="0">
                <a:latin typeface="Arial" panose="020B0604020202020204" pitchFamily="34" charset="0"/>
                <a:ea typeface="宋体" panose="02010600030101010101" pitchFamily="2" charset="-122"/>
              </a:rPr>
              <a:t>0</a:t>
            </a:r>
            <a:r>
              <a:rPr lang="en-US" altLang="zh-CN" sz="2400" b="1" dirty="0">
                <a:latin typeface="Arial" panose="020B0604020202020204" pitchFamily="34" charset="0"/>
                <a:ea typeface="宋体" panose="02010600030101010101" pitchFamily="2" charset="-122"/>
              </a:rPr>
              <a:t>=0</a:t>
            </a:r>
            <a:endParaRPr lang="en-US" altLang="zh-CN" sz="2400" b="1" dirty="0">
              <a:latin typeface="Arial" panose="020B0604020202020204" pitchFamily="34" charset="0"/>
              <a:ea typeface="宋体" panose="02010600030101010101" pitchFamily="2" charset="-122"/>
            </a:endParaRPr>
          </a:p>
        </p:txBody>
      </p:sp>
      <p:sp>
        <p:nvSpPr>
          <p:cNvPr id="6147" name="标题 6146"/>
          <p:cNvSpPr>
            <a:spLocks noGrp="1" noRot="1"/>
          </p:cNvSpPr>
          <p:nvPr>
            <p:ph type="title"/>
          </p:nvPr>
        </p:nvSpPr>
        <p:spPr/>
        <p:txBody>
          <a:bodyPr/>
          <a:p>
            <a:pPr marL="0" marR="0" indent="0" algn="ctr" defTabSz="914400" rtl="0" eaLnBrk="1" fontAlgn="t" latinLnBrk="0" hangingPunct="1">
              <a:lnSpc>
                <a:spcPct val="100000"/>
              </a:lnSpc>
              <a:spcBef>
                <a:spcPct val="0"/>
              </a:spcBef>
              <a:spcAft>
                <a:spcPct val="0"/>
              </a:spcAft>
              <a:buClrTx/>
              <a:buSzTx/>
              <a:buFontTx/>
              <a:buNone/>
            </a:pPr>
            <a:r>
              <a:rPr kumimoji="0" lang="zh-CN" altLang="en-US" sz="3000" b="1"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rPr>
              <a:t>这些内容是怎样发现的？</a:t>
            </a:r>
            <a:endParaRPr kumimoji="0" lang="zh-CN" altLang="en-US" sz="3000" b="1"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endParaRPr>
          </a:p>
        </p:txBody>
      </p:sp>
      <p:sp>
        <p:nvSpPr>
          <p:cNvPr id="6148" name="文本占位符 6147"/>
          <p:cNvSpPr>
            <a:spLocks noGrp="1" noRot="1"/>
          </p:cNvSpPr>
          <p:nvPr>
            <p:ph type="body" sz="half" idx="1"/>
          </p:nvPr>
        </p:nvSpPr>
        <p:spPr>
          <a:xfrm>
            <a:off x="1547813" y="836613"/>
            <a:ext cx="2879725" cy="2519363"/>
          </a:xfrm>
        </p:spPr>
        <p:txBody>
          <a:bodyPr/>
          <a:p>
            <a:pPr marL="0" marR="0" indent="0" algn="l" defTabSz="914400" rtl="0" eaLnBrk="1" fontAlgn="base" latinLnBrk="0" hangingPunct="1">
              <a:lnSpc>
                <a:spcPct val="90000"/>
              </a:lnSpc>
              <a:spcBef>
                <a:spcPct val="20000"/>
              </a:spcBef>
              <a:spcAft>
                <a:spcPct val="0"/>
              </a:spcAft>
              <a:buClr>
                <a:schemeClr val="folHlink"/>
              </a:buClr>
              <a:buSzTx/>
              <a:buFont typeface="Wingdings" panose="05000000000000000000" pitchFamily="2" charset="2"/>
              <a:buNone/>
            </a:pPr>
            <a:r>
              <a:rPr kumimoji="0" lang="zh-CN" altLang="en-US" sz="24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运动的描述：</a:t>
            </a:r>
            <a:endParaRPr kumimoji="0" lang="zh-CN" altLang="en-US" sz="24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a:p>
            <a:pPr marL="0" marR="0" indent="0" algn="l" defTabSz="914400" rtl="0" eaLnBrk="1" fontAlgn="base" latinLnBrk="0" hangingPunct="1">
              <a:lnSpc>
                <a:spcPct val="90000"/>
              </a:lnSpc>
              <a:spcBef>
                <a:spcPct val="20000"/>
              </a:spcBef>
              <a:spcAft>
                <a:spcPct val="0"/>
              </a:spcAft>
              <a:buClr>
                <a:schemeClr val="folHlink"/>
              </a:buClr>
              <a:buSzTx/>
              <a:buFont typeface="Wingdings" panose="05000000000000000000" pitchFamily="2" charset="2"/>
              <a:buNone/>
            </a:pPr>
            <a:r>
              <a:rPr kumimoji="0" lang="zh-CN" altLang="en-US" sz="24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                位  移</a:t>
            </a:r>
            <a:endParaRPr kumimoji="0" lang="zh-CN" altLang="en-US" sz="24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a:p>
            <a:pPr marL="0" marR="0" indent="0" algn="l" defTabSz="914400" rtl="0" eaLnBrk="1" fontAlgn="base" latinLnBrk="0" hangingPunct="1">
              <a:lnSpc>
                <a:spcPct val="90000"/>
              </a:lnSpc>
              <a:spcBef>
                <a:spcPct val="20000"/>
              </a:spcBef>
              <a:spcAft>
                <a:spcPct val="0"/>
              </a:spcAft>
              <a:buClr>
                <a:schemeClr val="folHlink"/>
              </a:buClr>
              <a:buSzTx/>
              <a:buFont typeface="Wingdings" panose="05000000000000000000" pitchFamily="2" charset="2"/>
              <a:buNone/>
            </a:pPr>
            <a:endParaRPr kumimoji="0" lang="zh-CN" altLang="en-US" sz="24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a:p>
            <a:pPr marL="0" marR="0" indent="0" algn="l" defTabSz="914400" rtl="0" eaLnBrk="1" fontAlgn="base" latinLnBrk="0" hangingPunct="1">
              <a:lnSpc>
                <a:spcPct val="90000"/>
              </a:lnSpc>
              <a:spcBef>
                <a:spcPct val="20000"/>
              </a:spcBef>
              <a:spcAft>
                <a:spcPct val="0"/>
              </a:spcAft>
              <a:buClr>
                <a:schemeClr val="folHlink"/>
              </a:buClr>
              <a:buSzTx/>
              <a:buFont typeface="Wingdings" panose="05000000000000000000" pitchFamily="2" charset="2"/>
              <a:buNone/>
            </a:pPr>
            <a:r>
              <a:rPr kumimoji="0" lang="zh-CN" altLang="en-US" sz="24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                速  度</a:t>
            </a:r>
            <a:endParaRPr kumimoji="0" lang="zh-CN" altLang="en-US" sz="24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a:p>
            <a:pPr marL="0" marR="0" indent="0" algn="l" defTabSz="914400" rtl="0" eaLnBrk="1" fontAlgn="base" latinLnBrk="0" hangingPunct="1">
              <a:lnSpc>
                <a:spcPct val="90000"/>
              </a:lnSpc>
              <a:spcBef>
                <a:spcPct val="20000"/>
              </a:spcBef>
              <a:spcAft>
                <a:spcPct val="0"/>
              </a:spcAft>
              <a:buClr>
                <a:schemeClr val="folHlink"/>
              </a:buClr>
              <a:buSzTx/>
              <a:buFont typeface="Wingdings" panose="05000000000000000000" pitchFamily="2" charset="2"/>
              <a:buNone/>
            </a:pPr>
            <a:endParaRPr kumimoji="0" lang="zh-CN" altLang="en-US" sz="24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a:p>
            <a:pPr marL="0" marR="0" indent="0" algn="l" defTabSz="914400" rtl="0" eaLnBrk="1" fontAlgn="base" latinLnBrk="0" hangingPunct="1">
              <a:lnSpc>
                <a:spcPct val="90000"/>
              </a:lnSpc>
              <a:spcBef>
                <a:spcPct val="20000"/>
              </a:spcBef>
              <a:spcAft>
                <a:spcPct val="0"/>
              </a:spcAft>
              <a:buClr>
                <a:schemeClr val="folHlink"/>
              </a:buClr>
              <a:buSzTx/>
              <a:buFont typeface="Wingdings" panose="05000000000000000000" pitchFamily="2" charset="2"/>
              <a:buNone/>
            </a:pPr>
            <a:r>
              <a:rPr kumimoji="0" lang="zh-CN" altLang="en-US" sz="24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              加速度</a:t>
            </a:r>
            <a:endParaRPr kumimoji="0" lang="zh-CN" altLang="en-US" sz="24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p:txBody>
      </p:sp>
      <p:graphicFrame>
        <p:nvGraphicFramePr>
          <p:cNvPr id="6149" name="内容占位符 6148"/>
          <p:cNvGraphicFramePr/>
          <p:nvPr>
            <p:ph sz="quarter" idx="3"/>
          </p:nvPr>
        </p:nvGraphicFramePr>
        <p:xfrm>
          <a:off x="4284663" y="1773238"/>
          <a:ext cx="1152525" cy="935037"/>
        </p:xfrm>
        <a:graphic>
          <a:graphicData uri="http://schemas.openxmlformats.org/presentationml/2006/ole">
            <mc:AlternateContent xmlns:mc="http://schemas.openxmlformats.org/markup-compatibility/2006">
              <mc:Choice xmlns:v="urn:schemas-microsoft-com:vml" Requires="v">
                <p:oleObj spid="_x0000_s3076" name="" r:id="rId2" imgW="482600" imgH="393700" progId="Equation.3">
                  <p:embed/>
                </p:oleObj>
              </mc:Choice>
              <mc:Fallback>
                <p:oleObj name="" r:id="rId2" imgW="482600" imgH="393700" progId="Equation.3">
                  <p:embed/>
                  <p:pic>
                    <p:nvPicPr>
                      <p:cNvPr id="0" name="图片 3075"/>
                      <p:cNvPicPr/>
                      <p:nvPr/>
                    </p:nvPicPr>
                    <p:blipFill>
                      <a:blip r:embed="rId3"/>
                      <a:stretch>
                        <a:fillRect/>
                      </a:stretch>
                    </p:blipFill>
                    <p:spPr>
                      <a:xfrm>
                        <a:off x="4284663" y="1773238"/>
                        <a:ext cx="1152525" cy="935037"/>
                      </a:xfrm>
                      <a:prstGeom prst="rect">
                        <a:avLst/>
                      </a:prstGeom>
                      <a:noFill/>
                      <a:ln w="38100">
                        <a:miter/>
                      </a:ln>
                    </p:spPr>
                  </p:pic>
                </p:oleObj>
              </mc:Fallback>
            </mc:AlternateContent>
          </a:graphicData>
        </a:graphic>
      </p:graphicFrame>
      <p:graphicFrame>
        <p:nvGraphicFramePr>
          <p:cNvPr id="6150" name="内容占位符 6149"/>
          <p:cNvGraphicFramePr/>
          <p:nvPr>
            <p:ph sz="quarter" idx="2"/>
          </p:nvPr>
        </p:nvGraphicFramePr>
        <p:xfrm>
          <a:off x="4356100" y="2636838"/>
          <a:ext cx="1135063" cy="1079500"/>
        </p:xfrm>
        <a:graphic>
          <a:graphicData uri="http://schemas.openxmlformats.org/presentationml/2006/ole">
            <mc:AlternateContent xmlns:mc="http://schemas.openxmlformats.org/markup-compatibility/2006">
              <mc:Choice xmlns:v="urn:schemas-microsoft-com:vml" Requires="v">
                <p:oleObj spid="_x0000_s3081" name="" r:id="rId4" imgW="469900" imgH="393700" progId="Equation.3">
                  <p:embed/>
                </p:oleObj>
              </mc:Choice>
              <mc:Fallback>
                <p:oleObj name="" r:id="rId4" imgW="469900" imgH="393700" progId="Equation.3">
                  <p:embed/>
                  <p:pic>
                    <p:nvPicPr>
                      <p:cNvPr id="0" name="图片 3080"/>
                      <p:cNvPicPr/>
                      <p:nvPr/>
                    </p:nvPicPr>
                    <p:blipFill>
                      <a:blip r:embed="rId5"/>
                      <a:stretch>
                        <a:fillRect/>
                      </a:stretch>
                    </p:blipFill>
                    <p:spPr>
                      <a:xfrm>
                        <a:off x="4356100" y="2636838"/>
                        <a:ext cx="1135063" cy="1079500"/>
                      </a:xfrm>
                      <a:prstGeom prst="rect">
                        <a:avLst/>
                      </a:prstGeom>
                      <a:noFill/>
                      <a:ln w="38100">
                        <a:miter/>
                      </a:ln>
                    </p:spPr>
                  </p:pic>
                </p:oleObj>
              </mc:Fallback>
            </mc:AlternateContent>
          </a:graphicData>
        </a:graphic>
      </p:graphicFrame>
      <p:graphicFrame>
        <p:nvGraphicFramePr>
          <p:cNvPr id="6151" name="对象 6150"/>
          <p:cNvGraphicFramePr/>
          <p:nvPr/>
        </p:nvGraphicFramePr>
        <p:xfrm>
          <a:off x="2339975" y="4508500"/>
          <a:ext cx="2087563" cy="708025"/>
        </p:xfrm>
        <a:graphic>
          <a:graphicData uri="http://schemas.openxmlformats.org/presentationml/2006/ole">
            <mc:AlternateContent xmlns:mc="http://schemas.openxmlformats.org/markup-compatibility/2006">
              <mc:Choice xmlns:v="urn:schemas-microsoft-com:vml" Requires="v">
                <p:oleObj spid="_x0000_s3079" name="" r:id="rId6" imgW="673100" imgH="228600" progId="Equation.3">
                  <p:embed/>
                </p:oleObj>
              </mc:Choice>
              <mc:Fallback>
                <p:oleObj name="" r:id="rId6" imgW="673100" imgH="228600" progId="Equation.3">
                  <p:embed/>
                  <p:pic>
                    <p:nvPicPr>
                      <p:cNvPr id="0" name="图片 3078"/>
                      <p:cNvPicPr/>
                      <p:nvPr/>
                    </p:nvPicPr>
                    <p:blipFill>
                      <a:blip r:embed="rId7"/>
                      <a:stretch>
                        <a:fillRect/>
                      </a:stretch>
                    </p:blipFill>
                    <p:spPr>
                      <a:xfrm>
                        <a:off x="2339975" y="4508500"/>
                        <a:ext cx="2087563" cy="708025"/>
                      </a:xfrm>
                      <a:prstGeom prst="rect">
                        <a:avLst/>
                      </a:prstGeom>
                      <a:noFill/>
                      <a:ln w="38100">
                        <a:noFill/>
                        <a:miter/>
                      </a:ln>
                    </p:spPr>
                  </p:pic>
                </p:oleObj>
              </mc:Fallback>
            </mc:AlternateContent>
          </a:graphicData>
        </a:graphic>
      </p:graphicFrame>
      <p:graphicFrame>
        <p:nvGraphicFramePr>
          <p:cNvPr id="6152" name="对象 6151"/>
          <p:cNvGraphicFramePr/>
          <p:nvPr/>
        </p:nvGraphicFramePr>
        <p:xfrm>
          <a:off x="2268538" y="5373688"/>
          <a:ext cx="2089150" cy="1008062"/>
        </p:xfrm>
        <a:graphic>
          <a:graphicData uri="http://schemas.openxmlformats.org/presentationml/2006/ole">
            <mc:AlternateContent xmlns:mc="http://schemas.openxmlformats.org/markup-compatibility/2006">
              <mc:Choice xmlns:v="urn:schemas-microsoft-com:vml" Requires="v">
                <p:oleObj spid="_x0000_s3078" name="" r:id="rId8" imgW="901065" imgH="393700" progId="Equation.3">
                  <p:embed/>
                </p:oleObj>
              </mc:Choice>
              <mc:Fallback>
                <p:oleObj name="" r:id="rId8" imgW="901065" imgH="393700" progId="Equation.3">
                  <p:embed/>
                  <p:pic>
                    <p:nvPicPr>
                      <p:cNvPr id="0" name="图片 3077"/>
                      <p:cNvPicPr/>
                      <p:nvPr/>
                    </p:nvPicPr>
                    <p:blipFill>
                      <a:blip r:embed="rId9"/>
                      <a:stretch>
                        <a:fillRect/>
                      </a:stretch>
                    </p:blipFill>
                    <p:spPr>
                      <a:xfrm>
                        <a:off x="2268538" y="5373688"/>
                        <a:ext cx="2089150" cy="1008062"/>
                      </a:xfrm>
                      <a:prstGeom prst="rect">
                        <a:avLst/>
                      </a:prstGeom>
                      <a:noFill/>
                      <a:ln w="38100">
                        <a:noFill/>
                        <a:miter/>
                      </a:ln>
                    </p:spPr>
                  </p:pic>
                </p:oleObj>
              </mc:Fallback>
            </mc:AlternateContent>
          </a:graphicData>
        </a:graphic>
      </p:graphicFrame>
      <p:graphicFrame>
        <p:nvGraphicFramePr>
          <p:cNvPr id="6153" name="对象 6152"/>
          <p:cNvGraphicFramePr/>
          <p:nvPr/>
        </p:nvGraphicFramePr>
        <p:xfrm>
          <a:off x="6588125" y="4437063"/>
          <a:ext cx="1862138" cy="1943100"/>
        </p:xfrm>
        <a:graphic>
          <a:graphicData uri="http://schemas.openxmlformats.org/presentationml/2006/ole">
            <mc:AlternateContent xmlns:mc="http://schemas.openxmlformats.org/markup-compatibility/2006">
              <mc:Choice xmlns:v="urn:schemas-microsoft-com:vml" Requires="v">
                <p:oleObj spid="_x0000_s3080" name="" r:id="rId10" imgW="584200" imgH="609600" progId="Equation.3">
                  <p:embed/>
                </p:oleObj>
              </mc:Choice>
              <mc:Fallback>
                <p:oleObj name="" r:id="rId10" imgW="584200" imgH="609600" progId="Equation.3">
                  <p:embed/>
                  <p:pic>
                    <p:nvPicPr>
                      <p:cNvPr id="0" name="图片 3079"/>
                      <p:cNvPicPr/>
                      <p:nvPr/>
                    </p:nvPicPr>
                    <p:blipFill>
                      <a:blip r:embed="rId11"/>
                      <a:stretch>
                        <a:fillRect/>
                      </a:stretch>
                    </p:blipFill>
                    <p:spPr>
                      <a:xfrm>
                        <a:off x="6588125" y="4437063"/>
                        <a:ext cx="1862138" cy="1943100"/>
                      </a:xfrm>
                      <a:prstGeom prst="rect">
                        <a:avLst/>
                      </a:prstGeom>
                      <a:noFill/>
                      <a:ln w="38100">
                        <a:noFill/>
                        <a:miter/>
                      </a:ln>
                    </p:spPr>
                  </p:pic>
                </p:oleObj>
              </mc:Fallback>
            </mc:AlternateContent>
          </a:graphicData>
        </a:graphic>
      </p:graphicFrame>
      <p:sp>
        <p:nvSpPr>
          <p:cNvPr id="6154" name="矩形 6153"/>
          <p:cNvSpPr/>
          <p:nvPr/>
        </p:nvSpPr>
        <p:spPr>
          <a:xfrm>
            <a:off x="1547813" y="3716338"/>
            <a:ext cx="3313113" cy="384175"/>
          </a:xfrm>
          <a:prstGeom prst="rect">
            <a:avLst/>
          </a:prstGeom>
          <a:noFill/>
          <a:ln w="9525">
            <a:noFill/>
          </a:ln>
        </p:spPr>
        <p:txBody>
          <a:bodyPr>
            <a:spAutoFit/>
          </a:bodyPr>
          <a:p>
            <a:pPr fontAlgn="base">
              <a:lnSpc>
                <a:spcPct val="80000"/>
              </a:lnSpc>
              <a:spcBef>
                <a:spcPct val="20000"/>
              </a:spcBef>
              <a:buClr>
                <a:schemeClr val="folHlink"/>
              </a:buClr>
              <a:buFont typeface="Wingdings" panose="05000000000000000000" pitchFamily="2" charset="2"/>
            </a:pPr>
            <a:r>
              <a:rPr lang="zh-CN" altLang="en-US" sz="2400" b="1" strike="noStrike" noProof="1" dirty="0">
                <a:effectLst>
                  <a:outerShdw blurRad="38100" dist="38100" dir="2700000">
                    <a:srgbClr val="FFFFFF"/>
                  </a:outerShdw>
                </a:effectLst>
                <a:latin typeface="Arial" panose="020B0604020202020204" pitchFamily="34" charset="0"/>
                <a:ea typeface="黑体" panose="02010609060101010101" pitchFamily="2" charset="-122"/>
                <a:cs typeface="+mn-cs"/>
              </a:rPr>
              <a:t>匀变速直线运动的规律：</a:t>
            </a:r>
            <a:endParaRPr lang="zh-CN" altLang="en-US" sz="2400" b="1" strike="noStrike" noProof="1" dirty="0">
              <a:effectLst>
                <a:outerShdw blurRad="38100" dist="38100" dir="2700000">
                  <a:srgbClr val="FFFFFF"/>
                </a:outerShdw>
              </a:effectLst>
              <a:latin typeface="Arial" panose="020B0604020202020204" pitchFamily="34" charset="0"/>
              <a:ea typeface="黑体" panose="02010609060101010101" pitchFamily="2" charset="-122"/>
            </a:endParaRPr>
          </a:p>
        </p:txBody>
      </p:sp>
      <p:sp>
        <p:nvSpPr>
          <p:cNvPr id="6155" name="云形标注 6154"/>
          <p:cNvSpPr/>
          <p:nvPr/>
        </p:nvSpPr>
        <p:spPr>
          <a:xfrm>
            <a:off x="5795963" y="765175"/>
            <a:ext cx="3348037" cy="3095625"/>
          </a:xfrm>
          <a:prstGeom prst="cloudCallout">
            <a:avLst>
              <a:gd name="adj1" fmla="val -38523"/>
              <a:gd name="adj2" fmla="val 70000"/>
            </a:avLst>
          </a:prstGeom>
          <a:solidFill>
            <a:schemeClr val="accent1"/>
          </a:solidFill>
          <a:ln w="9525" cap="flat" cmpd="sng">
            <a:solidFill>
              <a:schemeClr val="tx1"/>
            </a:solidFill>
            <a:prstDash val="solid"/>
            <a:round/>
            <a:headEnd type="none" w="med" len="med"/>
            <a:tailEnd type="none" w="med" len="med"/>
          </a:ln>
        </p:spPr>
        <p:txBody>
          <a:bodyPr anchor="t"/>
          <a:p>
            <a:pPr algn="ctr"/>
            <a:r>
              <a:rPr lang="zh-CN" altLang="en-US" sz="3600" b="1" dirty="0">
                <a:latin typeface="Arial" panose="020B0604020202020204" pitchFamily="34" charset="0"/>
                <a:ea typeface="宋体" panose="02010600030101010101" pitchFamily="2" charset="-122"/>
              </a:rPr>
              <a:t>这些都是谁定义和发现的？</a:t>
            </a:r>
            <a:endParaRPr lang="zh-CN" altLang="en-US" sz="3600" b="1" dirty="0">
              <a:latin typeface="Arial" panose="020B0604020202020204" pitchFamily="34" charset="0"/>
              <a:ea typeface="宋体" panose="02010600030101010101" pitchFamily="2" charset="-122"/>
            </a:endParaRPr>
          </a:p>
        </p:txBody>
      </p:sp>
      <p:graphicFrame>
        <p:nvGraphicFramePr>
          <p:cNvPr id="6156" name="对象 6155"/>
          <p:cNvGraphicFramePr/>
          <p:nvPr/>
        </p:nvGraphicFramePr>
        <p:xfrm>
          <a:off x="4211638" y="981075"/>
          <a:ext cx="1655762" cy="706438"/>
        </p:xfrm>
        <a:graphic>
          <a:graphicData uri="http://schemas.openxmlformats.org/presentationml/2006/ole">
            <mc:AlternateContent xmlns:mc="http://schemas.openxmlformats.org/markup-compatibility/2006">
              <mc:Choice xmlns:v="urn:schemas-microsoft-com:vml" Requires="v">
                <p:oleObj spid="_x0000_s3082" name="" r:id="rId12" imgW="659765" imgH="215900" progId="Equation.3">
                  <p:embed/>
                </p:oleObj>
              </mc:Choice>
              <mc:Fallback>
                <p:oleObj name="" r:id="rId12" imgW="659765" imgH="215900" progId="Equation.3">
                  <p:embed/>
                  <p:pic>
                    <p:nvPicPr>
                      <p:cNvPr id="0" name="图片 3081"/>
                      <p:cNvPicPr/>
                      <p:nvPr/>
                    </p:nvPicPr>
                    <p:blipFill>
                      <a:blip r:embed="rId13"/>
                      <a:stretch>
                        <a:fillRect/>
                      </a:stretch>
                    </p:blipFill>
                    <p:spPr>
                      <a:xfrm>
                        <a:off x="4211638" y="981075"/>
                        <a:ext cx="1655762" cy="706438"/>
                      </a:xfrm>
                      <a:prstGeom prst="rect">
                        <a:avLst/>
                      </a:prstGeom>
                      <a:noFill/>
                      <a:ln w="38100">
                        <a:noFill/>
                        <a:miter/>
                      </a:ln>
                    </p:spPr>
                  </p:pic>
                </p:oleObj>
              </mc:Fallback>
            </mc:AlternateContent>
          </a:graphicData>
        </a:graphic>
      </p:graphicFrame>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155"/>
                                        </p:tgtEl>
                                        <p:attrNameLst>
                                          <p:attrName>style.visibility</p:attrName>
                                        </p:attrNameLst>
                                      </p:cBhvr>
                                      <p:to>
                                        <p:strVal val="visible"/>
                                      </p:to>
                                    </p:set>
                                    <p:animEffect transition="in" filter="checkerboard(across)">
                                      <p:cBhvr>
                                        <p:cTn id="7" dur="500"/>
                                        <p:tgtEl>
                                          <p:spTgt spid="6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7170" name="标题 7169"/>
          <p:cNvSpPr>
            <a:spLocks noGrp="1" noRot="1"/>
          </p:cNvSpPr>
          <p:nvPr>
            <p:ph type="title"/>
          </p:nvPr>
        </p:nvSpPr>
        <p:spPr>
          <a:xfrm>
            <a:off x="179388" y="260350"/>
            <a:ext cx="576263" cy="6048375"/>
          </a:xfrm>
        </p:spPr>
        <p:txBody>
          <a:bodyPr/>
          <a:p>
            <a:pPr marL="0" marR="0" indent="0" algn="ctr" defTabSz="914400" rtl="0" eaLnBrk="1" fontAlgn="t" latinLnBrk="0" hangingPunct="1">
              <a:lnSpc>
                <a:spcPct val="100000"/>
              </a:lnSpc>
              <a:spcBef>
                <a:spcPct val="0"/>
              </a:spcBef>
              <a:spcAft>
                <a:spcPct val="0"/>
              </a:spcAft>
              <a:buClrTx/>
              <a:buSzTx/>
              <a:buFontTx/>
              <a:buNone/>
            </a:pPr>
            <a:r>
              <a:rPr kumimoji="0" lang="en-US" altLang="zh-CN" sz="3000" b="0" i="0" u="none" strike="noStrike" kern="1200" cap="none" spc="0" normalizeH="0" baseline="0" noProof="1" dirty="0">
                <a:solidFill>
                  <a:schemeClr val="accent1"/>
                </a:solidFill>
                <a:effectLst/>
                <a:latin typeface="+mj-lt"/>
                <a:ea typeface="+mj-ea"/>
                <a:cs typeface="+mj-cs"/>
                <a:sym typeface="Wingdings" panose="05000000000000000000" pitchFamily="2" charset="2"/>
              </a:rPr>
              <a:t></a:t>
            </a:r>
            <a:r>
              <a:rPr kumimoji="0" lang="zh-CN" altLang="en-US" sz="3000" b="1"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rPr>
              <a:t>伽利略</a:t>
            </a:r>
            <a:endParaRPr kumimoji="0" lang="zh-CN" altLang="en-US" sz="3000" b="1"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endParaRPr>
          </a:p>
        </p:txBody>
      </p:sp>
      <p:grpSp>
        <p:nvGrpSpPr>
          <p:cNvPr id="7171" name="组合 7170"/>
          <p:cNvGrpSpPr/>
          <p:nvPr/>
        </p:nvGrpSpPr>
        <p:grpSpPr>
          <a:xfrm>
            <a:off x="611188" y="404813"/>
            <a:ext cx="3673475" cy="5953125"/>
            <a:chOff x="521" y="255"/>
            <a:chExt cx="1951" cy="3104"/>
          </a:xfrm>
        </p:grpSpPr>
        <p:graphicFrame>
          <p:nvGraphicFramePr>
            <p:cNvPr id="7172" name="对象 7171">
              <a:hlinkClick r:id="rId2" action="ppaction://hlinkpres?slideindex=1&amp;slidetitle="/>
            </p:cNvPr>
            <p:cNvGraphicFramePr/>
            <p:nvPr/>
          </p:nvGraphicFramePr>
          <p:xfrm>
            <a:off x="612" y="255"/>
            <a:ext cx="1728" cy="2352"/>
          </p:xfrm>
          <a:graphic>
            <a:graphicData uri="http://schemas.openxmlformats.org/presentationml/2006/ole">
              <mc:AlternateContent xmlns:mc="http://schemas.openxmlformats.org/markup-compatibility/2006">
                <mc:Choice xmlns:v="urn:schemas-microsoft-com:vml" Requires="v">
                  <p:oleObj spid="_x0000_s3077" name="" r:id="rId3" imgW="1609725" imgH="2190750" progId="Paint.Picture">
                    <p:embed/>
                  </p:oleObj>
                </mc:Choice>
                <mc:Fallback>
                  <p:oleObj name="" r:id="rId3" imgW="1609725" imgH="2190750" progId="Paint.Picture">
                    <p:embed/>
                    <p:pic>
                      <p:nvPicPr>
                        <p:cNvPr id="0" name="图片 3076"/>
                        <p:cNvPicPr/>
                        <p:nvPr/>
                      </p:nvPicPr>
                      <p:blipFill>
                        <a:blip r:embed="rId4"/>
                        <a:stretch>
                          <a:fillRect/>
                        </a:stretch>
                      </p:blipFill>
                      <p:spPr>
                        <a:xfrm>
                          <a:off x="612" y="255"/>
                          <a:ext cx="1728" cy="2352"/>
                        </a:xfrm>
                        <a:prstGeom prst="rect">
                          <a:avLst/>
                        </a:prstGeom>
                        <a:noFill/>
                        <a:ln w="38100">
                          <a:noFill/>
                          <a:miter/>
                        </a:ln>
                      </p:spPr>
                    </p:pic>
                  </p:oleObj>
                </mc:Fallback>
              </mc:AlternateContent>
            </a:graphicData>
          </a:graphic>
        </p:graphicFrame>
        <p:sp>
          <p:nvSpPr>
            <p:cNvPr id="7173" name="文本框 7172"/>
            <p:cNvSpPr txBox="1"/>
            <p:nvPr/>
          </p:nvSpPr>
          <p:spPr>
            <a:xfrm>
              <a:off x="521" y="2659"/>
              <a:ext cx="1951" cy="700"/>
            </a:xfrm>
            <a:prstGeom prst="rect">
              <a:avLst/>
            </a:prstGeom>
            <a:noFill/>
            <a:ln w="9525">
              <a:noFill/>
            </a:ln>
          </p:spPr>
          <p:txBody>
            <a:bodyPr anchor="t">
              <a:spAutoFit/>
            </a:bodyPr>
            <a:p>
              <a:pPr>
                <a:spcBef>
                  <a:spcPct val="50000"/>
                </a:spcBef>
              </a:pPr>
              <a:r>
                <a:rPr lang="en-US" altLang="zh-CN" sz="3600" b="1" dirty="0">
                  <a:solidFill>
                    <a:schemeClr val="accent2"/>
                  </a:solidFill>
                  <a:latin typeface="Times New Roman" panose="02020603050405020304" pitchFamily="18" charset="0"/>
                  <a:ea typeface="华文新魏" pitchFamily="2" charset="-122"/>
                </a:rPr>
                <a:t>       </a:t>
              </a:r>
              <a:r>
                <a:rPr lang="zh-CN" altLang="en-US" sz="4000" b="1" dirty="0">
                  <a:solidFill>
                    <a:schemeClr val="accent2"/>
                  </a:solidFill>
                  <a:latin typeface="Times New Roman" panose="02020603050405020304" pitchFamily="18" charset="0"/>
                  <a:ea typeface="华文新魏" pitchFamily="2" charset="-122"/>
                </a:rPr>
                <a:t>伽利略</a:t>
              </a:r>
              <a:endParaRPr lang="zh-CN" altLang="en-US" sz="4000" b="1" dirty="0">
                <a:solidFill>
                  <a:schemeClr val="accent2"/>
                </a:solidFill>
                <a:latin typeface="Times New Roman" panose="02020603050405020304" pitchFamily="18" charset="0"/>
                <a:ea typeface="华文新魏" pitchFamily="2" charset="-122"/>
              </a:endParaRPr>
            </a:p>
            <a:p>
              <a:pPr>
                <a:spcBef>
                  <a:spcPct val="50000"/>
                </a:spcBef>
              </a:pPr>
              <a:r>
                <a:rPr lang="zh-CN" altLang="en-US" sz="2800" b="1" dirty="0">
                  <a:latin typeface="Arial" panose="020B0604020202020204" pitchFamily="34" charset="0"/>
                  <a:ea typeface="宋体" panose="02010600030101010101" pitchFamily="2" charset="-122"/>
                </a:rPr>
                <a:t>物理学家、天文学家</a:t>
              </a:r>
              <a:endParaRPr lang="zh-CN" altLang="en-US" sz="2800" b="1" dirty="0">
                <a:latin typeface="Arial" panose="020B0604020202020204" pitchFamily="34" charset="0"/>
                <a:ea typeface="宋体" panose="02010600030101010101" pitchFamily="2" charset="-122"/>
              </a:endParaRPr>
            </a:p>
          </p:txBody>
        </p:sp>
      </p:grpSp>
      <p:sp>
        <p:nvSpPr>
          <p:cNvPr id="7174" name="文本框 7173"/>
          <p:cNvSpPr txBox="1"/>
          <p:nvPr/>
        </p:nvSpPr>
        <p:spPr>
          <a:xfrm>
            <a:off x="4443413" y="620713"/>
            <a:ext cx="4700587" cy="4359275"/>
          </a:xfrm>
          <a:prstGeom prst="rect">
            <a:avLst/>
          </a:prstGeom>
          <a:noFill/>
          <a:ln w="9525">
            <a:noFill/>
          </a:ln>
        </p:spPr>
        <p:txBody>
          <a:bodyPr anchor="t">
            <a:spAutoFit/>
          </a:bodyPr>
          <a:p>
            <a:r>
              <a:rPr lang="zh-CN" altLang="en-US" sz="4000" b="1" dirty="0">
                <a:latin typeface="Arial" panose="020B0604020202020204" pitchFamily="34" charset="0"/>
                <a:ea typeface="宋体" panose="02010600030101010101" pitchFamily="2" charset="-122"/>
              </a:rPr>
              <a:t>　　伽利略的发现以及他所应用的科学的推理方法，是人类思想史上最伟大的成就之一，而且标志着物理学的真正开端。</a:t>
            </a:r>
            <a:endParaRPr lang="zh-CN" altLang="en-US" sz="4000" b="1" dirty="0">
              <a:latin typeface="Arial" panose="020B0604020202020204" pitchFamily="34" charset="0"/>
              <a:ea typeface="宋体" panose="02010600030101010101" pitchFamily="2" charset="-122"/>
            </a:endParaRPr>
          </a:p>
        </p:txBody>
      </p:sp>
      <p:sp>
        <p:nvSpPr>
          <p:cNvPr id="7175" name="文本框 7174"/>
          <p:cNvSpPr txBox="1"/>
          <p:nvPr/>
        </p:nvSpPr>
        <p:spPr>
          <a:xfrm>
            <a:off x="5076825" y="5300663"/>
            <a:ext cx="3889375" cy="823912"/>
          </a:xfrm>
          <a:prstGeom prst="rect">
            <a:avLst/>
          </a:prstGeom>
          <a:noFill/>
          <a:ln w="9525">
            <a:noFill/>
          </a:ln>
        </p:spPr>
        <p:txBody>
          <a:bodyPr anchor="t">
            <a:spAutoFit/>
          </a:bodyPr>
          <a:p>
            <a:r>
              <a:rPr lang="en-US" altLang="zh-CN" sz="3600" b="1">
                <a:solidFill>
                  <a:srgbClr val="FF0000"/>
                </a:solidFill>
                <a:latin typeface="Arial" panose="020B0604020202020204" pitchFamily="34" charset="0"/>
                <a:ea typeface="宋体" panose="02010600030101010101" pitchFamily="2" charset="-122"/>
              </a:rPr>
              <a:t>——</a:t>
            </a:r>
            <a:r>
              <a:rPr lang="zh-CN" altLang="en-US" sz="4800" b="1" dirty="0">
                <a:solidFill>
                  <a:srgbClr val="FF0000"/>
                </a:solidFill>
                <a:latin typeface="Arial" panose="020B0604020202020204" pitchFamily="34" charset="0"/>
                <a:ea typeface="华文行楷" pitchFamily="2" charset="-122"/>
              </a:rPr>
              <a:t>爱因斯坦</a:t>
            </a:r>
            <a:endParaRPr lang="zh-CN" altLang="en-US" sz="4800" b="1" dirty="0">
              <a:solidFill>
                <a:srgbClr val="FF0000"/>
              </a:solidFill>
              <a:latin typeface="Arial" panose="020B0604020202020204" pitchFamily="34" charset="0"/>
              <a:ea typeface="华文行楷" pitchFamily="2" charset="-122"/>
            </a:endParaRPr>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8194" name="椭圆 8193"/>
          <p:cNvSpPr/>
          <p:nvPr/>
        </p:nvSpPr>
        <p:spPr>
          <a:xfrm>
            <a:off x="1116013" y="1484313"/>
            <a:ext cx="431800" cy="431800"/>
          </a:xfrm>
          <a:prstGeom prst="ellipse">
            <a:avLst/>
          </a:prstGeom>
          <a:gradFill rotWithShape="1">
            <a:gsLst>
              <a:gs pos="0">
                <a:schemeClr val="bg1"/>
              </a:gs>
              <a:gs pos="100000">
                <a:schemeClr val="tx2"/>
              </a:gs>
            </a:gsLst>
            <a:path path="shape">
              <a:fillToRect l="50000" t="50000" r="50000" b="50000"/>
            </a:path>
            <a:tileRect/>
          </a:gradFill>
          <a:ln w="9525">
            <a:noFill/>
          </a:ln>
        </p:spPr>
        <p:txBody>
          <a:bodyPr anchor="t"/>
          <a:p>
            <a:endParaRPr lang="zh-CN" altLang="en-US">
              <a:latin typeface="Arial" panose="020B0604020202020204" pitchFamily="34" charset="0"/>
              <a:ea typeface="宋体" panose="02010600030101010101" pitchFamily="2" charset="-122"/>
            </a:endParaRPr>
          </a:p>
        </p:txBody>
      </p:sp>
      <p:sp>
        <p:nvSpPr>
          <p:cNvPr id="8195" name="矩形 8194"/>
          <p:cNvSpPr/>
          <p:nvPr/>
        </p:nvSpPr>
        <p:spPr>
          <a:xfrm>
            <a:off x="250825" y="188913"/>
            <a:ext cx="8642350" cy="865188"/>
          </a:xfrm>
          <a:prstGeom prst="rect">
            <a:avLst/>
          </a:prstGeom>
          <a:solidFill>
            <a:srgbClr val="99CCFF"/>
          </a:solidFill>
          <a:ln w="9525" cap="flat" cmpd="sng">
            <a:solidFill>
              <a:srgbClr val="000099"/>
            </a:solidFill>
            <a:prstDash val="solid"/>
            <a:miter/>
            <a:headEnd type="none" w="med" len="med"/>
            <a:tailEnd type="none" w="med" len="med"/>
          </a:ln>
        </p:spPr>
        <p:txBody>
          <a:bodyPr wrap="none" anchor="ctr"/>
          <a:p>
            <a:pPr algn="ctr" fontAlgn="base"/>
            <a:r>
              <a:rPr lang="zh-CN" altLang="en-US" sz="4800" strike="noStrike" noProof="1" dirty="0">
                <a:solidFill>
                  <a:srgbClr val="FF0000"/>
                </a:solidFill>
                <a:effectLst>
                  <a:outerShdw blurRad="38100" dist="38100" dir="2700000">
                    <a:srgbClr val="000000"/>
                  </a:outerShdw>
                </a:effectLst>
                <a:latin typeface="Arial" panose="020B0604020202020204" pitchFamily="34" charset="0"/>
                <a:ea typeface="隶书" pitchFamily="49" charset="-122"/>
                <a:cs typeface="+mn-cs"/>
              </a:rPr>
              <a:t>第二章  匀变速直线运动的研究</a:t>
            </a:r>
            <a:endParaRPr lang="zh-CN" altLang="en-US" sz="4800" strike="noStrike" noProof="1" dirty="0">
              <a:solidFill>
                <a:srgbClr val="FF0000"/>
              </a:solidFill>
              <a:effectLst>
                <a:outerShdw blurRad="38100" dist="38100" dir="2700000">
                  <a:srgbClr val="000000"/>
                </a:outerShdw>
              </a:effectLst>
              <a:latin typeface="Arial" panose="020B0604020202020204" pitchFamily="34" charset="0"/>
              <a:ea typeface="隶书" pitchFamily="49" charset="-122"/>
            </a:endParaRPr>
          </a:p>
        </p:txBody>
      </p:sp>
      <p:grpSp>
        <p:nvGrpSpPr>
          <p:cNvPr id="8196" name="组合 8195"/>
          <p:cNvGrpSpPr/>
          <p:nvPr/>
        </p:nvGrpSpPr>
        <p:grpSpPr>
          <a:xfrm>
            <a:off x="7235825" y="3424238"/>
            <a:ext cx="1908175" cy="3433762"/>
            <a:chOff x="2176" y="1070"/>
            <a:chExt cx="1486" cy="2163"/>
          </a:xfrm>
        </p:grpSpPr>
        <p:sp>
          <p:nvSpPr>
            <p:cNvPr id="8197" name="任意多边形 8196"/>
            <p:cNvSpPr/>
            <p:nvPr/>
          </p:nvSpPr>
          <p:spPr>
            <a:xfrm>
              <a:off x="2243" y="1079"/>
              <a:ext cx="1416" cy="2066"/>
            </a:xfrm>
            <a:custGeom>
              <a:avLst/>
              <a:gdLst/>
              <a:ahLst/>
              <a:cxnLst/>
              <a:pathLst>
                <a:path w="2831" h="4130">
                  <a:moveTo>
                    <a:pt x="1000" y="85"/>
                  </a:moveTo>
                  <a:lnTo>
                    <a:pt x="1080" y="23"/>
                  </a:lnTo>
                  <a:lnTo>
                    <a:pt x="1171" y="0"/>
                  </a:lnTo>
                  <a:lnTo>
                    <a:pt x="1327" y="0"/>
                  </a:lnTo>
                  <a:lnTo>
                    <a:pt x="1398" y="17"/>
                  </a:lnTo>
                  <a:lnTo>
                    <a:pt x="1434" y="38"/>
                  </a:lnTo>
                  <a:lnTo>
                    <a:pt x="1449" y="66"/>
                  </a:lnTo>
                  <a:lnTo>
                    <a:pt x="1510" y="59"/>
                  </a:lnTo>
                  <a:lnTo>
                    <a:pt x="1572" y="99"/>
                  </a:lnTo>
                  <a:lnTo>
                    <a:pt x="1616" y="150"/>
                  </a:lnTo>
                  <a:lnTo>
                    <a:pt x="1633" y="245"/>
                  </a:lnTo>
                  <a:lnTo>
                    <a:pt x="1612" y="393"/>
                  </a:lnTo>
                  <a:lnTo>
                    <a:pt x="1597" y="448"/>
                  </a:lnTo>
                  <a:lnTo>
                    <a:pt x="1612" y="572"/>
                  </a:lnTo>
                  <a:lnTo>
                    <a:pt x="1593" y="631"/>
                  </a:lnTo>
                  <a:lnTo>
                    <a:pt x="1590" y="703"/>
                  </a:lnTo>
                  <a:lnTo>
                    <a:pt x="1645" y="703"/>
                  </a:lnTo>
                  <a:lnTo>
                    <a:pt x="1673" y="743"/>
                  </a:lnTo>
                  <a:lnTo>
                    <a:pt x="1698" y="832"/>
                  </a:lnTo>
                  <a:lnTo>
                    <a:pt x="1757" y="847"/>
                  </a:lnTo>
                  <a:lnTo>
                    <a:pt x="2118" y="998"/>
                  </a:lnTo>
                  <a:lnTo>
                    <a:pt x="2170" y="1058"/>
                  </a:lnTo>
                  <a:lnTo>
                    <a:pt x="2227" y="1106"/>
                  </a:lnTo>
                  <a:lnTo>
                    <a:pt x="2249" y="1154"/>
                  </a:lnTo>
                  <a:lnTo>
                    <a:pt x="2274" y="1262"/>
                  </a:lnTo>
                  <a:lnTo>
                    <a:pt x="2278" y="1539"/>
                  </a:lnTo>
                  <a:lnTo>
                    <a:pt x="2246" y="1863"/>
                  </a:lnTo>
                  <a:lnTo>
                    <a:pt x="2445" y="2189"/>
                  </a:lnTo>
                  <a:lnTo>
                    <a:pt x="2573" y="2414"/>
                  </a:lnTo>
                  <a:lnTo>
                    <a:pt x="2580" y="2556"/>
                  </a:lnTo>
                  <a:lnTo>
                    <a:pt x="2474" y="2648"/>
                  </a:lnTo>
                  <a:lnTo>
                    <a:pt x="2333" y="2684"/>
                  </a:lnTo>
                  <a:lnTo>
                    <a:pt x="2263" y="2811"/>
                  </a:lnTo>
                  <a:lnTo>
                    <a:pt x="2187" y="2912"/>
                  </a:lnTo>
                  <a:lnTo>
                    <a:pt x="2175" y="2948"/>
                  </a:lnTo>
                  <a:lnTo>
                    <a:pt x="2240" y="3005"/>
                  </a:lnTo>
                  <a:lnTo>
                    <a:pt x="2234" y="3127"/>
                  </a:lnTo>
                  <a:lnTo>
                    <a:pt x="2306" y="3130"/>
                  </a:lnTo>
                  <a:lnTo>
                    <a:pt x="2529" y="3218"/>
                  </a:lnTo>
                  <a:lnTo>
                    <a:pt x="2601" y="3305"/>
                  </a:lnTo>
                  <a:lnTo>
                    <a:pt x="2624" y="3438"/>
                  </a:lnTo>
                  <a:lnTo>
                    <a:pt x="2624" y="3493"/>
                  </a:lnTo>
                  <a:lnTo>
                    <a:pt x="2628" y="3526"/>
                  </a:lnTo>
                  <a:lnTo>
                    <a:pt x="2696" y="3512"/>
                  </a:lnTo>
                  <a:lnTo>
                    <a:pt x="2772" y="3566"/>
                  </a:lnTo>
                  <a:lnTo>
                    <a:pt x="2831" y="3653"/>
                  </a:lnTo>
                  <a:lnTo>
                    <a:pt x="2820" y="3788"/>
                  </a:lnTo>
                  <a:lnTo>
                    <a:pt x="2748" y="3940"/>
                  </a:lnTo>
                  <a:lnTo>
                    <a:pt x="2672" y="3896"/>
                  </a:lnTo>
                  <a:lnTo>
                    <a:pt x="2537" y="4126"/>
                  </a:lnTo>
                  <a:lnTo>
                    <a:pt x="2333" y="4130"/>
                  </a:lnTo>
                  <a:lnTo>
                    <a:pt x="2126" y="4064"/>
                  </a:lnTo>
                  <a:lnTo>
                    <a:pt x="2122" y="3991"/>
                  </a:lnTo>
                  <a:lnTo>
                    <a:pt x="2179" y="3944"/>
                  </a:lnTo>
                  <a:lnTo>
                    <a:pt x="2318" y="3898"/>
                  </a:lnTo>
                  <a:lnTo>
                    <a:pt x="2343" y="3817"/>
                  </a:lnTo>
                  <a:lnTo>
                    <a:pt x="2055" y="3417"/>
                  </a:lnTo>
                  <a:lnTo>
                    <a:pt x="1626" y="2849"/>
                  </a:lnTo>
                  <a:lnTo>
                    <a:pt x="1335" y="2995"/>
                  </a:lnTo>
                  <a:lnTo>
                    <a:pt x="1382" y="3075"/>
                  </a:lnTo>
                  <a:lnTo>
                    <a:pt x="1331" y="3170"/>
                  </a:lnTo>
                  <a:lnTo>
                    <a:pt x="1371" y="3203"/>
                  </a:lnTo>
                  <a:lnTo>
                    <a:pt x="1398" y="3279"/>
                  </a:lnTo>
                  <a:lnTo>
                    <a:pt x="1502" y="3349"/>
                  </a:lnTo>
                  <a:lnTo>
                    <a:pt x="1561" y="3421"/>
                  </a:lnTo>
                  <a:lnTo>
                    <a:pt x="1569" y="3541"/>
                  </a:lnTo>
                  <a:lnTo>
                    <a:pt x="1533" y="3581"/>
                  </a:lnTo>
                  <a:lnTo>
                    <a:pt x="1464" y="3600"/>
                  </a:lnTo>
                  <a:lnTo>
                    <a:pt x="1474" y="3712"/>
                  </a:lnTo>
                  <a:lnTo>
                    <a:pt x="1339" y="3788"/>
                  </a:lnTo>
                  <a:lnTo>
                    <a:pt x="1268" y="3767"/>
                  </a:lnTo>
                  <a:lnTo>
                    <a:pt x="1128" y="3853"/>
                  </a:lnTo>
                  <a:lnTo>
                    <a:pt x="888" y="3832"/>
                  </a:lnTo>
                  <a:lnTo>
                    <a:pt x="723" y="3805"/>
                  </a:lnTo>
                  <a:lnTo>
                    <a:pt x="684" y="3729"/>
                  </a:lnTo>
                  <a:lnTo>
                    <a:pt x="705" y="3649"/>
                  </a:lnTo>
                  <a:lnTo>
                    <a:pt x="821" y="3617"/>
                  </a:lnTo>
                  <a:lnTo>
                    <a:pt x="1015" y="3552"/>
                  </a:lnTo>
                  <a:lnTo>
                    <a:pt x="1091" y="3493"/>
                  </a:lnTo>
                  <a:lnTo>
                    <a:pt x="935" y="2876"/>
                  </a:lnTo>
                  <a:lnTo>
                    <a:pt x="1015" y="2509"/>
                  </a:lnTo>
                  <a:lnTo>
                    <a:pt x="806" y="2267"/>
                  </a:lnTo>
                  <a:lnTo>
                    <a:pt x="732" y="2210"/>
                  </a:lnTo>
                  <a:lnTo>
                    <a:pt x="732" y="2157"/>
                  </a:lnTo>
                  <a:lnTo>
                    <a:pt x="761" y="2153"/>
                  </a:lnTo>
                  <a:lnTo>
                    <a:pt x="909" y="2210"/>
                  </a:lnTo>
                  <a:lnTo>
                    <a:pt x="1051" y="2207"/>
                  </a:lnTo>
                  <a:lnTo>
                    <a:pt x="1099" y="2222"/>
                  </a:lnTo>
                  <a:lnTo>
                    <a:pt x="1099" y="2138"/>
                  </a:lnTo>
                  <a:lnTo>
                    <a:pt x="1200" y="2039"/>
                  </a:lnTo>
                  <a:lnTo>
                    <a:pt x="1147" y="1872"/>
                  </a:lnTo>
                  <a:lnTo>
                    <a:pt x="1084" y="1807"/>
                  </a:lnTo>
                  <a:lnTo>
                    <a:pt x="1000" y="1891"/>
                  </a:lnTo>
                  <a:lnTo>
                    <a:pt x="698" y="2070"/>
                  </a:lnTo>
                  <a:lnTo>
                    <a:pt x="597" y="2098"/>
                  </a:lnTo>
                  <a:lnTo>
                    <a:pt x="517" y="2091"/>
                  </a:lnTo>
                  <a:lnTo>
                    <a:pt x="464" y="2165"/>
                  </a:lnTo>
                  <a:lnTo>
                    <a:pt x="399" y="2142"/>
                  </a:lnTo>
                  <a:lnTo>
                    <a:pt x="371" y="2226"/>
                  </a:lnTo>
                  <a:lnTo>
                    <a:pt x="240" y="2273"/>
                  </a:lnTo>
                  <a:lnTo>
                    <a:pt x="105" y="2229"/>
                  </a:lnTo>
                  <a:lnTo>
                    <a:pt x="84" y="2091"/>
                  </a:lnTo>
                  <a:lnTo>
                    <a:pt x="124" y="2055"/>
                  </a:lnTo>
                  <a:lnTo>
                    <a:pt x="0" y="1963"/>
                  </a:lnTo>
                  <a:lnTo>
                    <a:pt x="11" y="1927"/>
                  </a:lnTo>
                  <a:lnTo>
                    <a:pt x="127" y="1916"/>
                  </a:lnTo>
                  <a:lnTo>
                    <a:pt x="232" y="1946"/>
                  </a:lnTo>
                  <a:lnTo>
                    <a:pt x="295" y="1990"/>
                  </a:lnTo>
                  <a:lnTo>
                    <a:pt x="338" y="1978"/>
                  </a:lnTo>
                  <a:lnTo>
                    <a:pt x="342" y="1927"/>
                  </a:lnTo>
                  <a:lnTo>
                    <a:pt x="411" y="1895"/>
                  </a:lnTo>
                  <a:lnTo>
                    <a:pt x="399" y="1851"/>
                  </a:lnTo>
                  <a:lnTo>
                    <a:pt x="717" y="1520"/>
                  </a:lnTo>
                  <a:lnTo>
                    <a:pt x="768" y="1477"/>
                  </a:lnTo>
                  <a:lnTo>
                    <a:pt x="797" y="1397"/>
                  </a:lnTo>
                  <a:lnTo>
                    <a:pt x="920" y="1165"/>
                  </a:lnTo>
                  <a:lnTo>
                    <a:pt x="949" y="1114"/>
                  </a:lnTo>
                  <a:lnTo>
                    <a:pt x="1088" y="1030"/>
                  </a:lnTo>
                  <a:lnTo>
                    <a:pt x="1194" y="903"/>
                  </a:lnTo>
                  <a:lnTo>
                    <a:pt x="1103" y="790"/>
                  </a:lnTo>
                  <a:lnTo>
                    <a:pt x="1015" y="627"/>
                  </a:lnTo>
                  <a:lnTo>
                    <a:pt x="1027" y="547"/>
                  </a:lnTo>
                  <a:lnTo>
                    <a:pt x="983" y="492"/>
                  </a:lnTo>
                  <a:lnTo>
                    <a:pt x="975" y="292"/>
                  </a:lnTo>
                  <a:lnTo>
                    <a:pt x="888" y="266"/>
                  </a:lnTo>
                  <a:lnTo>
                    <a:pt x="880" y="133"/>
                  </a:lnTo>
                  <a:lnTo>
                    <a:pt x="1000" y="85"/>
                  </a:lnTo>
                  <a:lnTo>
                    <a:pt x="1000" y="85"/>
                  </a:lnTo>
                  <a:close/>
                </a:path>
              </a:pathLst>
            </a:custGeom>
            <a:solidFill>
              <a:srgbClr val="FFFFFF"/>
            </a:solidFill>
            <a:ln w="9525">
              <a:noFill/>
            </a:ln>
          </p:spPr>
          <p:txBody>
            <a:bodyPr/>
            <a:p>
              <a:endParaRPr lang="zh-CN" altLang="en-US"/>
            </a:p>
          </p:txBody>
        </p:sp>
        <p:sp>
          <p:nvSpPr>
            <p:cNvPr id="8198" name="任意多边形 8197"/>
            <p:cNvSpPr/>
            <p:nvPr/>
          </p:nvSpPr>
          <p:spPr>
            <a:xfrm>
              <a:off x="2500" y="3057"/>
              <a:ext cx="1135" cy="176"/>
            </a:xfrm>
            <a:custGeom>
              <a:avLst/>
              <a:gdLst/>
              <a:ahLst/>
              <a:cxnLst/>
              <a:pathLst>
                <a:path w="2271" h="352">
                  <a:moveTo>
                    <a:pt x="826" y="0"/>
                  </a:moveTo>
                  <a:lnTo>
                    <a:pt x="571" y="4"/>
                  </a:lnTo>
                  <a:lnTo>
                    <a:pt x="196" y="16"/>
                  </a:lnTo>
                  <a:lnTo>
                    <a:pt x="25" y="52"/>
                  </a:lnTo>
                  <a:lnTo>
                    <a:pt x="0" y="80"/>
                  </a:lnTo>
                  <a:lnTo>
                    <a:pt x="54" y="112"/>
                  </a:lnTo>
                  <a:lnTo>
                    <a:pt x="287" y="112"/>
                  </a:lnTo>
                  <a:lnTo>
                    <a:pt x="152" y="175"/>
                  </a:lnTo>
                  <a:lnTo>
                    <a:pt x="141" y="228"/>
                  </a:lnTo>
                  <a:lnTo>
                    <a:pt x="261" y="276"/>
                  </a:lnTo>
                  <a:lnTo>
                    <a:pt x="459" y="268"/>
                  </a:lnTo>
                  <a:lnTo>
                    <a:pt x="896" y="251"/>
                  </a:lnTo>
                  <a:lnTo>
                    <a:pt x="932" y="304"/>
                  </a:lnTo>
                  <a:lnTo>
                    <a:pt x="1120" y="352"/>
                  </a:lnTo>
                  <a:lnTo>
                    <a:pt x="1638" y="346"/>
                  </a:lnTo>
                  <a:lnTo>
                    <a:pt x="2155" y="304"/>
                  </a:lnTo>
                  <a:lnTo>
                    <a:pt x="2271" y="219"/>
                  </a:lnTo>
                  <a:lnTo>
                    <a:pt x="2084" y="160"/>
                  </a:lnTo>
                  <a:lnTo>
                    <a:pt x="1841" y="175"/>
                  </a:lnTo>
                  <a:lnTo>
                    <a:pt x="1645" y="223"/>
                  </a:lnTo>
                  <a:lnTo>
                    <a:pt x="1466" y="228"/>
                  </a:lnTo>
                  <a:lnTo>
                    <a:pt x="1375" y="208"/>
                  </a:lnTo>
                  <a:lnTo>
                    <a:pt x="1375" y="135"/>
                  </a:lnTo>
                  <a:lnTo>
                    <a:pt x="1356" y="128"/>
                  </a:lnTo>
                  <a:lnTo>
                    <a:pt x="1310" y="107"/>
                  </a:lnTo>
                  <a:lnTo>
                    <a:pt x="1263" y="88"/>
                  </a:lnTo>
                  <a:lnTo>
                    <a:pt x="1234" y="76"/>
                  </a:lnTo>
                  <a:lnTo>
                    <a:pt x="1101" y="67"/>
                  </a:lnTo>
                  <a:lnTo>
                    <a:pt x="982" y="59"/>
                  </a:lnTo>
                  <a:lnTo>
                    <a:pt x="888" y="12"/>
                  </a:lnTo>
                  <a:lnTo>
                    <a:pt x="826" y="0"/>
                  </a:lnTo>
                  <a:lnTo>
                    <a:pt x="826" y="0"/>
                  </a:lnTo>
                  <a:close/>
                </a:path>
              </a:pathLst>
            </a:custGeom>
            <a:solidFill>
              <a:srgbClr val="B2B2B2"/>
            </a:solidFill>
            <a:ln w="9525">
              <a:noFill/>
            </a:ln>
          </p:spPr>
          <p:txBody>
            <a:bodyPr/>
            <a:p>
              <a:endParaRPr lang="zh-CN" altLang="en-US"/>
            </a:p>
          </p:txBody>
        </p:sp>
        <p:sp>
          <p:nvSpPr>
            <p:cNvPr id="8199" name="任意多边形 8198"/>
            <p:cNvSpPr/>
            <p:nvPr/>
          </p:nvSpPr>
          <p:spPr>
            <a:xfrm>
              <a:off x="2803" y="2843"/>
              <a:ext cx="96" cy="115"/>
            </a:xfrm>
            <a:custGeom>
              <a:avLst/>
              <a:gdLst/>
              <a:ahLst/>
              <a:cxnLst/>
              <a:pathLst>
                <a:path w="194" h="230">
                  <a:moveTo>
                    <a:pt x="38" y="0"/>
                  </a:moveTo>
                  <a:lnTo>
                    <a:pt x="0" y="230"/>
                  </a:lnTo>
                  <a:lnTo>
                    <a:pt x="194" y="93"/>
                  </a:lnTo>
                  <a:lnTo>
                    <a:pt x="38" y="0"/>
                  </a:lnTo>
                  <a:lnTo>
                    <a:pt x="38" y="0"/>
                  </a:lnTo>
                  <a:close/>
                </a:path>
              </a:pathLst>
            </a:custGeom>
            <a:solidFill>
              <a:srgbClr val="7A7AAD"/>
            </a:solidFill>
            <a:ln w="9525">
              <a:noFill/>
            </a:ln>
          </p:spPr>
          <p:txBody>
            <a:bodyPr/>
            <a:p>
              <a:endParaRPr lang="zh-CN" altLang="en-US"/>
            </a:p>
          </p:txBody>
        </p:sp>
        <p:sp>
          <p:nvSpPr>
            <p:cNvPr id="8200" name="任意多边形 8199"/>
            <p:cNvSpPr/>
            <p:nvPr/>
          </p:nvSpPr>
          <p:spPr>
            <a:xfrm>
              <a:off x="3507" y="2856"/>
              <a:ext cx="56" cy="146"/>
            </a:xfrm>
            <a:custGeom>
              <a:avLst/>
              <a:gdLst/>
              <a:ahLst/>
              <a:cxnLst/>
              <a:pathLst>
                <a:path w="112" h="293">
                  <a:moveTo>
                    <a:pt x="68" y="0"/>
                  </a:moveTo>
                  <a:lnTo>
                    <a:pt x="112" y="126"/>
                  </a:lnTo>
                  <a:lnTo>
                    <a:pt x="49" y="293"/>
                  </a:lnTo>
                  <a:lnTo>
                    <a:pt x="0" y="200"/>
                  </a:lnTo>
                  <a:lnTo>
                    <a:pt x="68" y="0"/>
                  </a:lnTo>
                  <a:lnTo>
                    <a:pt x="68" y="0"/>
                  </a:lnTo>
                  <a:close/>
                </a:path>
              </a:pathLst>
            </a:custGeom>
            <a:solidFill>
              <a:srgbClr val="7A7AAD"/>
            </a:solidFill>
            <a:ln w="9525">
              <a:noFill/>
            </a:ln>
          </p:spPr>
          <p:txBody>
            <a:bodyPr/>
            <a:p>
              <a:endParaRPr lang="zh-CN" altLang="en-US"/>
            </a:p>
          </p:txBody>
        </p:sp>
        <p:sp>
          <p:nvSpPr>
            <p:cNvPr id="8201" name="任意多边形 8200"/>
            <p:cNvSpPr/>
            <p:nvPr/>
          </p:nvSpPr>
          <p:spPr>
            <a:xfrm>
              <a:off x="2586" y="2810"/>
              <a:ext cx="390" cy="189"/>
            </a:xfrm>
            <a:custGeom>
              <a:avLst/>
              <a:gdLst/>
              <a:ahLst/>
              <a:cxnLst/>
              <a:pathLst>
                <a:path w="780" h="378">
                  <a:moveTo>
                    <a:pt x="10" y="238"/>
                  </a:moveTo>
                  <a:lnTo>
                    <a:pt x="63" y="213"/>
                  </a:lnTo>
                  <a:lnTo>
                    <a:pt x="160" y="262"/>
                  </a:lnTo>
                  <a:lnTo>
                    <a:pt x="194" y="207"/>
                  </a:lnTo>
                  <a:lnTo>
                    <a:pt x="278" y="272"/>
                  </a:lnTo>
                  <a:lnTo>
                    <a:pt x="248" y="179"/>
                  </a:lnTo>
                  <a:lnTo>
                    <a:pt x="356" y="164"/>
                  </a:lnTo>
                  <a:lnTo>
                    <a:pt x="316" y="95"/>
                  </a:lnTo>
                  <a:lnTo>
                    <a:pt x="364" y="0"/>
                  </a:lnTo>
                  <a:lnTo>
                    <a:pt x="453" y="95"/>
                  </a:lnTo>
                  <a:lnTo>
                    <a:pt x="463" y="238"/>
                  </a:lnTo>
                  <a:lnTo>
                    <a:pt x="571" y="135"/>
                  </a:lnTo>
                  <a:lnTo>
                    <a:pt x="780" y="139"/>
                  </a:lnTo>
                  <a:lnTo>
                    <a:pt x="727" y="213"/>
                  </a:lnTo>
                  <a:lnTo>
                    <a:pt x="752" y="238"/>
                  </a:lnTo>
                  <a:lnTo>
                    <a:pt x="736" y="291"/>
                  </a:lnTo>
                  <a:lnTo>
                    <a:pt x="662" y="344"/>
                  </a:lnTo>
                  <a:lnTo>
                    <a:pt x="584" y="306"/>
                  </a:lnTo>
                  <a:lnTo>
                    <a:pt x="497" y="378"/>
                  </a:lnTo>
                  <a:lnTo>
                    <a:pt x="375" y="378"/>
                  </a:lnTo>
                  <a:lnTo>
                    <a:pt x="132" y="335"/>
                  </a:lnTo>
                  <a:lnTo>
                    <a:pt x="39" y="344"/>
                  </a:lnTo>
                  <a:lnTo>
                    <a:pt x="0" y="285"/>
                  </a:lnTo>
                  <a:lnTo>
                    <a:pt x="10" y="238"/>
                  </a:lnTo>
                  <a:lnTo>
                    <a:pt x="10" y="238"/>
                  </a:lnTo>
                  <a:close/>
                </a:path>
              </a:pathLst>
            </a:custGeom>
            <a:solidFill>
              <a:srgbClr val="CF8967"/>
            </a:solidFill>
            <a:ln w="9525">
              <a:noFill/>
            </a:ln>
          </p:spPr>
          <p:txBody>
            <a:bodyPr/>
            <a:p>
              <a:endParaRPr lang="zh-CN" altLang="en-US"/>
            </a:p>
          </p:txBody>
        </p:sp>
        <p:sp>
          <p:nvSpPr>
            <p:cNvPr id="8202" name="任意多边形 8201"/>
            <p:cNvSpPr/>
            <p:nvPr/>
          </p:nvSpPr>
          <p:spPr>
            <a:xfrm>
              <a:off x="3322" y="2865"/>
              <a:ext cx="331" cy="281"/>
            </a:xfrm>
            <a:custGeom>
              <a:avLst/>
              <a:gdLst/>
              <a:ahLst/>
              <a:cxnLst/>
              <a:pathLst>
                <a:path w="664" h="561">
                  <a:moveTo>
                    <a:pt x="337" y="152"/>
                  </a:moveTo>
                  <a:lnTo>
                    <a:pt x="464" y="240"/>
                  </a:lnTo>
                  <a:lnTo>
                    <a:pt x="483" y="107"/>
                  </a:lnTo>
                  <a:lnTo>
                    <a:pt x="514" y="0"/>
                  </a:lnTo>
                  <a:lnTo>
                    <a:pt x="571" y="29"/>
                  </a:lnTo>
                  <a:lnTo>
                    <a:pt x="576" y="196"/>
                  </a:lnTo>
                  <a:lnTo>
                    <a:pt x="611" y="103"/>
                  </a:lnTo>
                  <a:lnTo>
                    <a:pt x="664" y="190"/>
                  </a:lnTo>
                  <a:lnTo>
                    <a:pt x="605" y="343"/>
                  </a:lnTo>
                  <a:lnTo>
                    <a:pt x="527" y="352"/>
                  </a:lnTo>
                  <a:lnTo>
                    <a:pt x="401" y="533"/>
                  </a:lnTo>
                  <a:lnTo>
                    <a:pt x="322" y="561"/>
                  </a:lnTo>
                  <a:lnTo>
                    <a:pt x="97" y="542"/>
                  </a:lnTo>
                  <a:lnTo>
                    <a:pt x="0" y="493"/>
                  </a:lnTo>
                  <a:lnTo>
                    <a:pt x="40" y="424"/>
                  </a:lnTo>
                  <a:lnTo>
                    <a:pt x="97" y="401"/>
                  </a:lnTo>
                  <a:lnTo>
                    <a:pt x="259" y="439"/>
                  </a:lnTo>
                  <a:lnTo>
                    <a:pt x="181" y="356"/>
                  </a:lnTo>
                  <a:lnTo>
                    <a:pt x="162" y="327"/>
                  </a:lnTo>
                  <a:lnTo>
                    <a:pt x="337" y="152"/>
                  </a:lnTo>
                  <a:lnTo>
                    <a:pt x="337" y="152"/>
                  </a:lnTo>
                  <a:close/>
                </a:path>
              </a:pathLst>
            </a:custGeom>
            <a:solidFill>
              <a:srgbClr val="CF8967"/>
            </a:solidFill>
            <a:ln w="9525">
              <a:noFill/>
            </a:ln>
          </p:spPr>
          <p:txBody>
            <a:bodyPr/>
            <a:p>
              <a:endParaRPr lang="zh-CN" altLang="en-US"/>
            </a:p>
          </p:txBody>
        </p:sp>
        <p:sp>
          <p:nvSpPr>
            <p:cNvPr id="8203" name="任意多边形 8202"/>
            <p:cNvSpPr/>
            <p:nvPr/>
          </p:nvSpPr>
          <p:spPr>
            <a:xfrm>
              <a:off x="2973" y="1288"/>
              <a:ext cx="63" cy="108"/>
            </a:xfrm>
            <a:custGeom>
              <a:avLst/>
              <a:gdLst/>
              <a:ahLst/>
              <a:cxnLst/>
              <a:pathLst>
                <a:path w="128" h="215">
                  <a:moveTo>
                    <a:pt x="90" y="38"/>
                  </a:moveTo>
                  <a:lnTo>
                    <a:pt x="50" y="0"/>
                  </a:lnTo>
                  <a:lnTo>
                    <a:pt x="0" y="25"/>
                  </a:lnTo>
                  <a:lnTo>
                    <a:pt x="25" y="93"/>
                  </a:lnTo>
                  <a:lnTo>
                    <a:pt x="25" y="146"/>
                  </a:lnTo>
                  <a:lnTo>
                    <a:pt x="84" y="127"/>
                  </a:lnTo>
                  <a:lnTo>
                    <a:pt x="90" y="215"/>
                  </a:lnTo>
                  <a:lnTo>
                    <a:pt x="128" y="137"/>
                  </a:lnTo>
                  <a:lnTo>
                    <a:pt x="69" y="78"/>
                  </a:lnTo>
                  <a:lnTo>
                    <a:pt x="90" y="38"/>
                  </a:lnTo>
                  <a:lnTo>
                    <a:pt x="90" y="38"/>
                  </a:lnTo>
                  <a:close/>
                </a:path>
              </a:pathLst>
            </a:custGeom>
            <a:solidFill>
              <a:srgbClr val="FFD8C8"/>
            </a:solidFill>
            <a:ln w="9525">
              <a:noFill/>
            </a:ln>
          </p:spPr>
          <p:txBody>
            <a:bodyPr/>
            <a:p>
              <a:endParaRPr lang="zh-CN" altLang="en-US"/>
            </a:p>
          </p:txBody>
        </p:sp>
        <p:sp>
          <p:nvSpPr>
            <p:cNvPr id="8204" name="任意多边形 8203"/>
            <p:cNvSpPr/>
            <p:nvPr/>
          </p:nvSpPr>
          <p:spPr>
            <a:xfrm>
              <a:off x="2698" y="1098"/>
              <a:ext cx="331" cy="234"/>
            </a:xfrm>
            <a:custGeom>
              <a:avLst/>
              <a:gdLst/>
              <a:ahLst/>
              <a:cxnLst/>
              <a:pathLst>
                <a:path w="662" h="467">
                  <a:moveTo>
                    <a:pt x="0" y="159"/>
                  </a:moveTo>
                  <a:lnTo>
                    <a:pt x="44" y="243"/>
                  </a:lnTo>
                  <a:lnTo>
                    <a:pt x="146" y="262"/>
                  </a:lnTo>
                  <a:lnTo>
                    <a:pt x="243" y="234"/>
                  </a:lnTo>
                  <a:lnTo>
                    <a:pt x="281" y="131"/>
                  </a:lnTo>
                  <a:lnTo>
                    <a:pt x="390" y="125"/>
                  </a:lnTo>
                  <a:lnTo>
                    <a:pt x="449" y="150"/>
                  </a:lnTo>
                  <a:lnTo>
                    <a:pt x="428" y="194"/>
                  </a:lnTo>
                  <a:lnTo>
                    <a:pt x="487" y="234"/>
                  </a:lnTo>
                  <a:lnTo>
                    <a:pt x="452" y="272"/>
                  </a:lnTo>
                  <a:lnTo>
                    <a:pt x="471" y="321"/>
                  </a:lnTo>
                  <a:lnTo>
                    <a:pt x="515" y="370"/>
                  </a:lnTo>
                  <a:lnTo>
                    <a:pt x="515" y="414"/>
                  </a:lnTo>
                  <a:lnTo>
                    <a:pt x="546" y="467"/>
                  </a:lnTo>
                  <a:lnTo>
                    <a:pt x="595" y="467"/>
                  </a:lnTo>
                  <a:lnTo>
                    <a:pt x="618" y="414"/>
                  </a:lnTo>
                  <a:lnTo>
                    <a:pt x="658" y="399"/>
                  </a:lnTo>
                  <a:lnTo>
                    <a:pt x="662" y="327"/>
                  </a:lnTo>
                  <a:lnTo>
                    <a:pt x="627" y="302"/>
                  </a:lnTo>
                  <a:lnTo>
                    <a:pt x="662" y="262"/>
                  </a:lnTo>
                  <a:lnTo>
                    <a:pt x="627" y="180"/>
                  </a:lnTo>
                  <a:lnTo>
                    <a:pt x="584" y="135"/>
                  </a:lnTo>
                  <a:lnTo>
                    <a:pt x="648" y="116"/>
                  </a:lnTo>
                  <a:lnTo>
                    <a:pt x="580" y="78"/>
                  </a:lnTo>
                  <a:lnTo>
                    <a:pt x="506" y="78"/>
                  </a:lnTo>
                  <a:lnTo>
                    <a:pt x="468" y="34"/>
                  </a:lnTo>
                  <a:lnTo>
                    <a:pt x="355" y="0"/>
                  </a:lnTo>
                  <a:lnTo>
                    <a:pt x="281" y="19"/>
                  </a:lnTo>
                  <a:lnTo>
                    <a:pt x="380" y="57"/>
                  </a:lnTo>
                  <a:lnTo>
                    <a:pt x="296" y="53"/>
                  </a:lnTo>
                  <a:lnTo>
                    <a:pt x="194" y="43"/>
                  </a:lnTo>
                  <a:lnTo>
                    <a:pt x="141" y="78"/>
                  </a:lnTo>
                  <a:lnTo>
                    <a:pt x="213" y="100"/>
                  </a:lnTo>
                  <a:lnTo>
                    <a:pt x="156" y="140"/>
                  </a:lnTo>
                  <a:lnTo>
                    <a:pt x="82" y="125"/>
                  </a:lnTo>
                  <a:lnTo>
                    <a:pt x="34" y="121"/>
                  </a:lnTo>
                  <a:lnTo>
                    <a:pt x="0" y="159"/>
                  </a:lnTo>
                  <a:lnTo>
                    <a:pt x="0" y="159"/>
                  </a:lnTo>
                  <a:close/>
                </a:path>
              </a:pathLst>
            </a:custGeom>
            <a:solidFill>
              <a:srgbClr val="CCC480"/>
            </a:solidFill>
            <a:ln w="9525">
              <a:noFill/>
            </a:ln>
          </p:spPr>
          <p:txBody>
            <a:bodyPr/>
            <a:p>
              <a:endParaRPr lang="zh-CN" altLang="en-US"/>
            </a:p>
          </p:txBody>
        </p:sp>
        <p:sp>
          <p:nvSpPr>
            <p:cNvPr id="8205" name="任意多边形 8204"/>
            <p:cNvSpPr/>
            <p:nvPr/>
          </p:nvSpPr>
          <p:spPr>
            <a:xfrm>
              <a:off x="2854" y="1525"/>
              <a:ext cx="214" cy="229"/>
            </a:xfrm>
            <a:custGeom>
              <a:avLst/>
              <a:gdLst/>
              <a:ahLst/>
              <a:cxnLst/>
              <a:pathLst>
                <a:path w="428" h="458">
                  <a:moveTo>
                    <a:pt x="268" y="107"/>
                  </a:moveTo>
                  <a:lnTo>
                    <a:pt x="355" y="97"/>
                  </a:lnTo>
                  <a:lnTo>
                    <a:pt x="428" y="0"/>
                  </a:lnTo>
                  <a:lnTo>
                    <a:pt x="399" y="175"/>
                  </a:lnTo>
                  <a:lnTo>
                    <a:pt x="268" y="401"/>
                  </a:lnTo>
                  <a:lnTo>
                    <a:pt x="194" y="333"/>
                  </a:lnTo>
                  <a:lnTo>
                    <a:pt x="125" y="333"/>
                  </a:lnTo>
                  <a:lnTo>
                    <a:pt x="53" y="458"/>
                  </a:lnTo>
                  <a:lnTo>
                    <a:pt x="0" y="342"/>
                  </a:lnTo>
                  <a:lnTo>
                    <a:pt x="59" y="190"/>
                  </a:lnTo>
                  <a:lnTo>
                    <a:pt x="62" y="103"/>
                  </a:lnTo>
                  <a:lnTo>
                    <a:pt x="137" y="93"/>
                  </a:lnTo>
                  <a:lnTo>
                    <a:pt x="194" y="93"/>
                  </a:lnTo>
                  <a:lnTo>
                    <a:pt x="302" y="29"/>
                  </a:lnTo>
                  <a:lnTo>
                    <a:pt x="268" y="107"/>
                  </a:lnTo>
                  <a:lnTo>
                    <a:pt x="268" y="107"/>
                  </a:lnTo>
                  <a:close/>
                </a:path>
              </a:pathLst>
            </a:custGeom>
            <a:solidFill>
              <a:srgbClr val="E0E0FF"/>
            </a:solidFill>
            <a:ln w="9525">
              <a:noFill/>
            </a:ln>
          </p:spPr>
          <p:txBody>
            <a:bodyPr/>
            <a:p>
              <a:endParaRPr lang="zh-CN" altLang="en-US"/>
            </a:p>
          </p:txBody>
        </p:sp>
        <p:sp>
          <p:nvSpPr>
            <p:cNvPr id="8206" name="任意多边形 8205"/>
            <p:cNvSpPr/>
            <p:nvPr/>
          </p:nvSpPr>
          <p:spPr>
            <a:xfrm>
              <a:off x="2439" y="2025"/>
              <a:ext cx="74" cy="137"/>
            </a:xfrm>
            <a:custGeom>
              <a:avLst/>
              <a:gdLst/>
              <a:ahLst/>
              <a:cxnLst/>
              <a:pathLst>
                <a:path w="146" h="274">
                  <a:moveTo>
                    <a:pt x="28" y="74"/>
                  </a:moveTo>
                  <a:lnTo>
                    <a:pt x="47" y="0"/>
                  </a:lnTo>
                  <a:lnTo>
                    <a:pt x="87" y="46"/>
                  </a:lnTo>
                  <a:lnTo>
                    <a:pt x="146" y="202"/>
                  </a:lnTo>
                  <a:lnTo>
                    <a:pt x="72" y="274"/>
                  </a:lnTo>
                  <a:lnTo>
                    <a:pt x="0" y="118"/>
                  </a:lnTo>
                  <a:lnTo>
                    <a:pt x="57" y="124"/>
                  </a:lnTo>
                  <a:lnTo>
                    <a:pt x="28" y="74"/>
                  </a:lnTo>
                  <a:lnTo>
                    <a:pt x="28" y="74"/>
                  </a:lnTo>
                  <a:close/>
                </a:path>
              </a:pathLst>
            </a:custGeom>
            <a:solidFill>
              <a:srgbClr val="E0E0FF"/>
            </a:solidFill>
            <a:ln w="9525">
              <a:noFill/>
            </a:ln>
          </p:spPr>
          <p:txBody>
            <a:bodyPr/>
            <a:p>
              <a:endParaRPr lang="zh-CN" altLang="en-US"/>
            </a:p>
          </p:txBody>
        </p:sp>
        <p:sp>
          <p:nvSpPr>
            <p:cNvPr id="8207" name="任意多边形 8206"/>
            <p:cNvSpPr/>
            <p:nvPr/>
          </p:nvSpPr>
          <p:spPr>
            <a:xfrm>
              <a:off x="2463" y="1591"/>
              <a:ext cx="464" cy="540"/>
            </a:xfrm>
            <a:custGeom>
              <a:avLst/>
              <a:gdLst/>
              <a:ahLst/>
              <a:cxnLst/>
              <a:pathLst>
                <a:path w="928" h="1080">
                  <a:moveTo>
                    <a:pt x="0" y="869"/>
                  </a:moveTo>
                  <a:lnTo>
                    <a:pt x="78" y="860"/>
                  </a:lnTo>
                  <a:lnTo>
                    <a:pt x="147" y="841"/>
                  </a:lnTo>
                  <a:lnTo>
                    <a:pt x="245" y="660"/>
                  </a:lnTo>
                  <a:lnTo>
                    <a:pt x="377" y="582"/>
                  </a:lnTo>
                  <a:lnTo>
                    <a:pt x="380" y="553"/>
                  </a:lnTo>
                  <a:lnTo>
                    <a:pt x="455" y="553"/>
                  </a:lnTo>
                  <a:lnTo>
                    <a:pt x="415" y="439"/>
                  </a:lnTo>
                  <a:lnTo>
                    <a:pt x="483" y="299"/>
                  </a:lnTo>
                  <a:lnTo>
                    <a:pt x="508" y="202"/>
                  </a:lnTo>
                  <a:lnTo>
                    <a:pt x="552" y="230"/>
                  </a:lnTo>
                  <a:lnTo>
                    <a:pt x="561" y="128"/>
                  </a:lnTo>
                  <a:lnTo>
                    <a:pt x="723" y="0"/>
                  </a:lnTo>
                  <a:lnTo>
                    <a:pt x="626" y="162"/>
                  </a:lnTo>
                  <a:lnTo>
                    <a:pt x="592" y="265"/>
                  </a:lnTo>
                  <a:lnTo>
                    <a:pt x="635" y="259"/>
                  </a:lnTo>
                  <a:lnTo>
                    <a:pt x="732" y="93"/>
                  </a:lnTo>
                  <a:lnTo>
                    <a:pt x="795" y="31"/>
                  </a:lnTo>
                  <a:lnTo>
                    <a:pt x="761" y="202"/>
                  </a:lnTo>
                  <a:lnTo>
                    <a:pt x="801" y="215"/>
                  </a:lnTo>
                  <a:lnTo>
                    <a:pt x="835" y="327"/>
                  </a:lnTo>
                  <a:lnTo>
                    <a:pt x="801" y="495"/>
                  </a:lnTo>
                  <a:lnTo>
                    <a:pt x="841" y="573"/>
                  </a:lnTo>
                  <a:lnTo>
                    <a:pt x="898" y="713"/>
                  </a:lnTo>
                  <a:lnTo>
                    <a:pt x="928" y="856"/>
                  </a:lnTo>
                  <a:lnTo>
                    <a:pt x="761" y="1017"/>
                  </a:lnTo>
                  <a:lnTo>
                    <a:pt x="660" y="778"/>
                  </a:lnTo>
                  <a:lnTo>
                    <a:pt x="582" y="884"/>
                  </a:lnTo>
                  <a:lnTo>
                    <a:pt x="211" y="1055"/>
                  </a:lnTo>
                  <a:lnTo>
                    <a:pt x="122" y="1080"/>
                  </a:lnTo>
                  <a:lnTo>
                    <a:pt x="40" y="915"/>
                  </a:lnTo>
                  <a:lnTo>
                    <a:pt x="0" y="869"/>
                  </a:lnTo>
                  <a:lnTo>
                    <a:pt x="0" y="869"/>
                  </a:lnTo>
                  <a:close/>
                </a:path>
              </a:pathLst>
            </a:custGeom>
            <a:solidFill>
              <a:srgbClr val="80B9DB"/>
            </a:solidFill>
            <a:ln w="9525">
              <a:noFill/>
            </a:ln>
          </p:spPr>
          <p:txBody>
            <a:bodyPr/>
            <a:p>
              <a:endParaRPr lang="zh-CN" altLang="en-US"/>
            </a:p>
          </p:txBody>
        </p:sp>
        <p:sp>
          <p:nvSpPr>
            <p:cNvPr id="8208" name="任意多边形 8207"/>
            <p:cNvSpPr/>
            <p:nvPr/>
          </p:nvSpPr>
          <p:spPr>
            <a:xfrm>
              <a:off x="2664" y="1496"/>
              <a:ext cx="877" cy="1523"/>
            </a:xfrm>
            <a:custGeom>
              <a:avLst/>
              <a:gdLst/>
              <a:ahLst/>
              <a:cxnLst/>
              <a:pathLst>
                <a:path w="1755" h="3047">
                  <a:moveTo>
                    <a:pt x="307" y="1382"/>
                  </a:moveTo>
                  <a:lnTo>
                    <a:pt x="307" y="1344"/>
                  </a:lnTo>
                  <a:lnTo>
                    <a:pt x="381" y="1323"/>
                  </a:lnTo>
                  <a:lnTo>
                    <a:pt x="462" y="1329"/>
                  </a:lnTo>
                  <a:lnTo>
                    <a:pt x="487" y="1236"/>
                  </a:lnTo>
                  <a:lnTo>
                    <a:pt x="683" y="1021"/>
                  </a:lnTo>
                  <a:lnTo>
                    <a:pt x="776" y="937"/>
                  </a:lnTo>
                  <a:lnTo>
                    <a:pt x="867" y="918"/>
                  </a:lnTo>
                  <a:lnTo>
                    <a:pt x="833" y="850"/>
                  </a:lnTo>
                  <a:lnTo>
                    <a:pt x="980" y="620"/>
                  </a:lnTo>
                  <a:lnTo>
                    <a:pt x="1010" y="479"/>
                  </a:lnTo>
                  <a:lnTo>
                    <a:pt x="833" y="679"/>
                  </a:lnTo>
                  <a:lnTo>
                    <a:pt x="740" y="787"/>
                  </a:lnTo>
                  <a:lnTo>
                    <a:pt x="702" y="821"/>
                  </a:lnTo>
                  <a:lnTo>
                    <a:pt x="649" y="660"/>
                  </a:lnTo>
                  <a:lnTo>
                    <a:pt x="658" y="529"/>
                  </a:lnTo>
                  <a:lnTo>
                    <a:pt x="649" y="460"/>
                  </a:lnTo>
                  <a:lnTo>
                    <a:pt x="727" y="348"/>
                  </a:lnTo>
                  <a:lnTo>
                    <a:pt x="799" y="166"/>
                  </a:lnTo>
                  <a:lnTo>
                    <a:pt x="814" y="40"/>
                  </a:lnTo>
                  <a:lnTo>
                    <a:pt x="858" y="0"/>
                  </a:lnTo>
                  <a:lnTo>
                    <a:pt x="898" y="84"/>
                  </a:lnTo>
                  <a:lnTo>
                    <a:pt x="980" y="112"/>
                  </a:lnTo>
                  <a:lnTo>
                    <a:pt x="1210" y="202"/>
                  </a:lnTo>
                  <a:lnTo>
                    <a:pt x="1179" y="259"/>
                  </a:lnTo>
                  <a:lnTo>
                    <a:pt x="1248" y="240"/>
                  </a:lnTo>
                  <a:lnTo>
                    <a:pt x="1322" y="293"/>
                  </a:lnTo>
                  <a:lnTo>
                    <a:pt x="1385" y="405"/>
                  </a:lnTo>
                  <a:lnTo>
                    <a:pt x="1447" y="654"/>
                  </a:lnTo>
                  <a:lnTo>
                    <a:pt x="1425" y="825"/>
                  </a:lnTo>
                  <a:lnTo>
                    <a:pt x="1400" y="996"/>
                  </a:lnTo>
                  <a:lnTo>
                    <a:pt x="1404" y="1129"/>
                  </a:lnTo>
                  <a:lnTo>
                    <a:pt x="1463" y="1270"/>
                  </a:lnTo>
                  <a:lnTo>
                    <a:pt x="1624" y="1523"/>
                  </a:lnTo>
                  <a:lnTo>
                    <a:pt x="1693" y="1625"/>
                  </a:lnTo>
                  <a:lnTo>
                    <a:pt x="1687" y="1684"/>
                  </a:lnTo>
                  <a:lnTo>
                    <a:pt x="1649" y="1836"/>
                  </a:lnTo>
                  <a:lnTo>
                    <a:pt x="1527" y="1840"/>
                  </a:lnTo>
                  <a:lnTo>
                    <a:pt x="1472" y="1861"/>
                  </a:lnTo>
                  <a:lnTo>
                    <a:pt x="1428" y="1954"/>
                  </a:lnTo>
                  <a:lnTo>
                    <a:pt x="1331" y="2080"/>
                  </a:lnTo>
                  <a:lnTo>
                    <a:pt x="1400" y="2173"/>
                  </a:lnTo>
                  <a:lnTo>
                    <a:pt x="1381" y="2325"/>
                  </a:lnTo>
                  <a:lnTo>
                    <a:pt x="1385" y="2388"/>
                  </a:lnTo>
                  <a:lnTo>
                    <a:pt x="1434" y="2359"/>
                  </a:lnTo>
                  <a:lnTo>
                    <a:pt x="1624" y="2447"/>
                  </a:lnTo>
                  <a:lnTo>
                    <a:pt x="1706" y="2574"/>
                  </a:lnTo>
                  <a:lnTo>
                    <a:pt x="1736" y="2680"/>
                  </a:lnTo>
                  <a:lnTo>
                    <a:pt x="1755" y="2758"/>
                  </a:lnTo>
                  <a:lnTo>
                    <a:pt x="1653" y="2891"/>
                  </a:lnTo>
                  <a:lnTo>
                    <a:pt x="1493" y="3023"/>
                  </a:lnTo>
                  <a:lnTo>
                    <a:pt x="1459" y="3047"/>
                  </a:lnTo>
                  <a:lnTo>
                    <a:pt x="1381" y="3026"/>
                  </a:lnTo>
                  <a:lnTo>
                    <a:pt x="1312" y="2895"/>
                  </a:lnTo>
                  <a:lnTo>
                    <a:pt x="1160" y="2808"/>
                  </a:lnTo>
                  <a:lnTo>
                    <a:pt x="1132" y="2665"/>
                  </a:lnTo>
                  <a:lnTo>
                    <a:pt x="921" y="2583"/>
                  </a:lnTo>
                  <a:lnTo>
                    <a:pt x="824" y="2496"/>
                  </a:lnTo>
                  <a:lnTo>
                    <a:pt x="786" y="2017"/>
                  </a:lnTo>
                  <a:lnTo>
                    <a:pt x="565" y="2144"/>
                  </a:lnTo>
                  <a:lnTo>
                    <a:pt x="478" y="2179"/>
                  </a:lnTo>
                  <a:lnTo>
                    <a:pt x="518" y="2241"/>
                  </a:lnTo>
                  <a:lnTo>
                    <a:pt x="462" y="2344"/>
                  </a:lnTo>
                  <a:lnTo>
                    <a:pt x="478" y="2441"/>
                  </a:lnTo>
                  <a:lnTo>
                    <a:pt x="550" y="2540"/>
                  </a:lnTo>
                  <a:lnTo>
                    <a:pt x="630" y="2563"/>
                  </a:lnTo>
                  <a:lnTo>
                    <a:pt x="683" y="2652"/>
                  </a:lnTo>
                  <a:lnTo>
                    <a:pt x="712" y="2720"/>
                  </a:lnTo>
                  <a:lnTo>
                    <a:pt x="664" y="2749"/>
                  </a:lnTo>
                  <a:lnTo>
                    <a:pt x="550" y="2755"/>
                  </a:lnTo>
                  <a:lnTo>
                    <a:pt x="453" y="2783"/>
                  </a:lnTo>
                  <a:lnTo>
                    <a:pt x="278" y="2699"/>
                  </a:lnTo>
                  <a:lnTo>
                    <a:pt x="191" y="2680"/>
                  </a:lnTo>
                  <a:lnTo>
                    <a:pt x="166" y="2637"/>
                  </a:lnTo>
                  <a:lnTo>
                    <a:pt x="166" y="2549"/>
                  </a:lnTo>
                  <a:lnTo>
                    <a:pt x="113" y="2315"/>
                  </a:lnTo>
                  <a:lnTo>
                    <a:pt x="35" y="2148"/>
                  </a:lnTo>
                  <a:lnTo>
                    <a:pt x="0" y="1958"/>
                  </a:lnTo>
                  <a:lnTo>
                    <a:pt x="29" y="1884"/>
                  </a:lnTo>
                  <a:lnTo>
                    <a:pt x="135" y="1759"/>
                  </a:lnTo>
                  <a:lnTo>
                    <a:pt x="225" y="1728"/>
                  </a:lnTo>
                  <a:lnTo>
                    <a:pt x="263" y="1675"/>
                  </a:lnTo>
                  <a:lnTo>
                    <a:pt x="381" y="1625"/>
                  </a:lnTo>
                  <a:lnTo>
                    <a:pt x="405" y="1494"/>
                  </a:lnTo>
                  <a:lnTo>
                    <a:pt x="356" y="1416"/>
                  </a:lnTo>
                  <a:lnTo>
                    <a:pt x="307" y="1382"/>
                  </a:lnTo>
                  <a:lnTo>
                    <a:pt x="307" y="1382"/>
                  </a:lnTo>
                  <a:close/>
                </a:path>
              </a:pathLst>
            </a:custGeom>
            <a:solidFill>
              <a:srgbClr val="80B9DB"/>
            </a:solidFill>
            <a:ln w="9525">
              <a:noFill/>
            </a:ln>
          </p:spPr>
          <p:txBody>
            <a:bodyPr/>
            <a:p>
              <a:endParaRPr lang="zh-CN" altLang="en-US"/>
            </a:p>
          </p:txBody>
        </p:sp>
        <p:sp>
          <p:nvSpPr>
            <p:cNvPr id="8209" name="任意多边形 8208"/>
            <p:cNvSpPr/>
            <p:nvPr/>
          </p:nvSpPr>
          <p:spPr>
            <a:xfrm>
              <a:off x="2873" y="1596"/>
              <a:ext cx="146" cy="439"/>
            </a:xfrm>
            <a:custGeom>
              <a:avLst/>
              <a:gdLst/>
              <a:ahLst/>
              <a:cxnLst/>
              <a:pathLst>
                <a:path w="293" h="878">
                  <a:moveTo>
                    <a:pt x="99" y="0"/>
                  </a:moveTo>
                  <a:lnTo>
                    <a:pt x="64" y="66"/>
                  </a:lnTo>
                  <a:lnTo>
                    <a:pt x="53" y="112"/>
                  </a:lnTo>
                  <a:lnTo>
                    <a:pt x="87" y="190"/>
                  </a:lnTo>
                  <a:lnTo>
                    <a:pt x="49" y="268"/>
                  </a:lnTo>
                  <a:lnTo>
                    <a:pt x="0" y="380"/>
                  </a:lnTo>
                  <a:lnTo>
                    <a:pt x="68" y="321"/>
                  </a:lnTo>
                  <a:lnTo>
                    <a:pt x="40" y="448"/>
                  </a:lnTo>
                  <a:lnTo>
                    <a:pt x="99" y="408"/>
                  </a:lnTo>
                  <a:lnTo>
                    <a:pt x="146" y="473"/>
                  </a:lnTo>
                  <a:lnTo>
                    <a:pt x="121" y="555"/>
                  </a:lnTo>
                  <a:lnTo>
                    <a:pt x="152" y="657"/>
                  </a:lnTo>
                  <a:lnTo>
                    <a:pt x="30" y="595"/>
                  </a:lnTo>
                  <a:lnTo>
                    <a:pt x="78" y="701"/>
                  </a:lnTo>
                  <a:lnTo>
                    <a:pt x="87" y="878"/>
                  </a:lnTo>
                  <a:lnTo>
                    <a:pt x="293" y="657"/>
                  </a:lnTo>
                  <a:lnTo>
                    <a:pt x="224" y="486"/>
                  </a:lnTo>
                  <a:lnTo>
                    <a:pt x="245" y="306"/>
                  </a:lnTo>
                  <a:lnTo>
                    <a:pt x="156" y="190"/>
                  </a:lnTo>
                  <a:lnTo>
                    <a:pt x="190" y="81"/>
                  </a:lnTo>
                  <a:lnTo>
                    <a:pt x="99" y="0"/>
                  </a:lnTo>
                  <a:lnTo>
                    <a:pt x="99" y="0"/>
                  </a:lnTo>
                  <a:close/>
                </a:path>
              </a:pathLst>
            </a:custGeom>
            <a:solidFill>
              <a:srgbClr val="FF3333"/>
            </a:solidFill>
            <a:ln w="9525">
              <a:noFill/>
            </a:ln>
          </p:spPr>
          <p:txBody>
            <a:bodyPr/>
            <a:p>
              <a:endParaRPr lang="zh-CN" altLang="en-US"/>
            </a:p>
          </p:txBody>
        </p:sp>
        <p:sp>
          <p:nvSpPr>
            <p:cNvPr id="8210" name="任意多边形 8209"/>
            <p:cNvSpPr/>
            <p:nvPr/>
          </p:nvSpPr>
          <p:spPr>
            <a:xfrm>
              <a:off x="3007" y="2155"/>
              <a:ext cx="159" cy="181"/>
            </a:xfrm>
            <a:custGeom>
              <a:avLst/>
              <a:gdLst/>
              <a:ahLst/>
              <a:cxnLst/>
              <a:pathLst>
                <a:path w="317" h="362">
                  <a:moveTo>
                    <a:pt x="230" y="19"/>
                  </a:moveTo>
                  <a:lnTo>
                    <a:pt x="0" y="194"/>
                  </a:lnTo>
                  <a:lnTo>
                    <a:pt x="74" y="272"/>
                  </a:lnTo>
                  <a:lnTo>
                    <a:pt x="146" y="337"/>
                  </a:lnTo>
                  <a:lnTo>
                    <a:pt x="220" y="362"/>
                  </a:lnTo>
                  <a:lnTo>
                    <a:pt x="255" y="341"/>
                  </a:lnTo>
                  <a:lnTo>
                    <a:pt x="249" y="244"/>
                  </a:lnTo>
                  <a:lnTo>
                    <a:pt x="317" y="78"/>
                  </a:lnTo>
                  <a:lnTo>
                    <a:pt x="283" y="0"/>
                  </a:lnTo>
                  <a:lnTo>
                    <a:pt x="230" y="19"/>
                  </a:lnTo>
                  <a:lnTo>
                    <a:pt x="230" y="19"/>
                  </a:lnTo>
                  <a:close/>
                </a:path>
              </a:pathLst>
            </a:custGeom>
            <a:solidFill>
              <a:srgbClr val="FF3333"/>
            </a:solidFill>
            <a:ln w="9525">
              <a:noFill/>
            </a:ln>
          </p:spPr>
          <p:txBody>
            <a:bodyPr/>
            <a:p>
              <a:endParaRPr lang="zh-CN" altLang="en-US"/>
            </a:p>
          </p:txBody>
        </p:sp>
        <p:sp>
          <p:nvSpPr>
            <p:cNvPr id="8211" name="任意多边形 8210"/>
            <p:cNvSpPr/>
            <p:nvPr/>
          </p:nvSpPr>
          <p:spPr>
            <a:xfrm>
              <a:off x="2185" y="2057"/>
              <a:ext cx="290" cy="264"/>
            </a:xfrm>
            <a:custGeom>
              <a:avLst/>
              <a:gdLst/>
              <a:ahLst/>
              <a:cxnLst/>
              <a:pathLst>
                <a:path w="580" h="526">
                  <a:moveTo>
                    <a:pt x="122" y="24"/>
                  </a:moveTo>
                  <a:lnTo>
                    <a:pt x="162" y="0"/>
                  </a:lnTo>
                  <a:lnTo>
                    <a:pt x="209" y="15"/>
                  </a:lnTo>
                  <a:lnTo>
                    <a:pt x="283" y="43"/>
                  </a:lnTo>
                  <a:lnTo>
                    <a:pt x="321" y="28"/>
                  </a:lnTo>
                  <a:lnTo>
                    <a:pt x="380" y="49"/>
                  </a:lnTo>
                  <a:lnTo>
                    <a:pt x="449" y="87"/>
                  </a:lnTo>
                  <a:lnTo>
                    <a:pt x="468" y="34"/>
                  </a:lnTo>
                  <a:lnTo>
                    <a:pt x="521" y="87"/>
                  </a:lnTo>
                  <a:lnTo>
                    <a:pt x="580" y="209"/>
                  </a:lnTo>
                  <a:lnTo>
                    <a:pt x="527" y="205"/>
                  </a:lnTo>
                  <a:lnTo>
                    <a:pt x="492" y="302"/>
                  </a:lnTo>
                  <a:lnTo>
                    <a:pt x="430" y="351"/>
                  </a:lnTo>
                  <a:lnTo>
                    <a:pt x="302" y="501"/>
                  </a:lnTo>
                  <a:lnTo>
                    <a:pt x="268" y="498"/>
                  </a:lnTo>
                  <a:lnTo>
                    <a:pt x="240" y="473"/>
                  </a:lnTo>
                  <a:lnTo>
                    <a:pt x="181" y="526"/>
                  </a:lnTo>
                  <a:lnTo>
                    <a:pt x="150" y="501"/>
                  </a:lnTo>
                  <a:lnTo>
                    <a:pt x="200" y="420"/>
                  </a:lnTo>
                  <a:lnTo>
                    <a:pt x="243" y="287"/>
                  </a:lnTo>
                  <a:lnTo>
                    <a:pt x="181" y="317"/>
                  </a:lnTo>
                  <a:lnTo>
                    <a:pt x="93" y="467"/>
                  </a:lnTo>
                  <a:lnTo>
                    <a:pt x="28" y="479"/>
                  </a:lnTo>
                  <a:lnTo>
                    <a:pt x="25" y="410"/>
                  </a:lnTo>
                  <a:lnTo>
                    <a:pt x="49" y="376"/>
                  </a:lnTo>
                  <a:lnTo>
                    <a:pt x="0" y="330"/>
                  </a:lnTo>
                  <a:lnTo>
                    <a:pt x="25" y="277"/>
                  </a:lnTo>
                  <a:lnTo>
                    <a:pt x="87" y="239"/>
                  </a:lnTo>
                  <a:lnTo>
                    <a:pt x="190" y="165"/>
                  </a:lnTo>
                  <a:lnTo>
                    <a:pt x="253" y="264"/>
                  </a:lnTo>
                  <a:lnTo>
                    <a:pt x="240" y="156"/>
                  </a:lnTo>
                  <a:lnTo>
                    <a:pt x="278" y="118"/>
                  </a:lnTo>
                  <a:lnTo>
                    <a:pt x="205" y="62"/>
                  </a:lnTo>
                  <a:lnTo>
                    <a:pt x="122" y="24"/>
                  </a:lnTo>
                  <a:lnTo>
                    <a:pt x="122" y="24"/>
                  </a:lnTo>
                  <a:close/>
                </a:path>
              </a:pathLst>
            </a:custGeom>
            <a:solidFill>
              <a:srgbClr val="FFD8C8"/>
            </a:solidFill>
            <a:ln w="9525">
              <a:noFill/>
            </a:ln>
          </p:spPr>
          <p:txBody>
            <a:bodyPr/>
            <a:p>
              <a:endParaRPr lang="zh-CN" altLang="en-US"/>
            </a:p>
          </p:txBody>
        </p:sp>
        <p:sp>
          <p:nvSpPr>
            <p:cNvPr id="8212" name="任意多边形 8211"/>
            <p:cNvSpPr/>
            <p:nvPr/>
          </p:nvSpPr>
          <p:spPr>
            <a:xfrm>
              <a:off x="2524" y="2177"/>
              <a:ext cx="347" cy="210"/>
            </a:xfrm>
            <a:custGeom>
              <a:avLst/>
              <a:gdLst/>
              <a:ahLst/>
              <a:cxnLst/>
              <a:pathLst>
                <a:path w="694" h="420">
                  <a:moveTo>
                    <a:pt x="181" y="0"/>
                  </a:moveTo>
                  <a:lnTo>
                    <a:pt x="236" y="13"/>
                  </a:lnTo>
                  <a:lnTo>
                    <a:pt x="289" y="38"/>
                  </a:lnTo>
                  <a:lnTo>
                    <a:pt x="376" y="57"/>
                  </a:lnTo>
                  <a:lnTo>
                    <a:pt x="470" y="25"/>
                  </a:lnTo>
                  <a:lnTo>
                    <a:pt x="523" y="29"/>
                  </a:lnTo>
                  <a:lnTo>
                    <a:pt x="548" y="57"/>
                  </a:lnTo>
                  <a:lnTo>
                    <a:pt x="595" y="44"/>
                  </a:lnTo>
                  <a:lnTo>
                    <a:pt x="660" y="78"/>
                  </a:lnTo>
                  <a:lnTo>
                    <a:pt x="694" y="175"/>
                  </a:lnTo>
                  <a:lnTo>
                    <a:pt x="660" y="262"/>
                  </a:lnTo>
                  <a:lnTo>
                    <a:pt x="591" y="287"/>
                  </a:lnTo>
                  <a:lnTo>
                    <a:pt x="464" y="375"/>
                  </a:lnTo>
                  <a:lnTo>
                    <a:pt x="382" y="380"/>
                  </a:lnTo>
                  <a:lnTo>
                    <a:pt x="264" y="365"/>
                  </a:lnTo>
                  <a:lnTo>
                    <a:pt x="93" y="420"/>
                  </a:lnTo>
                  <a:lnTo>
                    <a:pt x="78" y="371"/>
                  </a:lnTo>
                  <a:lnTo>
                    <a:pt x="0" y="342"/>
                  </a:lnTo>
                  <a:lnTo>
                    <a:pt x="21" y="312"/>
                  </a:lnTo>
                  <a:lnTo>
                    <a:pt x="68" y="283"/>
                  </a:lnTo>
                  <a:lnTo>
                    <a:pt x="108" y="287"/>
                  </a:lnTo>
                  <a:lnTo>
                    <a:pt x="93" y="240"/>
                  </a:lnTo>
                  <a:lnTo>
                    <a:pt x="133" y="215"/>
                  </a:lnTo>
                  <a:lnTo>
                    <a:pt x="308" y="200"/>
                  </a:lnTo>
                  <a:lnTo>
                    <a:pt x="302" y="147"/>
                  </a:lnTo>
                  <a:lnTo>
                    <a:pt x="245" y="72"/>
                  </a:lnTo>
                  <a:lnTo>
                    <a:pt x="186" y="34"/>
                  </a:lnTo>
                  <a:lnTo>
                    <a:pt x="181" y="0"/>
                  </a:lnTo>
                  <a:lnTo>
                    <a:pt x="181" y="0"/>
                  </a:lnTo>
                  <a:close/>
                </a:path>
              </a:pathLst>
            </a:custGeom>
            <a:solidFill>
              <a:srgbClr val="FFD8C8"/>
            </a:solidFill>
            <a:ln w="9525">
              <a:noFill/>
            </a:ln>
          </p:spPr>
          <p:txBody>
            <a:bodyPr/>
            <a:p>
              <a:endParaRPr lang="zh-CN" altLang="en-US"/>
            </a:p>
          </p:txBody>
        </p:sp>
        <p:sp>
          <p:nvSpPr>
            <p:cNvPr id="8213" name="任意多边形 8212"/>
            <p:cNvSpPr/>
            <p:nvPr/>
          </p:nvSpPr>
          <p:spPr>
            <a:xfrm>
              <a:off x="2756" y="1161"/>
              <a:ext cx="249" cy="425"/>
            </a:xfrm>
            <a:custGeom>
              <a:avLst/>
              <a:gdLst/>
              <a:ahLst/>
              <a:cxnLst/>
              <a:pathLst>
                <a:path w="498" h="850">
                  <a:moveTo>
                    <a:pt x="0" y="137"/>
                  </a:moveTo>
                  <a:lnTo>
                    <a:pt x="0" y="226"/>
                  </a:lnTo>
                  <a:lnTo>
                    <a:pt x="9" y="289"/>
                  </a:lnTo>
                  <a:lnTo>
                    <a:pt x="30" y="318"/>
                  </a:lnTo>
                  <a:lnTo>
                    <a:pt x="93" y="339"/>
                  </a:lnTo>
                  <a:lnTo>
                    <a:pt x="87" y="377"/>
                  </a:lnTo>
                  <a:lnTo>
                    <a:pt x="49" y="416"/>
                  </a:lnTo>
                  <a:lnTo>
                    <a:pt x="53" y="489"/>
                  </a:lnTo>
                  <a:lnTo>
                    <a:pt x="97" y="542"/>
                  </a:lnTo>
                  <a:lnTo>
                    <a:pt x="133" y="572"/>
                  </a:lnTo>
                  <a:lnTo>
                    <a:pt x="142" y="648"/>
                  </a:lnTo>
                  <a:lnTo>
                    <a:pt x="198" y="679"/>
                  </a:lnTo>
                  <a:lnTo>
                    <a:pt x="213" y="745"/>
                  </a:lnTo>
                  <a:lnTo>
                    <a:pt x="243" y="762"/>
                  </a:lnTo>
                  <a:lnTo>
                    <a:pt x="258" y="831"/>
                  </a:lnTo>
                  <a:lnTo>
                    <a:pt x="333" y="821"/>
                  </a:lnTo>
                  <a:lnTo>
                    <a:pt x="386" y="850"/>
                  </a:lnTo>
                  <a:lnTo>
                    <a:pt x="498" y="757"/>
                  </a:lnTo>
                  <a:lnTo>
                    <a:pt x="468" y="684"/>
                  </a:lnTo>
                  <a:lnTo>
                    <a:pt x="468" y="582"/>
                  </a:lnTo>
                  <a:lnTo>
                    <a:pt x="399" y="597"/>
                  </a:lnTo>
                  <a:lnTo>
                    <a:pt x="399" y="473"/>
                  </a:lnTo>
                  <a:lnTo>
                    <a:pt x="376" y="339"/>
                  </a:lnTo>
                  <a:lnTo>
                    <a:pt x="327" y="314"/>
                  </a:lnTo>
                  <a:lnTo>
                    <a:pt x="321" y="261"/>
                  </a:lnTo>
                  <a:lnTo>
                    <a:pt x="249" y="181"/>
                  </a:lnTo>
                  <a:lnTo>
                    <a:pt x="264" y="112"/>
                  </a:lnTo>
                  <a:lnTo>
                    <a:pt x="220" y="59"/>
                  </a:lnTo>
                  <a:lnTo>
                    <a:pt x="274" y="0"/>
                  </a:lnTo>
                  <a:lnTo>
                    <a:pt x="165" y="6"/>
                  </a:lnTo>
                  <a:lnTo>
                    <a:pt x="127" y="109"/>
                  </a:lnTo>
                  <a:lnTo>
                    <a:pt x="59" y="133"/>
                  </a:lnTo>
                  <a:lnTo>
                    <a:pt x="0" y="137"/>
                  </a:lnTo>
                  <a:lnTo>
                    <a:pt x="0" y="137"/>
                  </a:lnTo>
                  <a:close/>
                </a:path>
              </a:pathLst>
            </a:custGeom>
            <a:solidFill>
              <a:srgbClr val="FFD8C8"/>
            </a:solidFill>
            <a:ln w="9525">
              <a:noFill/>
            </a:ln>
          </p:spPr>
          <p:txBody>
            <a:bodyPr/>
            <a:p>
              <a:endParaRPr lang="zh-CN" altLang="en-US"/>
            </a:p>
          </p:txBody>
        </p:sp>
        <p:sp>
          <p:nvSpPr>
            <p:cNvPr id="8214" name="任意多边形 8213"/>
            <p:cNvSpPr/>
            <p:nvPr/>
          </p:nvSpPr>
          <p:spPr>
            <a:xfrm>
              <a:off x="2837" y="1450"/>
              <a:ext cx="70" cy="76"/>
            </a:xfrm>
            <a:custGeom>
              <a:avLst/>
              <a:gdLst/>
              <a:ahLst/>
              <a:cxnLst/>
              <a:pathLst>
                <a:path w="141" h="152">
                  <a:moveTo>
                    <a:pt x="12" y="6"/>
                  </a:moveTo>
                  <a:lnTo>
                    <a:pt x="0" y="42"/>
                  </a:lnTo>
                  <a:lnTo>
                    <a:pt x="19" y="63"/>
                  </a:lnTo>
                  <a:lnTo>
                    <a:pt x="58" y="91"/>
                  </a:lnTo>
                  <a:lnTo>
                    <a:pt x="67" y="131"/>
                  </a:lnTo>
                  <a:lnTo>
                    <a:pt x="86" y="152"/>
                  </a:lnTo>
                  <a:lnTo>
                    <a:pt x="116" y="152"/>
                  </a:lnTo>
                  <a:lnTo>
                    <a:pt x="141" y="122"/>
                  </a:lnTo>
                  <a:lnTo>
                    <a:pt x="134" y="44"/>
                  </a:lnTo>
                  <a:lnTo>
                    <a:pt x="40" y="0"/>
                  </a:lnTo>
                  <a:lnTo>
                    <a:pt x="12" y="6"/>
                  </a:lnTo>
                  <a:lnTo>
                    <a:pt x="12" y="6"/>
                  </a:lnTo>
                  <a:close/>
                </a:path>
              </a:pathLst>
            </a:custGeom>
            <a:solidFill>
              <a:srgbClr val="FF9999"/>
            </a:solidFill>
            <a:ln w="9525">
              <a:noFill/>
            </a:ln>
          </p:spPr>
          <p:txBody>
            <a:bodyPr/>
            <a:p>
              <a:endParaRPr lang="zh-CN" altLang="en-US"/>
            </a:p>
          </p:txBody>
        </p:sp>
        <p:sp>
          <p:nvSpPr>
            <p:cNvPr id="8215" name="任意多边形 8214"/>
            <p:cNvSpPr/>
            <p:nvPr/>
          </p:nvSpPr>
          <p:spPr>
            <a:xfrm>
              <a:off x="2679" y="1070"/>
              <a:ext cx="271" cy="146"/>
            </a:xfrm>
            <a:custGeom>
              <a:avLst/>
              <a:gdLst/>
              <a:ahLst/>
              <a:cxnLst/>
              <a:pathLst>
                <a:path w="542" h="292">
                  <a:moveTo>
                    <a:pt x="0" y="275"/>
                  </a:moveTo>
                  <a:lnTo>
                    <a:pt x="7" y="114"/>
                  </a:lnTo>
                  <a:lnTo>
                    <a:pt x="64" y="93"/>
                  </a:lnTo>
                  <a:lnTo>
                    <a:pt x="127" y="83"/>
                  </a:lnTo>
                  <a:lnTo>
                    <a:pt x="194" y="30"/>
                  </a:lnTo>
                  <a:lnTo>
                    <a:pt x="289" y="13"/>
                  </a:lnTo>
                  <a:lnTo>
                    <a:pt x="308" y="9"/>
                  </a:lnTo>
                  <a:lnTo>
                    <a:pt x="420" y="0"/>
                  </a:lnTo>
                  <a:lnTo>
                    <a:pt x="530" y="15"/>
                  </a:lnTo>
                  <a:lnTo>
                    <a:pt x="542" y="36"/>
                  </a:lnTo>
                  <a:lnTo>
                    <a:pt x="525" y="49"/>
                  </a:lnTo>
                  <a:lnTo>
                    <a:pt x="418" y="38"/>
                  </a:lnTo>
                  <a:lnTo>
                    <a:pt x="314" y="51"/>
                  </a:lnTo>
                  <a:lnTo>
                    <a:pt x="291" y="51"/>
                  </a:lnTo>
                  <a:lnTo>
                    <a:pt x="207" y="64"/>
                  </a:lnTo>
                  <a:lnTo>
                    <a:pt x="175" y="97"/>
                  </a:lnTo>
                  <a:lnTo>
                    <a:pt x="141" y="123"/>
                  </a:lnTo>
                  <a:lnTo>
                    <a:pt x="47" y="171"/>
                  </a:lnTo>
                  <a:lnTo>
                    <a:pt x="28" y="218"/>
                  </a:lnTo>
                  <a:lnTo>
                    <a:pt x="32" y="273"/>
                  </a:lnTo>
                  <a:lnTo>
                    <a:pt x="17" y="292"/>
                  </a:lnTo>
                  <a:lnTo>
                    <a:pt x="0" y="275"/>
                  </a:lnTo>
                  <a:lnTo>
                    <a:pt x="0" y="275"/>
                  </a:lnTo>
                  <a:close/>
                </a:path>
              </a:pathLst>
            </a:custGeom>
            <a:solidFill>
              <a:srgbClr val="000000"/>
            </a:solidFill>
            <a:ln w="9525">
              <a:noFill/>
            </a:ln>
          </p:spPr>
          <p:txBody>
            <a:bodyPr/>
            <a:p>
              <a:endParaRPr lang="zh-CN" altLang="en-US"/>
            </a:p>
          </p:txBody>
        </p:sp>
        <p:sp>
          <p:nvSpPr>
            <p:cNvPr id="8216" name="任意多边形 8215"/>
            <p:cNvSpPr/>
            <p:nvPr/>
          </p:nvSpPr>
          <p:spPr>
            <a:xfrm>
              <a:off x="2715" y="1153"/>
              <a:ext cx="217" cy="85"/>
            </a:xfrm>
            <a:custGeom>
              <a:avLst/>
              <a:gdLst/>
              <a:ahLst/>
              <a:cxnLst/>
              <a:pathLst>
                <a:path w="434" h="171">
                  <a:moveTo>
                    <a:pt x="23" y="105"/>
                  </a:moveTo>
                  <a:lnTo>
                    <a:pt x="57" y="126"/>
                  </a:lnTo>
                  <a:lnTo>
                    <a:pt x="97" y="129"/>
                  </a:lnTo>
                  <a:lnTo>
                    <a:pt x="179" y="101"/>
                  </a:lnTo>
                  <a:lnTo>
                    <a:pt x="194" y="99"/>
                  </a:lnTo>
                  <a:lnTo>
                    <a:pt x="234" y="36"/>
                  </a:lnTo>
                  <a:lnTo>
                    <a:pt x="240" y="29"/>
                  </a:lnTo>
                  <a:lnTo>
                    <a:pt x="268" y="10"/>
                  </a:lnTo>
                  <a:lnTo>
                    <a:pt x="299" y="0"/>
                  </a:lnTo>
                  <a:lnTo>
                    <a:pt x="352" y="2"/>
                  </a:lnTo>
                  <a:lnTo>
                    <a:pt x="420" y="23"/>
                  </a:lnTo>
                  <a:lnTo>
                    <a:pt x="434" y="42"/>
                  </a:lnTo>
                  <a:lnTo>
                    <a:pt x="415" y="57"/>
                  </a:lnTo>
                  <a:lnTo>
                    <a:pt x="350" y="53"/>
                  </a:lnTo>
                  <a:lnTo>
                    <a:pt x="299" y="51"/>
                  </a:lnTo>
                  <a:lnTo>
                    <a:pt x="259" y="55"/>
                  </a:lnTo>
                  <a:lnTo>
                    <a:pt x="240" y="95"/>
                  </a:lnTo>
                  <a:lnTo>
                    <a:pt x="209" y="129"/>
                  </a:lnTo>
                  <a:lnTo>
                    <a:pt x="194" y="141"/>
                  </a:lnTo>
                  <a:lnTo>
                    <a:pt x="148" y="160"/>
                  </a:lnTo>
                  <a:lnTo>
                    <a:pt x="99" y="171"/>
                  </a:lnTo>
                  <a:lnTo>
                    <a:pt x="48" y="164"/>
                  </a:lnTo>
                  <a:lnTo>
                    <a:pt x="2" y="131"/>
                  </a:lnTo>
                  <a:lnTo>
                    <a:pt x="0" y="108"/>
                  </a:lnTo>
                  <a:lnTo>
                    <a:pt x="23" y="105"/>
                  </a:lnTo>
                  <a:lnTo>
                    <a:pt x="23" y="105"/>
                  </a:lnTo>
                  <a:close/>
                </a:path>
              </a:pathLst>
            </a:custGeom>
            <a:solidFill>
              <a:srgbClr val="000000"/>
            </a:solidFill>
            <a:ln w="9525">
              <a:noFill/>
            </a:ln>
          </p:spPr>
          <p:txBody>
            <a:bodyPr/>
            <a:p>
              <a:endParaRPr lang="zh-CN" altLang="en-US"/>
            </a:p>
          </p:txBody>
        </p:sp>
        <p:sp>
          <p:nvSpPr>
            <p:cNvPr id="8217" name="任意多边形 8216"/>
            <p:cNvSpPr/>
            <p:nvPr/>
          </p:nvSpPr>
          <p:spPr>
            <a:xfrm>
              <a:off x="2921" y="1200"/>
              <a:ext cx="83" cy="39"/>
            </a:xfrm>
            <a:custGeom>
              <a:avLst/>
              <a:gdLst/>
              <a:ahLst/>
              <a:cxnLst/>
              <a:pathLst>
                <a:path w="165" h="78">
                  <a:moveTo>
                    <a:pt x="15" y="0"/>
                  </a:moveTo>
                  <a:lnTo>
                    <a:pt x="121" y="29"/>
                  </a:lnTo>
                  <a:lnTo>
                    <a:pt x="150" y="36"/>
                  </a:lnTo>
                  <a:lnTo>
                    <a:pt x="165" y="53"/>
                  </a:lnTo>
                  <a:lnTo>
                    <a:pt x="150" y="70"/>
                  </a:lnTo>
                  <a:lnTo>
                    <a:pt x="116" y="78"/>
                  </a:lnTo>
                  <a:lnTo>
                    <a:pt x="66" y="53"/>
                  </a:lnTo>
                  <a:lnTo>
                    <a:pt x="43" y="40"/>
                  </a:lnTo>
                  <a:lnTo>
                    <a:pt x="15" y="34"/>
                  </a:lnTo>
                  <a:lnTo>
                    <a:pt x="0" y="17"/>
                  </a:lnTo>
                  <a:lnTo>
                    <a:pt x="15" y="0"/>
                  </a:lnTo>
                  <a:lnTo>
                    <a:pt x="15" y="0"/>
                  </a:lnTo>
                  <a:close/>
                </a:path>
              </a:pathLst>
            </a:custGeom>
            <a:solidFill>
              <a:srgbClr val="000000"/>
            </a:solidFill>
            <a:ln w="9525">
              <a:noFill/>
            </a:ln>
          </p:spPr>
          <p:txBody>
            <a:bodyPr/>
            <a:p>
              <a:endParaRPr lang="zh-CN" altLang="en-US"/>
            </a:p>
          </p:txBody>
        </p:sp>
        <p:sp>
          <p:nvSpPr>
            <p:cNvPr id="8218" name="任意多边形 8217"/>
            <p:cNvSpPr/>
            <p:nvPr/>
          </p:nvSpPr>
          <p:spPr>
            <a:xfrm>
              <a:off x="2940" y="1255"/>
              <a:ext cx="78" cy="37"/>
            </a:xfrm>
            <a:custGeom>
              <a:avLst/>
              <a:gdLst/>
              <a:ahLst/>
              <a:cxnLst/>
              <a:pathLst>
                <a:path w="156" h="74">
                  <a:moveTo>
                    <a:pt x="21" y="0"/>
                  </a:moveTo>
                  <a:lnTo>
                    <a:pt x="87" y="27"/>
                  </a:lnTo>
                  <a:lnTo>
                    <a:pt x="139" y="36"/>
                  </a:lnTo>
                  <a:lnTo>
                    <a:pt x="156" y="52"/>
                  </a:lnTo>
                  <a:lnTo>
                    <a:pt x="140" y="71"/>
                  </a:lnTo>
                  <a:lnTo>
                    <a:pt x="99" y="74"/>
                  </a:lnTo>
                  <a:lnTo>
                    <a:pt x="61" y="59"/>
                  </a:lnTo>
                  <a:lnTo>
                    <a:pt x="9" y="33"/>
                  </a:lnTo>
                  <a:lnTo>
                    <a:pt x="0" y="10"/>
                  </a:lnTo>
                  <a:lnTo>
                    <a:pt x="21" y="0"/>
                  </a:lnTo>
                  <a:lnTo>
                    <a:pt x="21" y="0"/>
                  </a:lnTo>
                  <a:close/>
                </a:path>
              </a:pathLst>
            </a:custGeom>
            <a:solidFill>
              <a:srgbClr val="000000"/>
            </a:solidFill>
            <a:ln w="9525">
              <a:noFill/>
            </a:ln>
          </p:spPr>
          <p:txBody>
            <a:bodyPr/>
            <a:p>
              <a:endParaRPr lang="zh-CN" altLang="en-US"/>
            </a:p>
          </p:txBody>
        </p:sp>
        <p:sp>
          <p:nvSpPr>
            <p:cNvPr id="8219" name="任意多边形 8218"/>
            <p:cNvSpPr/>
            <p:nvPr/>
          </p:nvSpPr>
          <p:spPr>
            <a:xfrm>
              <a:off x="3014" y="1299"/>
              <a:ext cx="45" cy="115"/>
            </a:xfrm>
            <a:custGeom>
              <a:avLst/>
              <a:gdLst/>
              <a:ahLst/>
              <a:cxnLst/>
              <a:pathLst>
                <a:path w="91" h="230">
                  <a:moveTo>
                    <a:pt x="2" y="13"/>
                  </a:moveTo>
                  <a:lnTo>
                    <a:pt x="27" y="2"/>
                  </a:lnTo>
                  <a:lnTo>
                    <a:pt x="53" y="0"/>
                  </a:lnTo>
                  <a:lnTo>
                    <a:pt x="76" y="26"/>
                  </a:lnTo>
                  <a:lnTo>
                    <a:pt x="84" y="64"/>
                  </a:lnTo>
                  <a:lnTo>
                    <a:pt x="91" y="110"/>
                  </a:lnTo>
                  <a:lnTo>
                    <a:pt x="84" y="152"/>
                  </a:lnTo>
                  <a:lnTo>
                    <a:pt x="71" y="188"/>
                  </a:lnTo>
                  <a:lnTo>
                    <a:pt x="32" y="230"/>
                  </a:lnTo>
                  <a:lnTo>
                    <a:pt x="10" y="228"/>
                  </a:lnTo>
                  <a:lnTo>
                    <a:pt x="12" y="203"/>
                  </a:lnTo>
                  <a:lnTo>
                    <a:pt x="40" y="169"/>
                  </a:lnTo>
                  <a:lnTo>
                    <a:pt x="53" y="137"/>
                  </a:lnTo>
                  <a:lnTo>
                    <a:pt x="59" y="106"/>
                  </a:lnTo>
                  <a:lnTo>
                    <a:pt x="53" y="72"/>
                  </a:lnTo>
                  <a:lnTo>
                    <a:pt x="46" y="34"/>
                  </a:lnTo>
                  <a:lnTo>
                    <a:pt x="23" y="40"/>
                  </a:lnTo>
                  <a:lnTo>
                    <a:pt x="0" y="38"/>
                  </a:lnTo>
                  <a:lnTo>
                    <a:pt x="2" y="13"/>
                  </a:lnTo>
                  <a:lnTo>
                    <a:pt x="2" y="13"/>
                  </a:lnTo>
                  <a:close/>
                </a:path>
              </a:pathLst>
            </a:custGeom>
            <a:solidFill>
              <a:srgbClr val="000000"/>
            </a:solidFill>
            <a:ln w="9525">
              <a:noFill/>
            </a:ln>
          </p:spPr>
          <p:txBody>
            <a:bodyPr/>
            <a:p>
              <a:endParaRPr lang="zh-CN" altLang="en-US"/>
            </a:p>
          </p:txBody>
        </p:sp>
        <p:sp>
          <p:nvSpPr>
            <p:cNvPr id="8220" name="任意多边形 8219"/>
            <p:cNvSpPr/>
            <p:nvPr/>
          </p:nvSpPr>
          <p:spPr>
            <a:xfrm>
              <a:off x="2959" y="1104"/>
              <a:ext cx="114" cy="208"/>
            </a:xfrm>
            <a:custGeom>
              <a:avLst/>
              <a:gdLst/>
              <a:ahLst/>
              <a:cxnLst/>
              <a:pathLst>
                <a:path w="228" h="416">
                  <a:moveTo>
                    <a:pt x="13" y="0"/>
                  </a:moveTo>
                  <a:lnTo>
                    <a:pt x="123" y="12"/>
                  </a:lnTo>
                  <a:lnTo>
                    <a:pt x="199" y="95"/>
                  </a:lnTo>
                  <a:lnTo>
                    <a:pt x="213" y="169"/>
                  </a:lnTo>
                  <a:lnTo>
                    <a:pt x="228" y="264"/>
                  </a:lnTo>
                  <a:lnTo>
                    <a:pt x="207" y="337"/>
                  </a:lnTo>
                  <a:lnTo>
                    <a:pt x="184" y="407"/>
                  </a:lnTo>
                  <a:lnTo>
                    <a:pt x="169" y="416"/>
                  </a:lnTo>
                  <a:lnTo>
                    <a:pt x="156" y="394"/>
                  </a:lnTo>
                  <a:lnTo>
                    <a:pt x="167" y="262"/>
                  </a:lnTo>
                  <a:lnTo>
                    <a:pt x="154" y="171"/>
                  </a:lnTo>
                  <a:lnTo>
                    <a:pt x="171" y="110"/>
                  </a:lnTo>
                  <a:lnTo>
                    <a:pt x="144" y="69"/>
                  </a:lnTo>
                  <a:lnTo>
                    <a:pt x="108" y="42"/>
                  </a:lnTo>
                  <a:lnTo>
                    <a:pt x="19" y="34"/>
                  </a:lnTo>
                  <a:lnTo>
                    <a:pt x="0" y="19"/>
                  </a:lnTo>
                  <a:lnTo>
                    <a:pt x="13" y="0"/>
                  </a:lnTo>
                  <a:lnTo>
                    <a:pt x="13" y="0"/>
                  </a:lnTo>
                  <a:close/>
                </a:path>
              </a:pathLst>
            </a:custGeom>
            <a:solidFill>
              <a:srgbClr val="000000"/>
            </a:solidFill>
            <a:ln w="9525">
              <a:noFill/>
            </a:ln>
          </p:spPr>
          <p:txBody>
            <a:bodyPr/>
            <a:p>
              <a:endParaRPr lang="zh-CN" altLang="en-US"/>
            </a:p>
          </p:txBody>
        </p:sp>
        <p:sp>
          <p:nvSpPr>
            <p:cNvPr id="8221" name="任意多边形 8220"/>
            <p:cNvSpPr/>
            <p:nvPr/>
          </p:nvSpPr>
          <p:spPr>
            <a:xfrm>
              <a:off x="2727" y="1234"/>
              <a:ext cx="267" cy="359"/>
            </a:xfrm>
            <a:custGeom>
              <a:avLst/>
              <a:gdLst/>
              <a:ahLst/>
              <a:cxnLst/>
              <a:pathLst>
                <a:path w="532" h="716">
                  <a:moveTo>
                    <a:pt x="34" y="17"/>
                  </a:moveTo>
                  <a:lnTo>
                    <a:pt x="32" y="66"/>
                  </a:lnTo>
                  <a:lnTo>
                    <a:pt x="34" y="114"/>
                  </a:lnTo>
                  <a:lnTo>
                    <a:pt x="38" y="180"/>
                  </a:lnTo>
                  <a:lnTo>
                    <a:pt x="70" y="231"/>
                  </a:lnTo>
                  <a:lnTo>
                    <a:pt x="64" y="294"/>
                  </a:lnTo>
                  <a:lnTo>
                    <a:pt x="80" y="349"/>
                  </a:lnTo>
                  <a:lnTo>
                    <a:pt x="108" y="397"/>
                  </a:lnTo>
                  <a:lnTo>
                    <a:pt x="142" y="456"/>
                  </a:lnTo>
                  <a:lnTo>
                    <a:pt x="175" y="505"/>
                  </a:lnTo>
                  <a:lnTo>
                    <a:pt x="209" y="553"/>
                  </a:lnTo>
                  <a:lnTo>
                    <a:pt x="249" y="604"/>
                  </a:lnTo>
                  <a:lnTo>
                    <a:pt x="306" y="672"/>
                  </a:lnTo>
                  <a:lnTo>
                    <a:pt x="333" y="682"/>
                  </a:lnTo>
                  <a:lnTo>
                    <a:pt x="361" y="672"/>
                  </a:lnTo>
                  <a:lnTo>
                    <a:pt x="416" y="606"/>
                  </a:lnTo>
                  <a:lnTo>
                    <a:pt x="502" y="448"/>
                  </a:lnTo>
                  <a:lnTo>
                    <a:pt x="521" y="437"/>
                  </a:lnTo>
                  <a:lnTo>
                    <a:pt x="532" y="460"/>
                  </a:lnTo>
                  <a:lnTo>
                    <a:pt x="513" y="507"/>
                  </a:lnTo>
                  <a:lnTo>
                    <a:pt x="492" y="547"/>
                  </a:lnTo>
                  <a:lnTo>
                    <a:pt x="469" y="583"/>
                  </a:lnTo>
                  <a:lnTo>
                    <a:pt x="441" y="625"/>
                  </a:lnTo>
                  <a:lnTo>
                    <a:pt x="414" y="669"/>
                  </a:lnTo>
                  <a:lnTo>
                    <a:pt x="376" y="703"/>
                  </a:lnTo>
                  <a:lnTo>
                    <a:pt x="331" y="716"/>
                  </a:lnTo>
                  <a:lnTo>
                    <a:pt x="287" y="699"/>
                  </a:lnTo>
                  <a:lnTo>
                    <a:pt x="226" y="627"/>
                  </a:lnTo>
                  <a:lnTo>
                    <a:pt x="184" y="574"/>
                  </a:lnTo>
                  <a:lnTo>
                    <a:pt x="150" y="526"/>
                  </a:lnTo>
                  <a:lnTo>
                    <a:pt x="118" y="475"/>
                  </a:lnTo>
                  <a:lnTo>
                    <a:pt x="82" y="416"/>
                  </a:lnTo>
                  <a:lnTo>
                    <a:pt x="34" y="296"/>
                  </a:lnTo>
                  <a:lnTo>
                    <a:pt x="40" y="241"/>
                  </a:lnTo>
                  <a:lnTo>
                    <a:pt x="9" y="193"/>
                  </a:lnTo>
                  <a:lnTo>
                    <a:pt x="2" y="115"/>
                  </a:lnTo>
                  <a:lnTo>
                    <a:pt x="0" y="64"/>
                  </a:lnTo>
                  <a:lnTo>
                    <a:pt x="2" y="15"/>
                  </a:lnTo>
                  <a:lnTo>
                    <a:pt x="19" y="0"/>
                  </a:lnTo>
                  <a:lnTo>
                    <a:pt x="34" y="17"/>
                  </a:lnTo>
                  <a:lnTo>
                    <a:pt x="34" y="17"/>
                  </a:lnTo>
                  <a:close/>
                </a:path>
              </a:pathLst>
            </a:custGeom>
            <a:solidFill>
              <a:srgbClr val="000000"/>
            </a:solidFill>
            <a:ln w="9525">
              <a:noFill/>
            </a:ln>
          </p:spPr>
          <p:txBody>
            <a:bodyPr/>
            <a:p>
              <a:endParaRPr lang="zh-CN" altLang="en-US"/>
            </a:p>
          </p:txBody>
        </p:sp>
        <p:sp>
          <p:nvSpPr>
            <p:cNvPr id="8222" name="任意多边形 8221"/>
            <p:cNvSpPr/>
            <p:nvPr/>
          </p:nvSpPr>
          <p:spPr>
            <a:xfrm>
              <a:off x="2844" y="1444"/>
              <a:ext cx="69" cy="74"/>
            </a:xfrm>
            <a:custGeom>
              <a:avLst/>
              <a:gdLst/>
              <a:ahLst/>
              <a:cxnLst/>
              <a:pathLst>
                <a:path w="137" h="148">
                  <a:moveTo>
                    <a:pt x="15" y="0"/>
                  </a:moveTo>
                  <a:lnTo>
                    <a:pt x="87" y="11"/>
                  </a:lnTo>
                  <a:lnTo>
                    <a:pt x="131" y="62"/>
                  </a:lnTo>
                  <a:lnTo>
                    <a:pt x="137" y="119"/>
                  </a:lnTo>
                  <a:lnTo>
                    <a:pt x="129" y="142"/>
                  </a:lnTo>
                  <a:lnTo>
                    <a:pt x="110" y="148"/>
                  </a:lnTo>
                  <a:lnTo>
                    <a:pt x="85" y="119"/>
                  </a:lnTo>
                  <a:lnTo>
                    <a:pt x="85" y="97"/>
                  </a:lnTo>
                  <a:lnTo>
                    <a:pt x="85" y="72"/>
                  </a:lnTo>
                  <a:lnTo>
                    <a:pt x="59" y="41"/>
                  </a:lnTo>
                  <a:lnTo>
                    <a:pt x="15" y="34"/>
                  </a:lnTo>
                  <a:lnTo>
                    <a:pt x="0" y="17"/>
                  </a:lnTo>
                  <a:lnTo>
                    <a:pt x="15" y="0"/>
                  </a:lnTo>
                  <a:lnTo>
                    <a:pt x="15" y="0"/>
                  </a:lnTo>
                  <a:close/>
                </a:path>
              </a:pathLst>
            </a:custGeom>
            <a:solidFill>
              <a:srgbClr val="000000"/>
            </a:solidFill>
            <a:ln w="9525">
              <a:noFill/>
            </a:ln>
          </p:spPr>
          <p:txBody>
            <a:bodyPr/>
            <a:p>
              <a:endParaRPr lang="zh-CN" altLang="en-US"/>
            </a:p>
          </p:txBody>
        </p:sp>
        <p:sp>
          <p:nvSpPr>
            <p:cNvPr id="8223" name="任意多边形 8222"/>
            <p:cNvSpPr/>
            <p:nvPr/>
          </p:nvSpPr>
          <p:spPr>
            <a:xfrm>
              <a:off x="2801" y="1284"/>
              <a:ext cx="17" cy="150"/>
            </a:xfrm>
            <a:custGeom>
              <a:avLst/>
              <a:gdLst/>
              <a:ahLst/>
              <a:cxnLst/>
              <a:pathLst>
                <a:path w="34" h="301">
                  <a:moveTo>
                    <a:pt x="33" y="17"/>
                  </a:moveTo>
                  <a:lnTo>
                    <a:pt x="34" y="280"/>
                  </a:lnTo>
                  <a:lnTo>
                    <a:pt x="21" y="301"/>
                  </a:lnTo>
                  <a:lnTo>
                    <a:pt x="4" y="286"/>
                  </a:lnTo>
                  <a:lnTo>
                    <a:pt x="0" y="17"/>
                  </a:lnTo>
                  <a:lnTo>
                    <a:pt x="17" y="0"/>
                  </a:lnTo>
                  <a:lnTo>
                    <a:pt x="33" y="17"/>
                  </a:lnTo>
                  <a:lnTo>
                    <a:pt x="33" y="17"/>
                  </a:lnTo>
                  <a:close/>
                </a:path>
              </a:pathLst>
            </a:custGeom>
            <a:solidFill>
              <a:srgbClr val="000000"/>
            </a:solidFill>
            <a:ln w="9525">
              <a:noFill/>
            </a:ln>
          </p:spPr>
          <p:txBody>
            <a:bodyPr/>
            <a:p>
              <a:endParaRPr lang="zh-CN" altLang="en-US"/>
            </a:p>
          </p:txBody>
        </p:sp>
        <p:sp>
          <p:nvSpPr>
            <p:cNvPr id="8224" name="任意多边形 8223"/>
            <p:cNvSpPr/>
            <p:nvPr/>
          </p:nvSpPr>
          <p:spPr>
            <a:xfrm>
              <a:off x="2824" y="1404"/>
              <a:ext cx="43" cy="28"/>
            </a:xfrm>
            <a:custGeom>
              <a:avLst/>
              <a:gdLst/>
              <a:ahLst/>
              <a:cxnLst/>
              <a:pathLst>
                <a:path w="85" h="55">
                  <a:moveTo>
                    <a:pt x="7" y="23"/>
                  </a:moveTo>
                  <a:lnTo>
                    <a:pt x="66" y="0"/>
                  </a:lnTo>
                  <a:lnTo>
                    <a:pt x="85" y="13"/>
                  </a:lnTo>
                  <a:lnTo>
                    <a:pt x="74" y="34"/>
                  </a:lnTo>
                  <a:lnTo>
                    <a:pt x="19" y="55"/>
                  </a:lnTo>
                  <a:lnTo>
                    <a:pt x="0" y="45"/>
                  </a:lnTo>
                  <a:lnTo>
                    <a:pt x="7" y="23"/>
                  </a:lnTo>
                  <a:lnTo>
                    <a:pt x="7" y="23"/>
                  </a:lnTo>
                  <a:close/>
                </a:path>
              </a:pathLst>
            </a:custGeom>
            <a:solidFill>
              <a:srgbClr val="000000"/>
            </a:solidFill>
            <a:ln w="9525">
              <a:noFill/>
            </a:ln>
          </p:spPr>
          <p:txBody>
            <a:bodyPr/>
            <a:p>
              <a:endParaRPr lang="zh-CN" altLang="en-US"/>
            </a:p>
          </p:txBody>
        </p:sp>
        <p:sp>
          <p:nvSpPr>
            <p:cNvPr id="8225" name="任意多边形 8224"/>
            <p:cNvSpPr/>
            <p:nvPr/>
          </p:nvSpPr>
          <p:spPr>
            <a:xfrm>
              <a:off x="2731" y="1273"/>
              <a:ext cx="64" cy="50"/>
            </a:xfrm>
            <a:custGeom>
              <a:avLst/>
              <a:gdLst/>
              <a:ahLst/>
              <a:cxnLst/>
              <a:pathLst>
                <a:path w="128" h="99">
                  <a:moveTo>
                    <a:pt x="0" y="82"/>
                  </a:moveTo>
                  <a:lnTo>
                    <a:pt x="10" y="44"/>
                  </a:lnTo>
                  <a:lnTo>
                    <a:pt x="37" y="18"/>
                  </a:lnTo>
                  <a:lnTo>
                    <a:pt x="75" y="2"/>
                  </a:lnTo>
                  <a:lnTo>
                    <a:pt x="115" y="0"/>
                  </a:lnTo>
                  <a:lnTo>
                    <a:pt x="128" y="19"/>
                  </a:lnTo>
                  <a:lnTo>
                    <a:pt x="111" y="35"/>
                  </a:lnTo>
                  <a:lnTo>
                    <a:pt x="57" y="42"/>
                  </a:lnTo>
                  <a:lnTo>
                    <a:pt x="31" y="82"/>
                  </a:lnTo>
                  <a:lnTo>
                    <a:pt x="16" y="99"/>
                  </a:lnTo>
                  <a:lnTo>
                    <a:pt x="0" y="82"/>
                  </a:lnTo>
                  <a:lnTo>
                    <a:pt x="0" y="82"/>
                  </a:lnTo>
                  <a:close/>
                </a:path>
              </a:pathLst>
            </a:custGeom>
            <a:solidFill>
              <a:srgbClr val="000000"/>
            </a:solidFill>
            <a:ln w="9525">
              <a:noFill/>
            </a:ln>
          </p:spPr>
          <p:txBody>
            <a:bodyPr/>
            <a:p>
              <a:endParaRPr lang="zh-CN" altLang="en-US"/>
            </a:p>
          </p:txBody>
        </p:sp>
        <p:sp>
          <p:nvSpPr>
            <p:cNvPr id="8226" name="任意多边形 8225"/>
            <p:cNvSpPr/>
            <p:nvPr/>
          </p:nvSpPr>
          <p:spPr>
            <a:xfrm>
              <a:off x="2835" y="1258"/>
              <a:ext cx="71" cy="47"/>
            </a:xfrm>
            <a:custGeom>
              <a:avLst/>
              <a:gdLst/>
              <a:ahLst/>
              <a:cxnLst/>
              <a:pathLst>
                <a:path w="142" h="93">
                  <a:moveTo>
                    <a:pt x="7" y="8"/>
                  </a:moveTo>
                  <a:lnTo>
                    <a:pt x="47" y="0"/>
                  </a:lnTo>
                  <a:lnTo>
                    <a:pt x="81" y="11"/>
                  </a:lnTo>
                  <a:lnTo>
                    <a:pt x="142" y="68"/>
                  </a:lnTo>
                  <a:lnTo>
                    <a:pt x="142" y="93"/>
                  </a:lnTo>
                  <a:lnTo>
                    <a:pt x="119" y="91"/>
                  </a:lnTo>
                  <a:lnTo>
                    <a:pt x="76" y="46"/>
                  </a:lnTo>
                  <a:lnTo>
                    <a:pt x="49" y="34"/>
                  </a:lnTo>
                  <a:lnTo>
                    <a:pt x="19" y="40"/>
                  </a:lnTo>
                  <a:lnTo>
                    <a:pt x="0" y="30"/>
                  </a:lnTo>
                  <a:lnTo>
                    <a:pt x="7" y="8"/>
                  </a:lnTo>
                  <a:lnTo>
                    <a:pt x="7" y="8"/>
                  </a:lnTo>
                  <a:close/>
                </a:path>
              </a:pathLst>
            </a:custGeom>
            <a:solidFill>
              <a:srgbClr val="000000"/>
            </a:solidFill>
            <a:ln w="9525">
              <a:noFill/>
            </a:ln>
          </p:spPr>
          <p:txBody>
            <a:bodyPr/>
            <a:p>
              <a:endParaRPr lang="zh-CN" altLang="en-US"/>
            </a:p>
          </p:txBody>
        </p:sp>
        <p:sp>
          <p:nvSpPr>
            <p:cNvPr id="8227" name="任意多边形 8226"/>
            <p:cNvSpPr/>
            <p:nvPr/>
          </p:nvSpPr>
          <p:spPr>
            <a:xfrm>
              <a:off x="2765" y="1327"/>
              <a:ext cx="24" cy="28"/>
            </a:xfrm>
            <a:custGeom>
              <a:avLst/>
              <a:gdLst/>
              <a:ahLst/>
              <a:cxnLst/>
              <a:pathLst>
                <a:path w="47" h="55">
                  <a:moveTo>
                    <a:pt x="11" y="7"/>
                  </a:moveTo>
                  <a:lnTo>
                    <a:pt x="13" y="6"/>
                  </a:lnTo>
                  <a:lnTo>
                    <a:pt x="21" y="0"/>
                  </a:lnTo>
                  <a:lnTo>
                    <a:pt x="30" y="2"/>
                  </a:lnTo>
                  <a:lnTo>
                    <a:pt x="47" y="36"/>
                  </a:lnTo>
                  <a:lnTo>
                    <a:pt x="34" y="49"/>
                  </a:lnTo>
                  <a:lnTo>
                    <a:pt x="15" y="55"/>
                  </a:lnTo>
                  <a:lnTo>
                    <a:pt x="0" y="38"/>
                  </a:lnTo>
                  <a:lnTo>
                    <a:pt x="11" y="7"/>
                  </a:lnTo>
                  <a:lnTo>
                    <a:pt x="11" y="7"/>
                  </a:lnTo>
                  <a:close/>
                </a:path>
              </a:pathLst>
            </a:custGeom>
            <a:solidFill>
              <a:srgbClr val="000000"/>
            </a:solidFill>
            <a:ln w="9525">
              <a:noFill/>
            </a:ln>
          </p:spPr>
          <p:txBody>
            <a:bodyPr/>
            <a:p>
              <a:endParaRPr lang="zh-CN" altLang="en-US"/>
            </a:p>
          </p:txBody>
        </p:sp>
        <p:sp>
          <p:nvSpPr>
            <p:cNvPr id="8228" name="任意多边形 8227"/>
            <p:cNvSpPr/>
            <p:nvPr/>
          </p:nvSpPr>
          <p:spPr>
            <a:xfrm>
              <a:off x="3030" y="1401"/>
              <a:ext cx="28" cy="77"/>
            </a:xfrm>
            <a:custGeom>
              <a:avLst/>
              <a:gdLst/>
              <a:ahLst/>
              <a:cxnLst/>
              <a:pathLst>
                <a:path w="58" h="154">
                  <a:moveTo>
                    <a:pt x="31" y="21"/>
                  </a:moveTo>
                  <a:lnTo>
                    <a:pt x="33" y="78"/>
                  </a:lnTo>
                  <a:lnTo>
                    <a:pt x="58" y="131"/>
                  </a:lnTo>
                  <a:lnTo>
                    <a:pt x="56" y="154"/>
                  </a:lnTo>
                  <a:lnTo>
                    <a:pt x="33" y="150"/>
                  </a:lnTo>
                  <a:lnTo>
                    <a:pt x="2" y="86"/>
                  </a:lnTo>
                  <a:lnTo>
                    <a:pt x="0" y="13"/>
                  </a:lnTo>
                  <a:lnTo>
                    <a:pt x="8" y="2"/>
                  </a:lnTo>
                  <a:lnTo>
                    <a:pt x="19" y="0"/>
                  </a:lnTo>
                  <a:lnTo>
                    <a:pt x="31" y="21"/>
                  </a:lnTo>
                  <a:lnTo>
                    <a:pt x="31" y="21"/>
                  </a:lnTo>
                  <a:close/>
                </a:path>
              </a:pathLst>
            </a:custGeom>
            <a:solidFill>
              <a:srgbClr val="000000"/>
            </a:solidFill>
            <a:ln w="9525">
              <a:noFill/>
            </a:ln>
          </p:spPr>
          <p:txBody>
            <a:bodyPr/>
            <a:p>
              <a:endParaRPr lang="zh-CN" altLang="en-US"/>
            </a:p>
          </p:txBody>
        </p:sp>
        <p:sp>
          <p:nvSpPr>
            <p:cNvPr id="8229" name="任意多边形 8228"/>
            <p:cNvSpPr/>
            <p:nvPr/>
          </p:nvSpPr>
          <p:spPr>
            <a:xfrm>
              <a:off x="2994" y="1456"/>
              <a:ext cx="69" cy="99"/>
            </a:xfrm>
            <a:custGeom>
              <a:avLst/>
              <a:gdLst/>
              <a:ahLst/>
              <a:cxnLst/>
              <a:pathLst>
                <a:path w="139" h="198">
                  <a:moveTo>
                    <a:pt x="139" y="19"/>
                  </a:moveTo>
                  <a:lnTo>
                    <a:pt x="128" y="75"/>
                  </a:lnTo>
                  <a:lnTo>
                    <a:pt x="101" y="120"/>
                  </a:lnTo>
                  <a:lnTo>
                    <a:pt x="65" y="158"/>
                  </a:lnTo>
                  <a:lnTo>
                    <a:pt x="23" y="198"/>
                  </a:lnTo>
                  <a:lnTo>
                    <a:pt x="0" y="196"/>
                  </a:lnTo>
                  <a:lnTo>
                    <a:pt x="2" y="172"/>
                  </a:lnTo>
                  <a:lnTo>
                    <a:pt x="72" y="103"/>
                  </a:lnTo>
                  <a:lnTo>
                    <a:pt x="107" y="16"/>
                  </a:lnTo>
                  <a:lnTo>
                    <a:pt x="124" y="0"/>
                  </a:lnTo>
                  <a:lnTo>
                    <a:pt x="139" y="19"/>
                  </a:lnTo>
                  <a:lnTo>
                    <a:pt x="139" y="19"/>
                  </a:lnTo>
                  <a:close/>
                </a:path>
              </a:pathLst>
            </a:custGeom>
            <a:solidFill>
              <a:srgbClr val="000000"/>
            </a:solidFill>
            <a:ln w="9525">
              <a:noFill/>
            </a:ln>
          </p:spPr>
          <p:txBody>
            <a:bodyPr/>
            <a:p>
              <a:endParaRPr lang="zh-CN" altLang="en-US"/>
            </a:p>
          </p:txBody>
        </p:sp>
        <p:sp>
          <p:nvSpPr>
            <p:cNvPr id="8230" name="任意多边形 8229"/>
            <p:cNvSpPr/>
            <p:nvPr/>
          </p:nvSpPr>
          <p:spPr>
            <a:xfrm>
              <a:off x="3038" y="1427"/>
              <a:ext cx="71" cy="75"/>
            </a:xfrm>
            <a:custGeom>
              <a:avLst/>
              <a:gdLst/>
              <a:ahLst/>
              <a:cxnLst/>
              <a:pathLst>
                <a:path w="140" h="151">
                  <a:moveTo>
                    <a:pt x="9" y="4"/>
                  </a:moveTo>
                  <a:lnTo>
                    <a:pt x="57" y="0"/>
                  </a:lnTo>
                  <a:lnTo>
                    <a:pt x="93" y="31"/>
                  </a:lnTo>
                  <a:lnTo>
                    <a:pt x="138" y="124"/>
                  </a:lnTo>
                  <a:lnTo>
                    <a:pt x="140" y="149"/>
                  </a:lnTo>
                  <a:lnTo>
                    <a:pt x="119" y="151"/>
                  </a:lnTo>
                  <a:lnTo>
                    <a:pt x="89" y="105"/>
                  </a:lnTo>
                  <a:lnTo>
                    <a:pt x="66" y="50"/>
                  </a:lnTo>
                  <a:lnTo>
                    <a:pt x="47" y="35"/>
                  </a:lnTo>
                  <a:lnTo>
                    <a:pt x="21" y="37"/>
                  </a:lnTo>
                  <a:lnTo>
                    <a:pt x="0" y="27"/>
                  </a:lnTo>
                  <a:lnTo>
                    <a:pt x="9" y="4"/>
                  </a:lnTo>
                  <a:lnTo>
                    <a:pt x="9" y="4"/>
                  </a:lnTo>
                  <a:close/>
                </a:path>
              </a:pathLst>
            </a:custGeom>
            <a:solidFill>
              <a:srgbClr val="000000"/>
            </a:solidFill>
            <a:ln w="9525">
              <a:noFill/>
            </a:ln>
          </p:spPr>
          <p:txBody>
            <a:bodyPr/>
            <a:p>
              <a:endParaRPr lang="zh-CN" altLang="en-US"/>
            </a:p>
          </p:txBody>
        </p:sp>
        <p:sp>
          <p:nvSpPr>
            <p:cNvPr id="8231" name="任意多边形 8230"/>
            <p:cNvSpPr/>
            <p:nvPr/>
          </p:nvSpPr>
          <p:spPr>
            <a:xfrm>
              <a:off x="2924" y="1596"/>
              <a:ext cx="75" cy="73"/>
            </a:xfrm>
            <a:custGeom>
              <a:avLst/>
              <a:gdLst/>
              <a:ahLst/>
              <a:cxnLst/>
              <a:pathLst>
                <a:path w="151" h="144">
                  <a:moveTo>
                    <a:pt x="21" y="0"/>
                  </a:moveTo>
                  <a:lnTo>
                    <a:pt x="82" y="55"/>
                  </a:lnTo>
                  <a:lnTo>
                    <a:pt x="109" y="87"/>
                  </a:lnTo>
                  <a:lnTo>
                    <a:pt x="145" y="114"/>
                  </a:lnTo>
                  <a:lnTo>
                    <a:pt x="151" y="139"/>
                  </a:lnTo>
                  <a:lnTo>
                    <a:pt x="130" y="144"/>
                  </a:lnTo>
                  <a:lnTo>
                    <a:pt x="69" y="87"/>
                  </a:lnTo>
                  <a:lnTo>
                    <a:pt x="42" y="57"/>
                  </a:lnTo>
                  <a:lnTo>
                    <a:pt x="8" y="32"/>
                  </a:lnTo>
                  <a:lnTo>
                    <a:pt x="0" y="9"/>
                  </a:lnTo>
                  <a:lnTo>
                    <a:pt x="21" y="0"/>
                  </a:lnTo>
                  <a:lnTo>
                    <a:pt x="21" y="0"/>
                  </a:lnTo>
                  <a:close/>
                </a:path>
              </a:pathLst>
            </a:custGeom>
            <a:solidFill>
              <a:srgbClr val="000000"/>
            </a:solidFill>
            <a:ln w="9525">
              <a:noFill/>
            </a:ln>
          </p:spPr>
          <p:txBody>
            <a:bodyPr/>
            <a:p>
              <a:endParaRPr lang="zh-CN" altLang="en-US"/>
            </a:p>
          </p:txBody>
        </p:sp>
        <p:sp>
          <p:nvSpPr>
            <p:cNvPr id="8232" name="任意多边形 8231"/>
            <p:cNvSpPr/>
            <p:nvPr/>
          </p:nvSpPr>
          <p:spPr>
            <a:xfrm>
              <a:off x="2858" y="1593"/>
              <a:ext cx="77" cy="116"/>
            </a:xfrm>
            <a:custGeom>
              <a:avLst/>
              <a:gdLst/>
              <a:ahLst/>
              <a:cxnLst/>
              <a:pathLst>
                <a:path w="154" h="232">
                  <a:moveTo>
                    <a:pt x="149" y="31"/>
                  </a:moveTo>
                  <a:lnTo>
                    <a:pt x="105" y="105"/>
                  </a:lnTo>
                  <a:lnTo>
                    <a:pt x="73" y="175"/>
                  </a:lnTo>
                  <a:lnTo>
                    <a:pt x="50" y="204"/>
                  </a:lnTo>
                  <a:lnTo>
                    <a:pt x="23" y="232"/>
                  </a:lnTo>
                  <a:lnTo>
                    <a:pt x="0" y="230"/>
                  </a:lnTo>
                  <a:lnTo>
                    <a:pt x="2" y="205"/>
                  </a:lnTo>
                  <a:lnTo>
                    <a:pt x="46" y="154"/>
                  </a:lnTo>
                  <a:lnTo>
                    <a:pt x="74" y="93"/>
                  </a:lnTo>
                  <a:lnTo>
                    <a:pt x="97" y="40"/>
                  </a:lnTo>
                  <a:lnTo>
                    <a:pt x="133" y="0"/>
                  </a:lnTo>
                  <a:lnTo>
                    <a:pt x="154" y="8"/>
                  </a:lnTo>
                  <a:lnTo>
                    <a:pt x="149" y="31"/>
                  </a:lnTo>
                  <a:lnTo>
                    <a:pt x="149" y="31"/>
                  </a:lnTo>
                  <a:close/>
                </a:path>
              </a:pathLst>
            </a:custGeom>
            <a:solidFill>
              <a:srgbClr val="000000"/>
            </a:solidFill>
            <a:ln w="9525">
              <a:noFill/>
            </a:ln>
          </p:spPr>
          <p:txBody>
            <a:bodyPr/>
            <a:p>
              <a:endParaRPr lang="zh-CN" altLang="en-US"/>
            </a:p>
          </p:txBody>
        </p:sp>
        <p:sp>
          <p:nvSpPr>
            <p:cNvPr id="8233" name="任意多边形 8232"/>
            <p:cNvSpPr/>
            <p:nvPr/>
          </p:nvSpPr>
          <p:spPr>
            <a:xfrm>
              <a:off x="2896" y="1646"/>
              <a:ext cx="33" cy="49"/>
            </a:xfrm>
            <a:custGeom>
              <a:avLst/>
              <a:gdLst/>
              <a:ahLst/>
              <a:cxnLst/>
              <a:pathLst>
                <a:path w="67" h="98">
                  <a:moveTo>
                    <a:pt x="31" y="13"/>
                  </a:moveTo>
                  <a:lnTo>
                    <a:pt x="40" y="47"/>
                  </a:lnTo>
                  <a:lnTo>
                    <a:pt x="61" y="70"/>
                  </a:lnTo>
                  <a:lnTo>
                    <a:pt x="67" y="93"/>
                  </a:lnTo>
                  <a:lnTo>
                    <a:pt x="46" y="98"/>
                  </a:lnTo>
                  <a:lnTo>
                    <a:pt x="16" y="66"/>
                  </a:lnTo>
                  <a:lnTo>
                    <a:pt x="0" y="21"/>
                  </a:lnTo>
                  <a:lnTo>
                    <a:pt x="14" y="0"/>
                  </a:lnTo>
                  <a:lnTo>
                    <a:pt x="31" y="13"/>
                  </a:lnTo>
                  <a:lnTo>
                    <a:pt x="31" y="13"/>
                  </a:lnTo>
                  <a:close/>
                </a:path>
              </a:pathLst>
            </a:custGeom>
            <a:solidFill>
              <a:srgbClr val="000000"/>
            </a:solidFill>
            <a:ln w="9525">
              <a:noFill/>
            </a:ln>
          </p:spPr>
          <p:txBody>
            <a:bodyPr/>
            <a:p>
              <a:endParaRPr lang="zh-CN" altLang="en-US"/>
            </a:p>
          </p:txBody>
        </p:sp>
        <p:sp>
          <p:nvSpPr>
            <p:cNvPr id="8234" name="任意多边形 8233"/>
            <p:cNvSpPr/>
            <p:nvPr/>
          </p:nvSpPr>
          <p:spPr>
            <a:xfrm>
              <a:off x="2952" y="1632"/>
              <a:ext cx="23" cy="57"/>
            </a:xfrm>
            <a:custGeom>
              <a:avLst/>
              <a:gdLst/>
              <a:ahLst/>
              <a:cxnLst/>
              <a:pathLst>
                <a:path w="45" h="114">
                  <a:moveTo>
                    <a:pt x="43" y="15"/>
                  </a:moveTo>
                  <a:lnTo>
                    <a:pt x="45" y="42"/>
                  </a:lnTo>
                  <a:lnTo>
                    <a:pt x="45" y="67"/>
                  </a:lnTo>
                  <a:lnTo>
                    <a:pt x="22" y="112"/>
                  </a:lnTo>
                  <a:lnTo>
                    <a:pt x="1" y="114"/>
                  </a:lnTo>
                  <a:lnTo>
                    <a:pt x="0" y="89"/>
                  </a:lnTo>
                  <a:lnTo>
                    <a:pt x="15" y="55"/>
                  </a:lnTo>
                  <a:lnTo>
                    <a:pt x="13" y="17"/>
                  </a:lnTo>
                  <a:lnTo>
                    <a:pt x="26" y="0"/>
                  </a:lnTo>
                  <a:lnTo>
                    <a:pt x="43" y="15"/>
                  </a:lnTo>
                  <a:lnTo>
                    <a:pt x="43" y="15"/>
                  </a:lnTo>
                  <a:close/>
                </a:path>
              </a:pathLst>
            </a:custGeom>
            <a:solidFill>
              <a:srgbClr val="000000"/>
            </a:solidFill>
            <a:ln w="9525">
              <a:noFill/>
            </a:ln>
          </p:spPr>
          <p:txBody>
            <a:bodyPr/>
            <a:p>
              <a:endParaRPr lang="zh-CN" altLang="en-US"/>
            </a:p>
          </p:txBody>
        </p:sp>
        <p:sp>
          <p:nvSpPr>
            <p:cNvPr id="8235" name="任意多边形 8234"/>
            <p:cNvSpPr/>
            <p:nvPr/>
          </p:nvSpPr>
          <p:spPr>
            <a:xfrm>
              <a:off x="2851" y="1687"/>
              <a:ext cx="101" cy="307"/>
            </a:xfrm>
            <a:custGeom>
              <a:avLst/>
              <a:gdLst/>
              <a:ahLst/>
              <a:cxnLst/>
              <a:pathLst>
                <a:path w="202" h="614">
                  <a:moveTo>
                    <a:pt x="152" y="170"/>
                  </a:moveTo>
                  <a:lnTo>
                    <a:pt x="152" y="137"/>
                  </a:lnTo>
                  <a:lnTo>
                    <a:pt x="165" y="109"/>
                  </a:lnTo>
                  <a:lnTo>
                    <a:pt x="167" y="55"/>
                  </a:lnTo>
                  <a:lnTo>
                    <a:pt x="146" y="33"/>
                  </a:lnTo>
                  <a:lnTo>
                    <a:pt x="122" y="67"/>
                  </a:lnTo>
                  <a:lnTo>
                    <a:pt x="105" y="118"/>
                  </a:lnTo>
                  <a:lnTo>
                    <a:pt x="95" y="135"/>
                  </a:lnTo>
                  <a:lnTo>
                    <a:pt x="36" y="257"/>
                  </a:lnTo>
                  <a:lnTo>
                    <a:pt x="57" y="358"/>
                  </a:lnTo>
                  <a:lnTo>
                    <a:pt x="139" y="491"/>
                  </a:lnTo>
                  <a:lnTo>
                    <a:pt x="141" y="500"/>
                  </a:lnTo>
                  <a:lnTo>
                    <a:pt x="145" y="586"/>
                  </a:lnTo>
                  <a:lnTo>
                    <a:pt x="139" y="605"/>
                  </a:lnTo>
                  <a:lnTo>
                    <a:pt x="124" y="614"/>
                  </a:lnTo>
                  <a:lnTo>
                    <a:pt x="97" y="590"/>
                  </a:lnTo>
                  <a:lnTo>
                    <a:pt x="87" y="514"/>
                  </a:lnTo>
                  <a:lnTo>
                    <a:pt x="49" y="447"/>
                  </a:lnTo>
                  <a:lnTo>
                    <a:pt x="10" y="386"/>
                  </a:lnTo>
                  <a:lnTo>
                    <a:pt x="0" y="320"/>
                  </a:lnTo>
                  <a:lnTo>
                    <a:pt x="6" y="253"/>
                  </a:lnTo>
                  <a:lnTo>
                    <a:pt x="30" y="183"/>
                  </a:lnTo>
                  <a:lnTo>
                    <a:pt x="67" y="122"/>
                  </a:lnTo>
                  <a:lnTo>
                    <a:pt x="76" y="97"/>
                  </a:lnTo>
                  <a:lnTo>
                    <a:pt x="101" y="40"/>
                  </a:lnTo>
                  <a:lnTo>
                    <a:pt x="116" y="16"/>
                  </a:lnTo>
                  <a:lnTo>
                    <a:pt x="139" y="0"/>
                  </a:lnTo>
                  <a:lnTo>
                    <a:pt x="169" y="8"/>
                  </a:lnTo>
                  <a:lnTo>
                    <a:pt x="194" y="35"/>
                  </a:lnTo>
                  <a:lnTo>
                    <a:pt x="202" y="63"/>
                  </a:lnTo>
                  <a:lnTo>
                    <a:pt x="194" y="93"/>
                  </a:lnTo>
                  <a:lnTo>
                    <a:pt x="183" y="160"/>
                  </a:lnTo>
                  <a:lnTo>
                    <a:pt x="171" y="181"/>
                  </a:lnTo>
                  <a:lnTo>
                    <a:pt x="152" y="170"/>
                  </a:lnTo>
                  <a:lnTo>
                    <a:pt x="152" y="170"/>
                  </a:lnTo>
                  <a:close/>
                </a:path>
              </a:pathLst>
            </a:custGeom>
            <a:solidFill>
              <a:srgbClr val="000000"/>
            </a:solidFill>
            <a:ln w="9525">
              <a:noFill/>
            </a:ln>
          </p:spPr>
          <p:txBody>
            <a:bodyPr/>
            <a:p>
              <a:endParaRPr lang="zh-CN" altLang="en-US"/>
            </a:p>
          </p:txBody>
        </p:sp>
        <p:sp>
          <p:nvSpPr>
            <p:cNvPr id="8236" name="任意多边形 8235"/>
            <p:cNvSpPr/>
            <p:nvPr/>
          </p:nvSpPr>
          <p:spPr>
            <a:xfrm>
              <a:off x="2947" y="1680"/>
              <a:ext cx="85" cy="240"/>
            </a:xfrm>
            <a:custGeom>
              <a:avLst/>
              <a:gdLst/>
              <a:ahLst/>
              <a:cxnLst/>
              <a:pathLst>
                <a:path w="169" h="479">
                  <a:moveTo>
                    <a:pt x="23" y="0"/>
                  </a:moveTo>
                  <a:lnTo>
                    <a:pt x="80" y="63"/>
                  </a:lnTo>
                  <a:lnTo>
                    <a:pt x="110" y="139"/>
                  </a:lnTo>
                  <a:lnTo>
                    <a:pt x="105" y="259"/>
                  </a:lnTo>
                  <a:lnTo>
                    <a:pt x="120" y="359"/>
                  </a:lnTo>
                  <a:lnTo>
                    <a:pt x="139" y="401"/>
                  </a:lnTo>
                  <a:lnTo>
                    <a:pt x="169" y="445"/>
                  </a:lnTo>
                  <a:lnTo>
                    <a:pt x="167" y="460"/>
                  </a:lnTo>
                  <a:lnTo>
                    <a:pt x="152" y="475"/>
                  </a:lnTo>
                  <a:lnTo>
                    <a:pt x="116" y="479"/>
                  </a:lnTo>
                  <a:lnTo>
                    <a:pt x="63" y="374"/>
                  </a:lnTo>
                  <a:lnTo>
                    <a:pt x="49" y="255"/>
                  </a:lnTo>
                  <a:lnTo>
                    <a:pt x="80" y="146"/>
                  </a:lnTo>
                  <a:lnTo>
                    <a:pt x="51" y="80"/>
                  </a:lnTo>
                  <a:lnTo>
                    <a:pt x="2" y="27"/>
                  </a:lnTo>
                  <a:lnTo>
                    <a:pt x="0" y="2"/>
                  </a:lnTo>
                  <a:lnTo>
                    <a:pt x="23" y="0"/>
                  </a:lnTo>
                  <a:lnTo>
                    <a:pt x="23" y="0"/>
                  </a:lnTo>
                  <a:close/>
                </a:path>
              </a:pathLst>
            </a:custGeom>
            <a:solidFill>
              <a:srgbClr val="000000"/>
            </a:solidFill>
            <a:ln w="9525">
              <a:noFill/>
            </a:ln>
          </p:spPr>
          <p:txBody>
            <a:bodyPr/>
            <a:p>
              <a:endParaRPr lang="zh-CN" altLang="en-US"/>
            </a:p>
          </p:txBody>
        </p:sp>
        <p:sp>
          <p:nvSpPr>
            <p:cNvPr id="8237" name="任意多边形 8236"/>
            <p:cNvSpPr/>
            <p:nvPr/>
          </p:nvSpPr>
          <p:spPr>
            <a:xfrm>
              <a:off x="2999" y="1504"/>
              <a:ext cx="83" cy="212"/>
            </a:xfrm>
            <a:custGeom>
              <a:avLst/>
              <a:gdLst/>
              <a:ahLst/>
              <a:cxnLst/>
              <a:pathLst>
                <a:path w="165" h="424">
                  <a:moveTo>
                    <a:pt x="165" y="21"/>
                  </a:moveTo>
                  <a:lnTo>
                    <a:pt x="131" y="215"/>
                  </a:lnTo>
                  <a:lnTo>
                    <a:pt x="110" y="272"/>
                  </a:lnTo>
                  <a:lnTo>
                    <a:pt x="85" y="320"/>
                  </a:lnTo>
                  <a:lnTo>
                    <a:pt x="26" y="419"/>
                  </a:lnTo>
                  <a:lnTo>
                    <a:pt x="5" y="424"/>
                  </a:lnTo>
                  <a:lnTo>
                    <a:pt x="0" y="400"/>
                  </a:lnTo>
                  <a:lnTo>
                    <a:pt x="30" y="348"/>
                  </a:lnTo>
                  <a:lnTo>
                    <a:pt x="57" y="305"/>
                  </a:lnTo>
                  <a:lnTo>
                    <a:pt x="100" y="206"/>
                  </a:lnTo>
                  <a:lnTo>
                    <a:pt x="135" y="14"/>
                  </a:lnTo>
                  <a:lnTo>
                    <a:pt x="142" y="2"/>
                  </a:lnTo>
                  <a:lnTo>
                    <a:pt x="154" y="0"/>
                  </a:lnTo>
                  <a:lnTo>
                    <a:pt x="165" y="21"/>
                  </a:lnTo>
                  <a:lnTo>
                    <a:pt x="165" y="21"/>
                  </a:lnTo>
                  <a:close/>
                </a:path>
              </a:pathLst>
            </a:custGeom>
            <a:solidFill>
              <a:srgbClr val="000000"/>
            </a:solidFill>
            <a:ln w="9525">
              <a:noFill/>
            </a:ln>
          </p:spPr>
          <p:txBody>
            <a:bodyPr/>
            <a:p>
              <a:endParaRPr lang="zh-CN" altLang="en-US"/>
            </a:p>
          </p:txBody>
        </p:sp>
        <p:sp>
          <p:nvSpPr>
            <p:cNvPr id="8238" name="任意多边形 8237"/>
            <p:cNvSpPr/>
            <p:nvPr/>
          </p:nvSpPr>
          <p:spPr>
            <a:xfrm>
              <a:off x="3040" y="1566"/>
              <a:ext cx="100" cy="277"/>
            </a:xfrm>
            <a:custGeom>
              <a:avLst/>
              <a:gdLst/>
              <a:ahLst/>
              <a:cxnLst/>
              <a:pathLst>
                <a:path w="200" h="553">
                  <a:moveTo>
                    <a:pt x="153" y="17"/>
                  </a:moveTo>
                  <a:lnTo>
                    <a:pt x="162" y="80"/>
                  </a:lnTo>
                  <a:lnTo>
                    <a:pt x="181" y="135"/>
                  </a:lnTo>
                  <a:lnTo>
                    <a:pt x="200" y="255"/>
                  </a:lnTo>
                  <a:lnTo>
                    <a:pt x="177" y="336"/>
                  </a:lnTo>
                  <a:lnTo>
                    <a:pt x="147" y="363"/>
                  </a:lnTo>
                  <a:lnTo>
                    <a:pt x="116" y="390"/>
                  </a:lnTo>
                  <a:lnTo>
                    <a:pt x="38" y="431"/>
                  </a:lnTo>
                  <a:lnTo>
                    <a:pt x="52" y="469"/>
                  </a:lnTo>
                  <a:lnTo>
                    <a:pt x="75" y="532"/>
                  </a:lnTo>
                  <a:lnTo>
                    <a:pt x="63" y="553"/>
                  </a:lnTo>
                  <a:lnTo>
                    <a:pt x="44" y="542"/>
                  </a:lnTo>
                  <a:lnTo>
                    <a:pt x="16" y="488"/>
                  </a:lnTo>
                  <a:lnTo>
                    <a:pt x="0" y="428"/>
                  </a:lnTo>
                  <a:lnTo>
                    <a:pt x="21" y="388"/>
                  </a:lnTo>
                  <a:lnTo>
                    <a:pt x="63" y="361"/>
                  </a:lnTo>
                  <a:lnTo>
                    <a:pt x="94" y="344"/>
                  </a:lnTo>
                  <a:lnTo>
                    <a:pt x="122" y="327"/>
                  </a:lnTo>
                  <a:lnTo>
                    <a:pt x="170" y="251"/>
                  </a:lnTo>
                  <a:lnTo>
                    <a:pt x="166" y="186"/>
                  </a:lnTo>
                  <a:lnTo>
                    <a:pt x="149" y="133"/>
                  </a:lnTo>
                  <a:lnTo>
                    <a:pt x="122" y="17"/>
                  </a:lnTo>
                  <a:lnTo>
                    <a:pt x="137" y="0"/>
                  </a:lnTo>
                  <a:lnTo>
                    <a:pt x="153" y="17"/>
                  </a:lnTo>
                  <a:lnTo>
                    <a:pt x="153" y="17"/>
                  </a:lnTo>
                  <a:close/>
                </a:path>
              </a:pathLst>
            </a:custGeom>
            <a:solidFill>
              <a:srgbClr val="000000"/>
            </a:solidFill>
            <a:ln w="9525">
              <a:noFill/>
            </a:ln>
          </p:spPr>
          <p:txBody>
            <a:bodyPr/>
            <a:p>
              <a:endParaRPr lang="zh-CN" altLang="en-US"/>
            </a:p>
          </p:txBody>
        </p:sp>
        <p:sp>
          <p:nvSpPr>
            <p:cNvPr id="8239" name="任意多边形 8238"/>
            <p:cNvSpPr/>
            <p:nvPr/>
          </p:nvSpPr>
          <p:spPr>
            <a:xfrm>
              <a:off x="2841" y="1600"/>
              <a:ext cx="31" cy="109"/>
            </a:xfrm>
            <a:custGeom>
              <a:avLst/>
              <a:gdLst/>
              <a:ahLst/>
              <a:cxnLst/>
              <a:pathLst>
                <a:path w="63" h="217">
                  <a:moveTo>
                    <a:pt x="63" y="19"/>
                  </a:moveTo>
                  <a:lnTo>
                    <a:pt x="42" y="132"/>
                  </a:lnTo>
                  <a:lnTo>
                    <a:pt x="32" y="192"/>
                  </a:lnTo>
                  <a:lnTo>
                    <a:pt x="34" y="215"/>
                  </a:lnTo>
                  <a:lnTo>
                    <a:pt x="11" y="217"/>
                  </a:lnTo>
                  <a:lnTo>
                    <a:pt x="0" y="173"/>
                  </a:lnTo>
                  <a:lnTo>
                    <a:pt x="11" y="122"/>
                  </a:lnTo>
                  <a:lnTo>
                    <a:pt x="32" y="17"/>
                  </a:lnTo>
                  <a:lnTo>
                    <a:pt x="48" y="0"/>
                  </a:lnTo>
                  <a:lnTo>
                    <a:pt x="63" y="19"/>
                  </a:lnTo>
                  <a:lnTo>
                    <a:pt x="63" y="19"/>
                  </a:lnTo>
                  <a:close/>
                </a:path>
              </a:pathLst>
            </a:custGeom>
            <a:solidFill>
              <a:srgbClr val="000000"/>
            </a:solidFill>
            <a:ln w="9525">
              <a:noFill/>
            </a:ln>
          </p:spPr>
          <p:txBody>
            <a:bodyPr/>
            <a:p>
              <a:endParaRPr lang="zh-CN" altLang="en-US"/>
            </a:p>
          </p:txBody>
        </p:sp>
        <p:sp>
          <p:nvSpPr>
            <p:cNvPr id="8240" name="任意多边形 8239"/>
            <p:cNvSpPr/>
            <p:nvPr/>
          </p:nvSpPr>
          <p:spPr>
            <a:xfrm>
              <a:off x="2858" y="1698"/>
              <a:ext cx="22" cy="52"/>
            </a:xfrm>
            <a:custGeom>
              <a:avLst/>
              <a:gdLst/>
              <a:ahLst/>
              <a:cxnLst/>
              <a:pathLst>
                <a:path w="46" h="105">
                  <a:moveTo>
                    <a:pt x="31" y="13"/>
                  </a:moveTo>
                  <a:lnTo>
                    <a:pt x="46" y="84"/>
                  </a:lnTo>
                  <a:lnTo>
                    <a:pt x="33" y="105"/>
                  </a:lnTo>
                  <a:lnTo>
                    <a:pt x="14" y="91"/>
                  </a:lnTo>
                  <a:lnTo>
                    <a:pt x="0" y="21"/>
                  </a:lnTo>
                  <a:lnTo>
                    <a:pt x="14" y="0"/>
                  </a:lnTo>
                  <a:lnTo>
                    <a:pt x="31" y="13"/>
                  </a:lnTo>
                  <a:lnTo>
                    <a:pt x="31" y="13"/>
                  </a:lnTo>
                  <a:close/>
                </a:path>
              </a:pathLst>
            </a:custGeom>
            <a:solidFill>
              <a:srgbClr val="000000"/>
            </a:solidFill>
            <a:ln w="9525">
              <a:noFill/>
            </a:ln>
          </p:spPr>
          <p:txBody>
            <a:bodyPr/>
            <a:p>
              <a:endParaRPr lang="zh-CN" altLang="en-US"/>
            </a:p>
          </p:txBody>
        </p:sp>
        <p:sp>
          <p:nvSpPr>
            <p:cNvPr id="8241" name="任意多边形 8240"/>
            <p:cNvSpPr/>
            <p:nvPr/>
          </p:nvSpPr>
          <p:spPr>
            <a:xfrm>
              <a:off x="2746" y="1584"/>
              <a:ext cx="90" cy="330"/>
            </a:xfrm>
            <a:custGeom>
              <a:avLst/>
              <a:gdLst/>
              <a:ahLst/>
              <a:cxnLst/>
              <a:pathLst>
                <a:path w="179" h="660">
                  <a:moveTo>
                    <a:pt x="179" y="25"/>
                  </a:moveTo>
                  <a:lnTo>
                    <a:pt x="135" y="84"/>
                  </a:lnTo>
                  <a:lnTo>
                    <a:pt x="95" y="137"/>
                  </a:lnTo>
                  <a:lnTo>
                    <a:pt x="34" y="264"/>
                  </a:lnTo>
                  <a:lnTo>
                    <a:pt x="26" y="285"/>
                  </a:lnTo>
                  <a:lnTo>
                    <a:pt x="44" y="300"/>
                  </a:lnTo>
                  <a:lnTo>
                    <a:pt x="63" y="310"/>
                  </a:lnTo>
                  <a:lnTo>
                    <a:pt x="106" y="327"/>
                  </a:lnTo>
                  <a:lnTo>
                    <a:pt x="112" y="354"/>
                  </a:lnTo>
                  <a:lnTo>
                    <a:pt x="63" y="481"/>
                  </a:lnTo>
                  <a:lnTo>
                    <a:pt x="72" y="528"/>
                  </a:lnTo>
                  <a:lnTo>
                    <a:pt x="95" y="565"/>
                  </a:lnTo>
                  <a:lnTo>
                    <a:pt x="127" y="597"/>
                  </a:lnTo>
                  <a:lnTo>
                    <a:pt x="160" y="635"/>
                  </a:lnTo>
                  <a:lnTo>
                    <a:pt x="156" y="660"/>
                  </a:lnTo>
                  <a:lnTo>
                    <a:pt x="135" y="656"/>
                  </a:lnTo>
                  <a:lnTo>
                    <a:pt x="30" y="481"/>
                  </a:lnTo>
                  <a:lnTo>
                    <a:pt x="42" y="414"/>
                  </a:lnTo>
                  <a:lnTo>
                    <a:pt x="68" y="354"/>
                  </a:lnTo>
                  <a:lnTo>
                    <a:pt x="0" y="300"/>
                  </a:lnTo>
                  <a:lnTo>
                    <a:pt x="6" y="253"/>
                  </a:lnTo>
                  <a:lnTo>
                    <a:pt x="34" y="181"/>
                  </a:lnTo>
                  <a:lnTo>
                    <a:pt x="68" y="122"/>
                  </a:lnTo>
                  <a:lnTo>
                    <a:pt x="108" y="65"/>
                  </a:lnTo>
                  <a:lnTo>
                    <a:pt x="154" y="4"/>
                  </a:lnTo>
                  <a:lnTo>
                    <a:pt x="175" y="0"/>
                  </a:lnTo>
                  <a:lnTo>
                    <a:pt x="179" y="25"/>
                  </a:lnTo>
                  <a:lnTo>
                    <a:pt x="179" y="25"/>
                  </a:lnTo>
                  <a:close/>
                </a:path>
              </a:pathLst>
            </a:custGeom>
            <a:solidFill>
              <a:srgbClr val="000000"/>
            </a:solidFill>
            <a:ln w="9525">
              <a:noFill/>
            </a:ln>
          </p:spPr>
          <p:txBody>
            <a:bodyPr/>
            <a:p>
              <a:endParaRPr lang="zh-CN" altLang="en-US"/>
            </a:p>
          </p:txBody>
        </p:sp>
        <p:sp>
          <p:nvSpPr>
            <p:cNvPr id="8242" name="任意多边形 8241"/>
            <p:cNvSpPr/>
            <p:nvPr/>
          </p:nvSpPr>
          <p:spPr>
            <a:xfrm>
              <a:off x="2604" y="2151"/>
              <a:ext cx="200" cy="58"/>
            </a:xfrm>
            <a:custGeom>
              <a:avLst/>
              <a:gdLst/>
              <a:ahLst/>
              <a:cxnLst/>
              <a:pathLst>
                <a:path w="401" h="116">
                  <a:moveTo>
                    <a:pt x="372" y="110"/>
                  </a:moveTo>
                  <a:lnTo>
                    <a:pt x="351" y="87"/>
                  </a:lnTo>
                  <a:lnTo>
                    <a:pt x="323" y="80"/>
                  </a:lnTo>
                  <a:lnTo>
                    <a:pt x="253" y="89"/>
                  </a:lnTo>
                  <a:lnTo>
                    <a:pt x="175" y="87"/>
                  </a:lnTo>
                  <a:lnTo>
                    <a:pt x="100" y="61"/>
                  </a:lnTo>
                  <a:lnTo>
                    <a:pt x="60" y="38"/>
                  </a:lnTo>
                  <a:lnTo>
                    <a:pt x="21" y="32"/>
                  </a:lnTo>
                  <a:lnTo>
                    <a:pt x="0" y="23"/>
                  </a:lnTo>
                  <a:lnTo>
                    <a:pt x="11" y="0"/>
                  </a:lnTo>
                  <a:lnTo>
                    <a:pt x="60" y="4"/>
                  </a:lnTo>
                  <a:lnTo>
                    <a:pt x="110" y="28"/>
                  </a:lnTo>
                  <a:lnTo>
                    <a:pt x="178" y="53"/>
                  </a:lnTo>
                  <a:lnTo>
                    <a:pt x="247" y="55"/>
                  </a:lnTo>
                  <a:lnTo>
                    <a:pt x="336" y="47"/>
                  </a:lnTo>
                  <a:lnTo>
                    <a:pt x="372" y="61"/>
                  </a:lnTo>
                  <a:lnTo>
                    <a:pt x="401" y="93"/>
                  </a:lnTo>
                  <a:lnTo>
                    <a:pt x="395" y="116"/>
                  </a:lnTo>
                  <a:lnTo>
                    <a:pt x="372" y="110"/>
                  </a:lnTo>
                  <a:lnTo>
                    <a:pt x="372" y="110"/>
                  </a:lnTo>
                  <a:close/>
                </a:path>
              </a:pathLst>
            </a:custGeom>
            <a:solidFill>
              <a:srgbClr val="000000"/>
            </a:solidFill>
            <a:ln w="9525">
              <a:noFill/>
            </a:ln>
          </p:spPr>
          <p:txBody>
            <a:bodyPr/>
            <a:p>
              <a:endParaRPr lang="zh-CN" altLang="en-US"/>
            </a:p>
          </p:txBody>
        </p:sp>
        <p:sp>
          <p:nvSpPr>
            <p:cNvPr id="8243" name="任意多边形 8242"/>
            <p:cNvSpPr/>
            <p:nvPr/>
          </p:nvSpPr>
          <p:spPr>
            <a:xfrm>
              <a:off x="2600" y="2164"/>
              <a:ext cx="87" cy="116"/>
            </a:xfrm>
            <a:custGeom>
              <a:avLst/>
              <a:gdLst/>
              <a:ahLst/>
              <a:cxnLst/>
              <a:pathLst>
                <a:path w="173" h="231">
                  <a:moveTo>
                    <a:pt x="30" y="17"/>
                  </a:moveTo>
                  <a:lnTo>
                    <a:pt x="38" y="43"/>
                  </a:lnTo>
                  <a:lnTo>
                    <a:pt x="53" y="62"/>
                  </a:lnTo>
                  <a:lnTo>
                    <a:pt x="99" y="91"/>
                  </a:lnTo>
                  <a:lnTo>
                    <a:pt x="143" y="133"/>
                  </a:lnTo>
                  <a:lnTo>
                    <a:pt x="173" y="188"/>
                  </a:lnTo>
                  <a:lnTo>
                    <a:pt x="173" y="222"/>
                  </a:lnTo>
                  <a:lnTo>
                    <a:pt x="165" y="231"/>
                  </a:lnTo>
                  <a:lnTo>
                    <a:pt x="156" y="226"/>
                  </a:lnTo>
                  <a:lnTo>
                    <a:pt x="126" y="167"/>
                  </a:lnTo>
                  <a:lnTo>
                    <a:pt x="105" y="140"/>
                  </a:lnTo>
                  <a:lnTo>
                    <a:pt x="82" y="119"/>
                  </a:lnTo>
                  <a:lnTo>
                    <a:pt x="0" y="17"/>
                  </a:lnTo>
                  <a:lnTo>
                    <a:pt x="15" y="0"/>
                  </a:lnTo>
                  <a:lnTo>
                    <a:pt x="30" y="17"/>
                  </a:lnTo>
                  <a:lnTo>
                    <a:pt x="30" y="17"/>
                  </a:lnTo>
                  <a:close/>
                </a:path>
              </a:pathLst>
            </a:custGeom>
            <a:solidFill>
              <a:srgbClr val="000000"/>
            </a:solidFill>
            <a:ln w="9525">
              <a:noFill/>
            </a:ln>
          </p:spPr>
          <p:txBody>
            <a:bodyPr/>
            <a:p>
              <a:endParaRPr lang="zh-CN" altLang="en-US"/>
            </a:p>
          </p:txBody>
        </p:sp>
        <p:sp>
          <p:nvSpPr>
            <p:cNvPr id="8244" name="任意多边形 8243"/>
            <p:cNvSpPr/>
            <p:nvPr/>
          </p:nvSpPr>
          <p:spPr>
            <a:xfrm>
              <a:off x="2562" y="2236"/>
              <a:ext cx="175" cy="143"/>
            </a:xfrm>
            <a:custGeom>
              <a:avLst/>
              <a:gdLst/>
              <a:ahLst/>
              <a:cxnLst/>
              <a:pathLst>
                <a:path w="350" h="285">
                  <a:moveTo>
                    <a:pt x="342" y="32"/>
                  </a:moveTo>
                  <a:lnTo>
                    <a:pt x="293" y="61"/>
                  </a:lnTo>
                  <a:lnTo>
                    <a:pt x="255" y="93"/>
                  </a:lnTo>
                  <a:lnTo>
                    <a:pt x="219" y="127"/>
                  </a:lnTo>
                  <a:lnTo>
                    <a:pt x="173" y="162"/>
                  </a:lnTo>
                  <a:lnTo>
                    <a:pt x="135" y="188"/>
                  </a:lnTo>
                  <a:lnTo>
                    <a:pt x="97" y="211"/>
                  </a:lnTo>
                  <a:lnTo>
                    <a:pt x="30" y="274"/>
                  </a:lnTo>
                  <a:lnTo>
                    <a:pt x="9" y="285"/>
                  </a:lnTo>
                  <a:lnTo>
                    <a:pt x="0" y="264"/>
                  </a:lnTo>
                  <a:lnTo>
                    <a:pt x="32" y="213"/>
                  </a:lnTo>
                  <a:lnTo>
                    <a:pt x="84" y="181"/>
                  </a:lnTo>
                  <a:lnTo>
                    <a:pt x="158" y="131"/>
                  </a:lnTo>
                  <a:lnTo>
                    <a:pt x="241" y="63"/>
                  </a:lnTo>
                  <a:lnTo>
                    <a:pt x="279" y="30"/>
                  </a:lnTo>
                  <a:lnTo>
                    <a:pt x="329" y="0"/>
                  </a:lnTo>
                  <a:lnTo>
                    <a:pt x="350" y="10"/>
                  </a:lnTo>
                  <a:lnTo>
                    <a:pt x="342" y="32"/>
                  </a:lnTo>
                  <a:lnTo>
                    <a:pt x="342" y="32"/>
                  </a:lnTo>
                  <a:close/>
                </a:path>
              </a:pathLst>
            </a:custGeom>
            <a:solidFill>
              <a:srgbClr val="000000"/>
            </a:solidFill>
            <a:ln w="9525">
              <a:noFill/>
            </a:ln>
          </p:spPr>
          <p:txBody>
            <a:bodyPr/>
            <a:p>
              <a:endParaRPr lang="zh-CN" altLang="en-US"/>
            </a:p>
          </p:txBody>
        </p:sp>
        <p:sp>
          <p:nvSpPr>
            <p:cNvPr id="8245" name="任意多边形 8244"/>
            <p:cNvSpPr/>
            <p:nvPr/>
          </p:nvSpPr>
          <p:spPr>
            <a:xfrm>
              <a:off x="2562" y="2282"/>
              <a:ext cx="213" cy="120"/>
            </a:xfrm>
            <a:custGeom>
              <a:avLst/>
              <a:gdLst/>
              <a:ahLst/>
              <a:cxnLst/>
              <a:pathLst>
                <a:path w="426" h="242">
                  <a:moveTo>
                    <a:pt x="420" y="31"/>
                  </a:moveTo>
                  <a:lnTo>
                    <a:pt x="359" y="76"/>
                  </a:lnTo>
                  <a:lnTo>
                    <a:pt x="331" y="99"/>
                  </a:lnTo>
                  <a:lnTo>
                    <a:pt x="298" y="122"/>
                  </a:lnTo>
                  <a:lnTo>
                    <a:pt x="262" y="143"/>
                  </a:lnTo>
                  <a:lnTo>
                    <a:pt x="228" y="160"/>
                  </a:lnTo>
                  <a:lnTo>
                    <a:pt x="163" y="185"/>
                  </a:lnTo>
                  <a:lnTo>
                    <a:pt x="21" y="242"/>
                  </a:lnTo>
                  <a:lnTo>
                    <a:pt x="0" y="232"/>
                  </a:lnTo>
                  <a:lnTo>
                    <a:pt x="8" y="209"/>
                  </a:lnTo>
                  <a:lnTo>
                    <a:pt x="283" y="91"/>
                  </a:lnTo>
                  <a:lnTo>
                    <a:pt x="344" y="46"/>
                  </a:lnTo>
                  <a:lnTo>
                    <a:pt x="373" y="23"/>
                  </a:lnTo>
                  <a:lnTo>
                    <a:pt x="405" y="0"/>
                  </a:lnTo>
                  <a:lnTo>
                    <a:pt x="426" y="6"/>
                  </a:lnTo>
                  <a:lnTo>
                    <a:pt x="420" y="31"/>
                  </a:lnTo>
                  <a:lnTo>
                    <a:pt x="420" y="31"/>
                  </a:lnTo>
                  <a:close/>
                </a:path>
              </a:pathLst>
            </a:custGeom>
            <a:solidFill>
              <a:srgbClr val="000000"/>
            </a:solidFill>
            <a:ln w="9525">
              <a:noFill/>
            </a:ln>
          </p:spPr>
          <p:txBody>
            <a:bodyPr/>
            <a:p>
              <a:endParaRPr lang="zh-CN" altLang="en-US"/>
            </a:p>
          </p:txBody>
        </p:sp>
        <p:sp>
          <p:nvSpPr>
            <p:cNvPr id="8246" name="任意多边形 8245"/>
            <p:cNvSpPr/>
            <p:nvPr/>
          </p:nvSpPr>
          <p:spPr>
            <a:xfrm>
              <a:off x="2524" y="2291"/>
              <a:ext cx="136" cy="53"/>
            </a:xfrm>
            <a:custGeom>
              <a:avLst/>
              <a:gdLst/>
              <a:ahLst/>
              <a:cxnLst/>
              <a:pathLst>
                <a:path w="272" h="107">
                  <a:moveTo>
                    <a:pt x="264" y="33"/>
                  </a:moveTo>
                  <a:lnTo>
                    <a:pt x="213" y="57"/>
                  </a:lnTo>
                  <a:lnTo>
                    <a:pt x="156" y="71"/>
                  </a:lnTo>
                  <a:lnTo>
                    <a:pt x="84" y="74"/>
                  </a:lnTo>
                  <a:lnTo>
                    <a:pt x="23" y="105"/>
                  </a:lnTo>
                  <a:lnTo>
                    <a:pt x="2" y="107"/>
                  </a:lnTo>
                  <a:lnTo>
                    <a:pt x="0" y="82"/>
                  </a:lnTo>
                  <a:lnTo>
                    <a:pt x="32" y="55"/>
                  </a:lnTo>
                  <a:lnTo>
                    <a:pt x="68" y="44"/>
                  </a:lnTo>
                  <a:lnTo>
                    <a:pt x="154" y="36"/>
                  </a:lnTo>
                  <a:lnTo>
                    <a:pt x="251" y="0"/>
                  </a:lnTo>
                  <a:lnTo>
                    <a:pt x="272" y="10"/>
                  </a:lnTo>
                  <a:lnTo>
                    <a:pt x="264" y="33"/>
                  </a:lnTo>
                  <a:lnTo>
                    <a:pt x="264" y="33"/>
                  </a:lnTo>
                  <a:close/>
                </a:path>
              </a:pathLst>
            </a:custGeom>
            <a:solidFill>
              <a:srgbClr val="000000"/>
            </a:solidFill>
            <a:ln w="9525">
              <a:noFill/>
            </a:ln>
          </p:spPr>
          <p:txBody>
            <a:bodyPr/>
            <a:p>
              <a:endParaRPr lang="zh-CN" altLang="en-US"/>
            </a:p>
          </p:txBody>
        </p:sp>
        <p:sp>
          <p:nvSpPr>
            <p:cNvPr id="8247" name="任意多边形 8246"/>
            <p:cNvSpPr/>
            <p:nvPr/>
          </p:nvSpPr>
          <p:spPr>
            <a:xfrm>
              <a:off x="2564" y="2266"/>
              <a:ext cx="119" cy="59"/>
            </a:xfrm>
            <a:custGeom>
              <a:avLst/>
              <a:gdLst/>
              <a:ahLst/>
              <a:cxnLst/>
              <a:pathLst>
                <a:path w="237" h="118">
                  <a:moveTo>
                    <a:pt x="215" y="30"/>
                  </a:moveTo>
                  <a:lnTo>
                    <a:pt x="49" y="53"/>
                  </a:lnTo>
                  <a:lnTo>
                    <a:pt x="30" y="68"/>
                  </a:lnTo>
                  <a:lnTo>
                    <a:pt x="49" y="101"/>
                  </a:lnTo>
                  <a:lnTo>
                    <a:pt x="30" y="118"/>
                  </a:lnTo>
                  <a:lnTo>
                    <a:pt x="11" y="101"/>
                  </a:lnTo>
                  <a:lnTo>
                    <a:pt x="0" y="53"/>
                  </a:lnTo>
                  <a:lnTo>
                    <a:pt x="13" y="34"/>
                  </a:lnTo>
                  <a:lnTo>
                    <a:pt x="32" y="21"/>
                  </a:lnTo>
                  <a:lnTo>
                    <a:pt x="232" y="0"/>
                  </a:lnTo>
                  <a:lnTo>
                    <a:pt x="237" y="9"/>
                  </a:lnTo>
                  <a:lnTo>
                    <a:pt x="215" y="30"/>
                  </a:lnTo>
                  <a:lnTo>
                    <a:pt x="215" y="30"/>
                  </a:lnTo>
                  <a:close/>
                </a:path>
              </a:pathLst>
            </a:custGeom>
            <a:solidFill>
              <a:srgbClr val="000000"/>
            </a:solidFill>
            <a:ln w="9525">
              <a:noFill/>
            </a:ln>
          </p:spPr>
          <p:txBody>
            <a:bodyPr/>
            <a:p>
              <a:endParaRPr lang="zh-CN" altLang="en-US"/>
            </a:p>
          </p:txBody>
        </p:sp>
        <p:sp>
          <p:nvSpPr>
            <p:cNvPr id="8248" name="任意多边形 8247"/>
            <p:cNvSpPr/>
            <p:nvPr/>
          </p:nvSpPr>
          <p:spPr>
            <a:xfrm>
              <a:off x="2665" y="2314"/>
              <a:ext cx="171" cy="66"/>
            </a:xfrm>
            <a:custGeom>
              <a:avLst/>
              <a:gdLst/>
              <a:ahLst/>
              <a:cxnLst/>
              <a:pathLst>
                <a:path w="343" h="131">
                  <a:moveTo>
                    <a:pt x="14" y="93"/>
                  </a:moveTo>
                  <a:lnTo>
                    <a:pt x="103" y="99"/>
                  </a:lnTo>
                  <a:lnTo>
                    <a:pt x="187" y="87"/>
                  </a:lnTo>
                  <a:lnTo>
                    <a:pt x="230" y="47"/>
                  </a:lnTo>
                  <a:lnTo>
                    <a:pt x="322" y="0"/>
                  </a:lnTo>
                  <a:lnTo>
                    <a:pt x="343" y="7"/>
                  </a:lnTo>
                  <a:lnTo>
                    <a:pt x="335" y="30"/>
                  </a:lnTo>
                  <a:lnTo>
                    <a:pt x="246" y="78"/>
                  </a:lnTo>
                  <a:lnTo>
                    <a:pt x="198" y="120"/>
                  </a:lnTo>
                  <a:lnTo>
                    <a:pt x="111" y="131"/>
                  </a:lnTo>
                  <a:lnTo>
                    <a:pt x="17" y="127"/>
                  </a:lnTo>
                  <a:lnTo>
                    <a:pt x="0" y="112"/>
                  </a:lnTo>
                  <a:lnTo>
                    <a:pt x="14" y="93"/>
                  </a:lnTo>
                  <a:lnTo>
                    <a:pt x="14" y="93"/>
                  </a:lnTo>
                  <a:close/>
                </a:path>
              </a:pathLst>
            </a:custGeom>
            <a:solidFill>
              <a:srgbClr val="000000"/>
            </a:solidFill>
            <a:ln w="9525">
              <a:noFill/>
            </a:ln>
          </p:spPr>
          <p:txBody>
            <a:bodyPr/>
            <a:p>
              <a:endParaRPr lang="zh-CN" altLang="en-US"/>
            </a:p>
          </p:txBody>
        </p:sp>
        <p:sp>
          <p:nvSpPr>
            <p:cNvPr id="8249" name="任意多边形 8248"/>
            <p:cNvSpPr/>
            <p:nvPr/>
          </p:nvSpPr>
          <p:spPr>
            <a:xfrm>
              <a:off x="2817" y="2183"/>
              <a:ext cx="65" cy="137"/>
            </a:xfrm>
            <a:custGeom>
              <a:avLst/>
              <a:gdLst/>
              <a:ahLst/>
              <a:cxnLst/>
              <a:pathLst>
                <a:path w="131" h="273">
                  <a:moveTo>
                    <a:pt x="22" y="0"/>
                  </a:moveTo>
                  <a:lnTo>
                    <a:pt x="95" y="55"/>
                  </a:lnTo>
                  <a:lnTo>
                    <a:pt x="129" y="135"/>
                  </a:lnTo>
                  <a:lnTo>
                    <a:pt x="131" y="226"/>
                  </a:lnTo>
                  <a:lnTo>
                    <a:pt x="127" y="237"/>
                  </a:lnTo>
                  <a:lnTo>
                    <a:pt x="98" y="268"/>
                  </a:lnTo>
                  <a:lnTo>
                    <a:pt x="78" y="273"/>
                  </a:lnTo>
                  <a:lnTo>
                    <a:pt x="70" y="250"/>
                  </a:lnTo>
                  <a:lnTo>
                    <a:pt x="79" y="209"/>
                  </a:lnTo>
                  <a:lnTo>
                    <a:pt x="76" y="220"/>
                  </a:lnTo>
                  <a:lnTo>
                    <a:pt x="70" y="74"/>
                  </a:lnTo>
                  <a:lnTo>
                    <a:pt x="38" y="49"/>
                  </a:lnTo>
                  <a:lnTo>
                    <a:pt x="1" y="26"/>
                  </a:lnTo>
                  <a:lnTo>
                    <a:pt x="0" y="1"/>
                  </a:lnTo>
                  <a:lnTo>
                    <a:pt x="22" y="0"/>
                  </a:lnTo>
                  <a:lnTo>
                    <a:pt x="22" y="0"/>
                  </a:lnTo>
                  <a:close/>
                </a:path>
              </a:pathLst>
            </a:custGeom>
            <a:solidFill>
              <a:srgbClr val="000000"/>
            </a:solidFill>
            <a:ln w="9525">
              <a:noFill/>
            </a:ln>
          </p:spPr>
          <p:txBody>
            <a:bodyPr/>
            <a:p>
              <a:endParaRPr lang="zh-CN" altLang="en-US"/>
            </a:p>
          </p:txBody>
        </p:sp>
        <p:sp>
          <p:nvSpPr>
            <p:cNvPr id="8250" name="任意多边形 8249"/>
            <p:cNvSpPr/>
            <p:nvPr/>
          </p:nvSpPr>
          <p:spPr>
            <a:xfrm>
              <a:off x="2706" y="1521"/>
              <a:ext cx="135" cy="130"/>
            </a:xfrm>
            <a:custGeom>
              <a:avLst/>
              <a:gdLst/>
              <a:ahLst/>
              <a:cxnLst/>
              <a:pathLst>
                <a:path w="270" h="258">
                  <a:moveTo>
                    <a:pt x="270" y="22"/>
                  </a:moveTo>
                  <a:lnTo>
                    <a:pt x="243" y="64"/>
                  </a:lnTo>
                  <a:lnTo>
                    <a:pt x="217" y="102"/>
                  </a:lnTo>
                  <a:lnTo>
                    <a:pt x="192" y="136"/>
                  </a:lnTo>
                  <a:lnTo>
                    <a:pt x="164" y="167"/>
                  </a:lnTo>
                  <a:lnTo>
                    <a:pt x="101" y="218"/>
                  </a:lnTo>
                  <a:lnTo>
                    <a:pt x="63" y="239"/>
                  </a:lnTo>
                  <a:lnTo>
                    <a:pt x="19" y="258"/>
                  </a:lnTo>
                  <a:lnTo>
                    <a:pt x="0" y="247"/>
                  </a:lnTo>
                  <a:lnTo>
                    <a:pt x="10" y="226"/>
                  </a:lnTo>
                  <a:lnTo>
                    <a:pt x="86" y="188"/>
                  </a:lnTo>
                  <a:lnTo>
                    <a:pt x="145" y="140"/>
                  </a:lnTo>
                  <a:lnTo>
                    <a:pt x="196" y="78"/>
                  </a:lnTo>
                  <a:lnTo>
                    <a:pt x="219" y="43"/>
                  </a:lnTo>
                  <a:lnTo>
                    <a:pt x="243" y="3"/>
                  </a:lnTo>
                  <a:lnTo>
                    <a:pt x="266" y="0"/>
                  </a:lnTo>
                  <a:lnTo>
                    <a:pt x="270" y="22"/>
                  </a:lnTo>
                  <a:lnTo>
                    <a:pt x="270" y="22"/>
                  </a:lnTo>
                  <a:close/>
                </a:path>
              </a:pathLst>
            </a:custGeom>
            <a:solidFill>
              <a:srgbClr val="000000"/>
            </a:solidFill>
            <a:ln w="9525">
              <a:noFill/>
            </a:ln>
          </p:spPr>
          <p:txBody>
            <a:bodyPr/>
            <a:p>
              <a:endParaRPr lang="zh-CN" altLang="en-US"/>
            </a:p>
          </p:txBody>
        </p:sp>
        <p:sp>
          <p:nvSpPr>
            <p:cNvPr id="8251" name="任意多边形 8250"/>
            <p:cNvSpPr/>
            <p:nvPr/>
          </p:nvSpPr>
          <p:spPr>
            <a:xfrm>
              <a:off x="2613" y="1659"/>
              <a:ext cx="96" cy="195"/>
            </a:xfrm>
            <a:custGeom>
              <a:avLst/>
              <a:gdLst/>
              <a:ahLst/>
              <a:cxnLst/>
              <a:pathLst>
                <a:path w="192" h="390">
                  <a:moveTo>
                    <a:pt x="192" y="25"/>
                  </a:moveTo>
                  <a:lnTo>
                    <a:pt x="144" y="95"/>
                  </a:lnTo>
                  <a:lnTo>
                    <a:pt x="114" y="173"/>
                  </a:lnTo>
                  <a:lnTo>
                    <a:pt x="89" y="225"/>
                  </a:lnTo>
                  <a:lnTo>
                    <a:pt x="60" y="274"/>
                  </a:lnTo>
                  <a:lnTo>
                    <a:pt x="32" y="320"/>
                  </a:lnTo>
                  <a:lnTo>
                    <a:pt x="49" y="344"/>
                  </a:lnTo>
                  <a:lnTo>
                    <a:pt x="72" y="365"/>
                  </a:lnTo>
                  <a:lnTo>
                    <a:pt x="66" y="390"/>
                  </a:lnTo>
                  <a:lnTo>
                    <a:pt x="45" y="384"/>
                  </a:lnTo>
                  <a:lnTo>
                    <a:pt x="0" y="323"/>
                  </a:lnTo>
                  <a:lnTo>
                    <a:pt x="11" y="287"/>
                  </a:lnTo>
                  <a:lnTo>
                    <a:pt x="34" y="255"/>
                  </a:lnTo>
                  <a:lnTo>
                    <a:pt x="85" y="160"/>
                  </a:lnTo>
                  <a:lnTo>
                    <a:pt x="119" y="76"/>
                  </a:lnTo>
                  <a:lnTo>
                    <a:pt x="138" y="38"/>
                  </a:lnTo>
                  <a:lnTo>
                    <a:pt x="169" y="0"/>
                  </a:lnTo>
                  <a:lnTo>
                    <a:pt x="192" y="0"/>
                  </a:lnTo>
                  <a:lnTo>
                    <a:pt x="192" y="25"/>
                  </a:lnTo>
                  <a:lnTo>
                    <a:pt x="192" y="25"/>
                  </a:lnTo>
                  <a:close/>
                </a:path>
              </a:pathLst>
            </a:custGeom>
            <a:solidFill>
              <a:srgbClr val="000000"/>
            </a:solidFill>
            <a:ln w="9525">
              <a:noFill/>
            </a:ln>
          </p:spPr>
          <p:txBody>
            <a:bodyPr/>
            <a:p>
              <a:endParaRPr lang="zh-CN" altLang="en-US"/>
            </a:p>
          </p:txBody>
        </p:sp>
        <p:sp>
          <p:nvSpPr>
            <p:cNvPr id="8252" name="任意多边形 8251"/>
            <p:cNvSpPr/>
            <p:nvPr/>
          </p:nvSpPr>
          <p:spPr>
            <a:xfrm>
              <a:off x="2436" y="1815"/>
              <a:ext cx="198" cy="204"/>
            </a:xfrm>
            <a:custGeom>
              <a:avLst/>
              <a:gdLst/>
              <a:ahLst/>
              <a:cxnLst/>
              <a:pathLst>
                <a:path w="397" h="409">
                  <a:moveTo>
                    <a:pt x="390" y="30"/>
                  </a:moveTo>
                  <a:lnTo>
                    <a:pt x="304" y="93"/>
                  </a:lnTo>
                  <a:lnTo>
                    <a:pt x="270" y="131"/>
                  </a:lnTo>
                  <a:lnTo>
                    <a:pt x="230" y="175"/>
                  </a:lnTo>
                  <a:lnTo>
                    <a:pt x="179" y="234"/>
                  </a:lnTo>
                  <a:lnTo>
                    <a:pt x="126" y="293"/>
                  </a:lnTo>
                  <a:lnTo>
                    <a:pt x="25" y="407"/>
                  </a:lnTo>
                  <a:lnTo>
                    <a:pt x="2" y="409"/>
                  </a:lnTo>
                  <a:lnTo>
                    <a:pt x="0" y="384"/>
                  </a:lnTo>
                  <a:lnTo>
                    <a:pt x="48" y="321"/>
                  </a:lnTo>
                  <a:lnTo>
                    <a:pt x="99" y="260"/>
                  </a:lnTo>
                  <a:lnTo>
                    <a:pt x="152" y="203"/>
                  </a:lnTo>
                  <a:lnTo>
                    <a:pt x="202" y="144"/>
                  </a:lnTo>
                  <a:lnTo>
                    <a:pt x="243" y="99"/>
                  </a:lnTo>
                  <a:lnTo>
                    <a:pt x="283" y="63"/>
                  </a:lnTo>
                  <a:lnTo>
                    <a:pt x="325" y="30"/>
                  </a:lnTo>
                  <a:lnTo>
                    <a:pt x="377" y="0"/>
                  </a:lnTo>
                  <a:lnTo>
                    <a:pt x="397" y="8"/>
                  </a:lnTo>
                  <a:lnTo>
                    <a:pt x="390" y="30"/>
                  </a:lnTo>
                  <a:lnTo>
                    <a:pt x="390" y="30"/>
                  </a:lnTo>
                  <a:close/>
                </a:path>
              </a:pathLst>
            </a:custGeom>
            <a:solidFill>
              <a:srgbClr val="000000"/>
            </a:solidFill>
            <a:ln w="9525">
              <a:noFill/>
            </a:ln>
          </p:spPr>
          <p:txBody>
            <a:bodyPr/>
            <a:p>
              <a:endParaRPr lang="zh-CN" altLang="en-US"/>
            </a:p>
          </p:txBody>
        </p:sp>
        <p:sp>
          <p:nvSpPr>
            <p:cNvPr id="8253" name="任意多边形 8252"/>
            <p:cNvSpPr/>
            <p:nvPr/>
          </p:nvSpPr>
          <p:spPr>
            <a:xfrm>
              <a:off x="2403" y="2058"/>
              <a:ext cx="84" cy="113"/>
            </a:xfrm>
            <a:custGeom>
              <a:avLst/>
              <a:gdLst/>
              <a:ahLst/>
              <a:cxnLst/>
              <a:pathLst>
                <a:path w="168" h="226">
                  <a:moveTo>
                    <a:pt x="21" y="0"/>
                  </a:moveTo>
                  <a:lnTo>
                    <a:pt x="92" y="51"/>
                  </a:lnTo>
                  <a:lnTo>
                    <a:pt x="130" y="131"/>
                  </a:lnTo>
                  <a:lnTo>
                    <a:pt x="139" y="169"/>
                  </a:lnTo>
                  <a:lnTo>
                    <a:pt x="160" y="195"/>
                  </a:lnTo>
                  <a:lnTo>
                    <a:pt x="168" y="218"/>
                  </a:lnTo>
                  <a:lnTo>
                    <a:pt x="147" y="226"/>
                  </a:lnTo>
                  <a:lnTo>
                    <a:pt x="114" y="192"/>
                  </a:lnTo>
                  <a:lnTo>
                    <a:pt x="101" y="140"/>
                  </a:lnTo>
                  <a:lnTo>
                    <a:pt x="86" y="104"/>
                  </a:lnTo>
                  <a:lnTo>
                    <a:pt x="69" y="74"/>
                  </a:lnTo>
                  <a:lnTo>
                    <a:pt x="44" y="51"/>
                  </a:lnTo>
                  <a:lnTo>
                    <a:pt x="10" y="32"/>
                  </a:lnTo>
                  <a:lnTo>
                    <a:pt x="0" y="11"/>
                  </a:lnTo>
                  <a:lnTo>
                    <a:pt x="21" y="0"/>
                  </a:lnTo>
                  <a:lnTo>
                    <a:pt x="21" y="0"/>
                  </a:lnTo>
                  <a:close/>
                </a:path>
              </a:pathLst>
            </a:custGeom>
            <a:solidFill>
              <a:srgbClr val="000000"/>
            </a:solidFill>
            <a:ln w="9525">
              <a:noFill/>
            </a:ln>
          </p:spPr>
          <p:txBody>
            <a:bodyPr/>
            <a:p>
              <a:endParaRPr lang="zh-CN" altLang="en-US"/>
            </a:p>
          </p:txBody>
        </p:sp>
        <p:sp>
          <p:nvSpPr>
            <p:cNvPr id="8254" name="任意多边形 8253"/>
            <p:cNvSpPr/>
            <p:nvPr/>
          </p:nvSpPr>
          <p:spPr>
            <a:xfrm>
              <a:off x="3116" y="1498"/>
              <a:ext cx="192" cy="100"/>
            </a:xfrm>
            <a:custGeom>
              <a:avLst/>
              <a:gdLst/>
              <a:ahLst/>
              <a:cxnLst/>
              <a:pathLst>
                <a:path w="384" h="200">
                  <a:moveTo>
                    <a:pt x="19" y="0"/>
                  </a:moveTo>
                  <a:lnTo>
                    <a:pt x="108" y="40"/>
                  </a:lnTo>
                  <a:lnTo>
                    <a:pt x="148" y="59"/>
                  </a:lnTo>
                  <a:lnTo>
                    <a:pt x="195" y="78"/>
                  </a:lnTo>
                  <a:lnTo>
                    <a:pt x="368" y="146"/>
                  </a:lnTo>
                  <a:lnTo>
                    <a:pt x="384" y="177"/>
                  </a:lnTo>
                  <a:lnTo>
                    <a:pt x="378" y="200"/>
                  </a:lnTo>
                  <a:lnTo>
                    <a:pt x="357" y="192"/>
                  </a:lnTo>
                  <a:lnTo>
                    <a:pt x="344" y="171"/>
                  </a:lnTo>
                  <a:lnTo>
                    <a:pt x="304" y="150"/>
                  </a:lnTo>
                  <a:lnTo>
                    <a:pt x="266" y="137"/>
                  </a:lnTo>
                  <a:lnTo>
                    <a:pt x="186" y="110"/>
                  </a:lnTo>
                  <a:lnTo>
                    <a:pt x="98" y="72"/>
                  </a:lnTo>
                  <a:lnTo>
                    <a:pt x="58" y="53"/>
                  </a:lnTo>
                  <a:lnTo>
                    <a:pt x="9" y="34"/>
                  </a:lnTo>
                  <a:lnTo>
                    <a:pt x="0" y="11"/>
                  </a:lnTo>
                  <a:lnTo>
                    <a:pt x="7" y="2"/>
                  </a:lnTo>
                  <a:lnTo>
                    <a:pt x="19" y="0"/>
                  </a:lnTo>
                  <a:lnTo>
                    <a:pt x="19" y="0"/>
                  </a:lnTo>
                  <a:close/>
                </a:path>
              </a:pathLst>
            </a:custGeom>
            <a:solidFill>
              <a:srgbClr val="000000"/>
            </a:solidFill>
            <a:ln w="9525">
              <a:noFill/>
            </a:ln>
          </p:spPr>
          <p:txBody>
            <a:bodyPr/>
            <a:p>
              <a:endParaRPr lang="zh-CN" altLang="en-US"/>
            </a:p>
          </p:txBody>
        </p:sp>
        <p:sp>
          <p:nvSpPr>
            <p:cNvPr id="8255" name="任意多边形 8254"/>
            <p:cNvSpPr/>
            <p:nvPr/>
          </p:nvSpPr>
          <p:spPr>
            <a:xfrm>
              <a:off x="2788" y="1629"/>
              <a:ext cx="456" cy="529"/>
            </a:xfrm>
            <a:custGeom>
              <a:avLst/>
              <a:gdLst/>
              <a:ahLst/>
              <a:cxnLst/>
              <a:pathLst>
                <a:path w="910" h="1059">
                  <a:moveTo>
                    <a:pt x="910" y="25"/>
                  </a:moveTo>
                  <a:lnTo>
                    <a:pt x="868" y="86"/>
                  </a:lnTo>
                  <a:lnTo>
                    <a:pt x="830" y="139"/>
                  </a:lnTo>
                  <a:lnTo>
                    <a:pt x="794" y="189"/>
                  </a:lnTo>
                  <a:lnTo>
                    <a:pt x="756" y="234"/>
                  </a:lnTo>
                  <a:lnTo>
                    <a:pt x="718" y="280"/>
                  </a:lnTo>
                  <a:lnTo>
                    <a:pt x="680" y="327"/>
                  </a:lnTo>
                  <a:lnTo>
                    <a:pt x="638" y="379"/>
                  </a:lnTo>
                  <a:lnTo>
                    <a:pt x="595" y="438"/>
                  </a:lnTo>
                  <a:lnTo>
                    <a:pt x="549" y="504"/>
                  </a:lnTo>
                  <a:lnTo>
                    <a:pt x="509" y="565"/>
                  </a:lnTo>
                  <a:lnTo>
                    <a:pt x="467" y="624"/>
                  </a:lnTo>
                  <a:lnTo>
                    <a:pt x="414" y="679"/>
                  </a:lnTo>
                  <a:lnTo>
                    <a:pt x="328" y="765"/>
                  </a:lnTo>
                  <a:lnTo>
                    <a:pt x="262" y="837"/>
                  </a:lnTo>
                  <a:lnTo>
                    <a:pt x="197" y="894"/>
                  </a:lnTo>
                  <a:lnTo>
                    <a:pt x="142" y="943"/>
                  </a:lnTo>
                  <a:lnTo>
                    <a:pt x="87" y="995"/>
                  </a:lnTo>
                  <a:lnTo>
                    <a:pt x="26" y="1059"/>
                  </a:lnTo>
                  <a:lnTo>
                    <a:pt x="5" y="1059"/>
                  </a:lnTo>
                  <a:lnTo>
                    <a:pt x="0" y="1048"/>
                  </a:lnTo>
                  <a:lnTo>
                    <a:pt x="5" y="1034"/>
                  </a:lnTo>
                  <a:lnTo>
                    <a:pt x="36" y="1000"/>
                  </a:lnTo>
                  <a:lnTo>
                    <a:pt x="66" y="968"/>
                  </a:lnTo>
                  <a:lnTo>
                    <a:pt x="117" y="913"/>
                  </a:lnTo>
                  <a:lnTo>
                    <a:pt x="173" y="860"/>
                  </a:lnTo>
                  <a:lnTo>
                    <a:pt x="235" y="801"/>
                  </a:lnTo>
                  <a:lnTo>
                    <a:pt x="300" y="736"/>
                  </a:lnTo>
                  <a:lnTo>
                    <a:pt x="338" y="683"/>
                  </a:lnTo>
                  <a:lnTo>
                    <a:pt x="376" y="633"/>
                  </a:lnTo>
                  <a:lnTo>
                    <a:pt x="429" y="580"/>
                  </a:lnTo>
                  <a:lnTo>
                    <a:pt x="471" y="523"/>
                  </a:lnTo>
                  <a:lnTo>
                    <a:pt x="509" y="464"/>
                  </a:lnTo>
                  <a:lnTo>
                    <a:pt x="528" y="432"/>
                  </a:lnTo>
                  <a:lnTo>
                    <a:pt x="553" y="400"/>
                  </a:lnTo>
                  <a:lnTo>
                    <a:pt x="597" y="343"/>
                  </a:lnTo>
                  <a:lnTo>
                    <a:pt x="640" y="293"/>
                  </a:lnTo>
                  <a:lnTo>
                    <a:pt x="682" y="247"/>
                  </a:lnTo>
                  <a:lnTo>
                    <a:pt x="722" y="206"/>
                  </a:lnTo>
                  <a:lnTo>
                    <a:pt x="762" y="162"/>
                  </a:lnTo>
                  <a:lnTo>
                    <a:pt x="802" y="116"/>
                  </a:lnTo>
                  <a:lnTo>
                    <a:pt x="844" y="65"/>
                  </a:lnTo>
                  <a:lnTo>
                    <a:pt x="884" y="6"/>
                  </a:lnTo>
                  <a:lnTo>
                    <a:pt x="907" y="0"/>
                  </a:lnTo>
                  <a:lnTo>
                    <a:pt x="910" y="25"/>
                  </a:lnTo>
                  <a:lnTo>
                    <a:pt x="910" y="25"/>
                  </a:lnTo>
                  <a:close/>
                </a:path>
              </a:pathLst>
            </a:custGeom>
            <a:solidFill>
              <a:srgbClr val="000000"/>
            </a:solidFill>
            <a:ln w="9525">
              <a:noFill/>
            </a:ln>
          </p:spPr>
          <p:txBody>
            <a:bodyPr/>
            <a:p>
              <a:endParaRPr lang="zh-CN" altLang="en-US"/>
            </a:p>
          </p:txBody>
        </p:sp>
        <p:sp>
          <p:nvSpPr>
            <p:cNvPr id="8256" name="任意多边形 8255"/>
            <p:cNvSpPr/>
            <p:nvPr/>
          </p:nvSpPr>
          <p:spPr>
            <a:xfrm>
              <a:off x="2874" y="1766"/>
              <a:ext cx="469" cy="587"/>
            </a:xfrm>
            <a:custGeom>
              <a:avLst/>
              <a:gdLst/>
              <a:ahLst/>
              <a:cxnLst/>
              <a:pathLst>
                <a:path w="939" h="1175">
                  <a:moveTo>
                    <a:pt x="939" y="80"/>
                  </a:moveTo>
                  <a:lnTo>
                    <a:pt x="897" y="247"/>
                  </a:lnTo>
                  <a:lnTo>
                    <a:pt x="755" y="584"/>
                  </a:lnTo>
                  <a:lnTo>
                    <a:pt x="732" y="635"/>
                  </a:lnTo>
                  <a:lnTo>
                    <a:pt x="713" y="688"/>
                  </a:lnTo>
                  <a:lnTo>
                    <a:pt x="677" y="726"/>
                  </a:lnTo>
                  <a:lnTo>
                    <a:pt x="642" y="757"/>
                  </a:lnTo>
                  <a:lnTo>
                    <a:pt x="604" y="781"/>
                  </a:lnTo>
                  <a:lnTo>
                    <a:pt x="568" y="800"/>
                  </a:lnTo>
                  <a:lnTo>
                    <a:pt x="490" y="838"/>
                  </a:lnTo>
                  <a:lnTo>
                    <a:pt x="448" y="861"/>
                  </a:lnTo>
                  <a:lnTo>
                    <a:pt x="405" y="890"/>
                  </a:lnTo>
                  <a:lnTo>
                    <a:pt x="346" y="937"/>
                  </a:lnTo>
                  <a:lnTo>
                    <a:pt x="296" y="983"/>
                  </a:lnTo>
                  <a:lnTo>
                    <a:pt x="245" y="1030"/>
                  </a:lnTo>
                  <a:lnTo>
                    <a:pt x="184" y="1078"/>
                  </a:lnTo>
                  <a:lnTo>
                    <a:pt x="142" y="1106"/>
                  </a:lnTo>
                  <a:lnTo>
                    <a:pt x="104" y="1129"/>
                  </a:lnTo>
                  <a:lnTo>
                    <a:pt x="66" y="1152"/>
                  </a:lnTo>
                  <a:lnTo>
                    <a:pt x="21" y="1175"/>
                  </a:lnTo>
                  <a:lnTo>
                    <a:pt x="0" y="1165"/>
                  </a:lnTo>
                  <a:lnTo>
                    <a:pt x="7" y="1143"/>
                  </a:lnTo>
                  <a:lnTo>
                    <a:pt x="70" y="1093"/>
                  </a:lnTo>
                  <a:lnTo>
                    <a:pt x="129" y="1038"/>
                  </a:lnTo>
                  <a:lnTo>
                    <a:pt x="195" y="987"/>
                  </a:lnTo>
                  <a:lnTo>
                    <a:pt x="256" y="933"/>
                  </a:lnTo>
                  <a:lnTo>
                    <a:pt x="319" y="880"/>
                  </a:lnTo>
                  <a:lnTo>
                    <a:pt x="384" y="831"/>
                  </a:lnTo>
                  <a:lnTo>
                    <a:pt x="661" y="622"/>
                  </a:lnTo>
                  <a:lnTo>
                    <a:pt x="694" y="542"/>
                  </a:lnTo>
                  <a:lnTo>
                    <a:pt x="737" y="453"/>
                  </a:lnTo>
                  <a:lnTo>
                    <a:pt x="775" y="373"/>
                  </a:lnTo>
                  <a:lnTo>
                    <a:pt x="813" y="293"/>
                  </a:lnTo>
                  <a:lnTo>
                    <a:pt x="834" y="249"/>
                  </a:lnTo>
                  <a:lnTo>
                    <a:pt x="859" y="203"/>
                  </a:lnTo>
                  <a:lnTo>
                    <a:pt x="884" y="103"/>
                  </a:lnTo>
                  <a:lnTo>
                    <a:pt x="901" y="0"/>
                  </a:lnTo>
                  <a:lnTo>
                    <a:pt x="926" y="25"/>
                  </a:lnTo>
                  <a:lnTo>
                    <a:pt x="939" y="80"/>
                  </a:lnTo>
                  <a:lnTo>
                    <a:pt x="939" y="80"/>
                  </a:lnTo>
                  <a:close/>
                </a:path>
              </a:pathLst>
            </a:custGeom>
            <a:solidFill>
              <a:srgbClr val="000000"/>
            </a:solidFill>
            <a:ln w="9525">
              <a:noFill/>
            </a:ln>
          </p:spPr>
          <p:txBody>
            <a:bodyPr/>
            <a:p>
              <a:endParaRPr lang="zh-CN" altLang="en-US"/>
            </a:p>
          </p:txBody>
        </p:sp>
        <p:sp>
          <p:nvSpPr>
            <p:cNvPr id="8257" name="任意多边形 8256"/>
            <p:cNvSpPr/>
            <p:nvPr/>
          </p:nvSpPr>
          <p:spPr>
            <a:xfrm>
              <a:off x="3137" y="1644"/>
              <a:ext cx="413" cy="798"/>
            </a:xfrm>
            <a:custGeom>
              <a:avLst/>
              <a:gdLst/>
              <a:ahLst/>
              <a:cxnLst/>
              <a:pathLst>
                <a:path w="826" h="1596">
                  <a:moveTo>
                    <a:pt x="470" y="11"/>
                  </a:moveTo>
                  <a:lnTo>
                    <a:pt x="502" y="101"/>
                  </a:lnTo>
                  <a:lnTo>
                    <a:pt x="506" y="159"/>
                  </a:lnTo>
                  <a:lnTo>
                    <a:pt x="502" y="218"/>
                  </a:lnTo>
                  <a:lnTo>
                    <a:pt x="508" y="424"/>
                  </a:lnTo>
                  <a:lnTo>
                    <a:pt x="485" y="696"/>
                  </a:lnTo>
                  <a:lnTo>
                    <a:pt x="518" y="777"/>
                  </a:lnTo>
                  <a:lnTo>
                    <a:pt x="559" y="861"/>
                  </a:lnTo>
                  <a:lnTo>
                    <a:pt x="596" y="927"/>
                  </a:lnTo>
                  <a:lnTo>
                    <a:pt x="628" y="986"/>
                  </a:lnTo>
                  <a:lnTo>
                    <a:pt x="660" y="1045"/>
                  </a:lnTo>
                  <a:lnTo>
                    <a:pt x="698" y="1110"/>
                  </a:lnTo>
                  <a:lnTo>
                    <a:pt x="729" y="1156"/>
                  </a:lnTo>
                  <a:lnTo>
                    <a:pt x="759" y="1201"/>
                  </a:lnTo>
                  <a:lnTo>
                    <a:pt x="807" y="1294"/>
                  </a:lnTo>
                  <a:lnTo>
                    <a:pt x="826" y="1386"/>
                  </a:lnTo>
                  <a:lnTo>
                    <a:pt x="818" y="1431"/>
                  </a:lnTo>
                  <a:lnTo>
                    <a:pt x="795" y="1475"/>
                  </a:lnTo>
                  <a:lnTo>
                    <a:pt x="746" y="1539"/>
                  </a:lnTo>
                  <a:lnTo>
                    <a:pt x="691" y="1568"/>
                  </a:lnTo>
                  <a:lnTo>
                    <a:pt x="637" y="1579"/>
                  </a:lnTo>
                  <a:lnTo>
                    <a:pt x="518" y="1581"/>
                  </a:lnTo>
                  <a:lnTo>
                    <a:pt x="447" y="1593"/>
                  </a:lnTo>
                  <a:lnTo>
                    <a:pt x="377" y="1596"/>
                  </a:lnTo>
                  <a:lnTo>
                    <a:pt x="358" y="1587"/>
                  </a:lnTo>
                  <a:lnTo>
                    <a:pt x="326" y="1545"/>
                  </a:lnTo>
                  <a:lnTo>
                    <a:pt x="289" y="1503"/>
                  </a:lnTo>
                  <a:lnTo>
                    <a:pt x="253" y="1477"/>
                  </a:lnTo>
                  <a:lnTo>
                    <a:pt x="219" y="1452"/>
                  </a:lnTo>
                  <a:lnTo>
                    <a:pt x="187" y="1427"/>
                  </a:lnTo>
                  <a:lnTo>
                    <a:pt x="154" y="1406"/>
                  </a:lnTo>
                  <a:lnTo>
                    <a:pt x="122" y="1386"/>
                  </a:lnTo>
                  <a:lnTo>
                    <a:pt x="88" y="1366"/>
                  </a:lnTo>
                  <a:lnTo>
                    <a:pt x="52" y="1347"/>
                  </a:lnTo>
                  <a:lnTo>
                    <a:pt x="10" y="1328"/>
                  </a:lnTo>
                  <a:lnTo>
                    <a:pt x="0" y="1306"/>
                  </a:lnTo>
                  <a:lnTo>
                    <a:pt x="21" y="1296"/>
                  </a:lnTo>
                  <a:lnTo>
                    <a:pt x="327" y="1443"/>
                  </a:lnTo>
                  <a:lnTo>
                    <a:pt x="398" y="1517"/>
                  </a:lnTo>
                  <a:lnTo>
                    <a:pt x="518" y="1536"/>
                  </a:lnTo>
                  <a:lnTo>
                    <a:pt x="616" y="1530"/>
                  </a:lnTo>
                  <a:lnTo>
                    <a:pt x="706" y="1490"/>
                  </a:lnTo>
                  <a:lnTo>
                    <a:pt x="750" y="1433"/>
                  </a:lnTo>
                  <a:lnTo>
                    <a:pt x="776" y="1359"/>
                  </a:lnTo>
                  <a:lnTo>
                    <a:pt x="761" y="1283"/>
                  </a:lnTo>
                  <a:lnTo>
                    <a:pt x="744" y="1245"/>
                  </a:lnTo>
                  <a:lnTo>
                    <a:pt x="723" y="1205"/>
                  </a:lnTo>
                  <a:lnTo>
                    <a:pt x="698" y="1167"/>
                  </a:lnTo>
                  <a:lnTo>
                    <a:pt x="673" y="1129"/>
                  </a:lnTo>
                  <a:lnTo>
                    <a:pt x="634" y="1066"/>
                  </a:lnTo>
                  <a:lnTo>
                    <a:pt x="601" y="1005"/>
                  </a:lnTo>
                  <a:lnTo>
                    <a:pt x="569" y="945"/>
                  </a:lnTo>
                  <a:lnTo>
                    <a:pt x="531" y="878"/>
                  </a:lnTo>
                  <a:lnTo>
                    <a:pt x="510" y="838"/>
                  </a:lnTo>
                  <a:lnTo>
                    <a:pt x="481" y="800"/>
                  </a:lnTo>
                  <a:lnTo>
                    <a:pt x="432" y="711"/>
                  </a:lnTo>
                  <a:lnTo>
                    <a:pt x="430" y="633"/>
                  </a:lnTo>
                  <a:lnTo>
                    <a:pt x="445" y="566"/>
                  </a:lnTo>
                  <a:lnTo>
                    <a:pt x="478" y="420"/>
                  </a:lnTo>
                  <a:lnTo>
                    <a:pt x="472" y="218"/>
                  </a:lnTo>
                  <a:lnTo>
                    <a:pt x="476" y="163"/>
                  </a:lnTo>
                  <a:lnTo>
                    <a:pt x="472" y="108"/>
                  </a:lnTo>
                  <a:lnTo>
                    <a:pt x="441" y="21"/>
                  </a:lnTo>
                  <a:lnTo>
                    <a:pt x="451" y="0"/>
                  </a:lnTo>
                  <a:lnTo>
                    <a:pt x="470" y="11"/>
                  </a:lnTo>
                  <a:lnTo>
                    <a:pt x="470" y="11"/>
                  </a:lnTo>
                  <a:close/>
                </a:path>
              </a:pathLst>
            </a:custGeom>
            <a:solidFill>
              <a:srgbClr val="000000"/>
            </a:solidFill>
            <a:ln w="9525">
              <a:noFill/>
            </a:ln>
          </p:spPr>
          <p:txBody>
            <a:bodyPr/>
            <a:p>
              <a:endParaRPr lang="zh-CN" altLang="en-US"/>
            </a:p>
          </p:txBody>
        </p:sp>
        <p:sp>
          <p:nvSpPr>
            <p:cNvPr id="8258" name="任意多边形 8257"/>
            <p:cNvSpPr/>
            <p:nvPr/>
          </p:nvSpPr>
          <p:spPr>
            <a:xfrm>
              <a:off x="3117" y="2150"/>
              <a:ext cx="56" cy="193"/>
            </a:xfrm>
            <a:custGeom>
              <a:avLst/>
              <a:gdLst/>
              <a:ahLst/>
              <a:cxnLst/>
              <a:pathLst>
                <a:path w="113" h="386">
                  <a:moveTo>
                    <a:pt x="86" y="0"/>
                  </a:moveTo>
                  <a:lnTo>
                    <a:pt x="111" y="51"/>
                  </a:lnTo>
                  <a:lnTo>
                    <a:pt x="113" y="112"/>
                  </a:lnTo>
                  <a:lnTo>
                    <a:pt x="99" y="175"/>
                  </a:lnTo>
                  <a:lnTo>
                    <a:pt x="73" y="226"/>
                  </a:lnTo>
                  <a:lnTo>
                    <a:pt x="50" y="296"/>
                  </a:lnTo>
                  <a:lnTo>
                    <a:pt x="33" y="373"/>
                  </a:lnTo>
                  <a:lnTo>
                    <a:pt x="14" y="386"/>
                  </a:lnTo>
                  <a:lnTo>
                    <a:pt x="0" y="367"/>
                  </a:lnTo>
                  <a:lnTo>
                    <a:pt x="8" y="285"/>
                  </a:lnTo>
                  <a:lnTo>
                    <a:pt x="37" y="203"/>
                  </a:lnTo>
                  <a:lnTo>
                    <a:pt x="52" y="127"/>
                  </a:lnTo>
                  <a:lnTo>
                    <a:pt x="37" y="89"/>
                  </a:lnTo>
                  <a:lnTo>
                    <a:pt x="14" y="53"/>
                  </a:lnTo>
                  <a:lnTo>
                    <a:pt x="18" y="36"/>
                  </a:lnTo>
                  <a:lnTo>
                    <a:pt x="40" y="15"/>
                  </a:lnTo>
                  <a:lnTo>
                    <a:pt x="67" y="0"/>
                  </a:lnTo>
                  <a:lnTo>
                    <a:pt x="86" y="0"/>
                  </a:lnTo>
                  <a:lnTo>
                    <a:pt x="86" y="0"/>
                  </a:lnTo>
                  <a:close/>
                </a:path>
              </a:pathLst>
            </a:custGeom>
            <a:solidFill>
              <a:srgbClr val="000000"/>
            </a:solidFill>
            <a:ln w="9525">
              <a:noFill/>
            </a:ln>
          </p:spPr>
          <p:txBody>
            <a:bodyPr/>
            <a:p>
              <a:endParaRPr lang="zh-CN" altLang="en-US"/>
            </a:p>
          </p:txBody>
        </p:sp>
        <p:sp>
          <p:nvSpPr>
            <p:cNvPr id="8259" name="任意多边形 8258"/>
            <p:cNvSpPr/>
            <p:nvPr/>
          </p:nvSpPr>
          <p:spPr>
            <a:xfrm>
              <a:off x="2996" y="2257"/>
              <a:ext cx="97" cy="77"/>
            </a:xfrm>
            <a:custGeom>
              <a:avLst/>
              <a:gdLst/>
              <a:ahLst/>
              <a:cxnLst/>
              <a:pathLst>
                <a:path w="196" h="154">
                  <a:moveTo>
                    <a:pt x="11" y="2"/>
                  </a:moveTo>
                  <a:lnTo>
                    <a:pt x="49" y="0"/>
                  </a:lnTo>
                  <a:lnTo>
                    <a:pt x="80" y="17"/>
                  </a:lnTo>
                  <a:lnTo>
                    <a:pt x="133" y="80"/>
                  </a:lnTo>
                  <a:lnTo>
                    <a:pt x="190" y="121"/>
                  </a:lnTo>
                  <a:lnTo>
                    <a:pt x="196" y="146"/>
                  </a:lnTo>
                  <a:lnTo>
                    <a:pt x="173" y="154"/>
                  </a:lnTo>
                  <a:lnTo>
                    <a:pt x="105" y="120"/>
                  </a:lnTo>
                  <a:lnTo>
                    <a:pt x="67" y="59"/>
                  </a:lnTo>
                  <a:lnTo>
                    <a:pt x="48" y="38"/>
                  </a:lnTo>
                  <a:lnTo>
                    <a:pt x="19" y="36"/>
                  </a:lnTo>
                  <a:lnTo>
                    <a:pt x="0" y="23"/>
                  </a:lnTo>
                  <a:lnTo>
                    <a:pt x="11" y="2"/>
                  </a:lnTo>
                  <a:lnTo>
                    <a:pt x="11" y="2"/>
                  </a:lnTo>
                  <a:close/>
                </a:path>
              </a:pathLst>
            </a:custGeom>
            <a:solidFill>
              <a:srgbClr val="000000"/>
            </a:solidFill>
            <a:ln w="9525">
              <a:noFill/>
            </a:ln>
          </p:spPr>
          <p:txBody>
            <a:bodyPr/>
            <a:p>
              <a:endParaRPr lang="zh-CN" altLang="en-US"/>
            </a:p>
          </p:txBody>
        </p:sp>
        <p:sp>
          <p:nvSpPr>
            <p:cNvPr id="8260" name="任意多边形 8259"/>
            <p:cNvSpPr/>
            <p:nvPr/>
          </p:nvSpPr>
          <p:spPr>
            <a:xfrm>
              <a:off x="2240" y="2060"/>
              <a:ext cx="138" cy="69"/>
            </a:xfrm>
            <a:custGeom>
              <a:avLst/>
              <a:gdLst/>
              <a:ahLst/>
              <a:cxnLst/>
              <a:pathLst>
                <a:path w="278" h="137">
                  <a:moveTo>
                    <a:pt x="29" y="6"/>
                  </a:moveTo>
                  <a:lnTo>
                    <a:pt x="48" y="25"/>
                  </a:lnTo>
                  <a:lnTo>
                    <a:pt x="71" y="35"/>
                  </a:lnTo>
                  <a:lnTo>
                    <a:pt x="120" y="55"/>
                  </a:lnTo>
                  <a:lnTo>
                    <a:pt x="152" y="80"/>
                  </a:lnTo>
                  <a:lnTo>
                    <a:pt x="185" y="97"/>
                  </a:lnTo>
                  <a:lnTo>
                    <a:pt x="259" y="103"/>
                  </a:lnTo>
                  <a:lnTo>
                    <a:pt x="278" y="116"/>
                  </a:lnTo>
                  <a:lnTo>
                    <a:pt x="265" y="137"/>
                  </a:lnTo>
                  <a:lnTo>
                    <a:pt x="179" y="132"/>
                  </a:lnTo>
                  <a:lnTo>
                    <a:pt x="103" y="84"/>
                  </a:lnTo>
                  <a:lnTo>
                    <a:pt x="0" y="27"/>
                  </a:lnTo>
                  <a:lnTo>
                    <a:pt x="4" y="0"/>
                  </a:lnTo>
                  <a:lnTo>
                    <a:pt x="29" y="6"/>
                  </a:lnTo>
                  <a:lnTo>
                    <a:pt x="29" y="6"/>
                  </a:lnTo>
                  <a:close/>
                </a:path>
              </a:pathLst>
            </a:custGeom>
            <a:solidFill>
              <a:srgbClr val="000000"/>
            </a:solidFill>
            <a:ln w="9525">
              <a:noFill/>
            </a:ln>
          </p:spPr>
          <p:txBody>
            <a:bodyPr/>
            <a:p>
              <a:endParaRPr lang="zh-CN" altLang="en-US"/>
            </a:p>
          </p:txBody>
        </p:sp>
        <p:sp>
          <p:nvSpPr>
            <p:cNvPr id="8261" name="任意多边形 8260"/>
            <p:cNvSpPr/>
            <p:nvPr/>
          </p:nvSpPr>
          <p:spPr>
            <a:xfrm>
              <a:off x="2247" y="2034"/>
              <a:ext cx="132" cy="38"/>
            </a:xfrm>
            <a:custGeom>
              <a:avLst/>
              <a:gdLst/>
              <a:ahLst/>
              <a:cxnLst/>
              <a:pathLst>
                <a:path w="264" h="76">
                  <a:moveTo>
                    <a:pt x="15" y="2"/>
                  </a:moveTo>
                  <a:lnTo>
                    <a:pt x="144" y="0"/>
                  </a:lnTo>
                  <a:lnTo>
                    <a:pt x="260" y="48"/>
                  </a:lnTo>
                  <a:lnTo>
                    <a:pt x="264" y="72"/>
                  </a:lnTo>
                  <a:lnTo>
                    <a:pt x="243" y="76"/>
                  </a:lnTo>
                  <a:lnTo>
                    <a:pt x="214" y="57"/>
                  </a:lnTo>
                  <a:lnTo>
                    <a:pt x="188" y="46"/>
                  </a:lnTo>
                  <a:lnTo>
                    <a:pt x="135" y="34"/>
                  </a:lnTo>
                  <a:lnTo>
                    <a:pt x="17" y="36"/>
                  </a:lnTo>
                  <a:lnTo>
                    <a:pt x="0" y="19"/>
                  </a:lnTo>
                  <a:lnTo>
                    <a:pt x="15" y="2"/>
                  </a:lnTo>
                  <a:lnTo>
                    <a:pt x="15" y="2"/>
                  </a:lnTo>
                  <a:close/>
                </a:path>
              </a:pathLst>
            </a:custGeom>
            <a:solidFill>
              <a:srgbClr val="000000"/>
            </a:solidFill>
            <a:ln w="9525">
              <a:noFill/>
            </a:ln>
          </p:spPr>
          <p:txBody>
            <a:bodyPr/>
            <a:p>
              <a:endParaRPr lang="zh-CN" altLang="en-US"/>
            </a:p>
          </p:txBody>
        </p:sp>
        <p:sp>
          <p:nvSpPr>
            <p:cNvPr id="8262" name="任意多边形 8261"/>
            <p:cNvSpPr/>
            <p:nvPr/>
          </p:nvSpPr>
          <p:spPr>
            <a:xfrm>
              <a:off x="2176" y="2129"/>
              <a:ext cx="109" cy="112"/>
            </a:xfrm>
            <a:custGeom>
              <a:avLst/>
              <a:gdLst/>
              <a:ahLst/>
              <a:cxnLst/>
              <a:pathLst>
                <a:path w="219" h="225">
                  <a:moveTo>
                    <a:pt x="219" y="27"/>
                  </a:moveTo>
                  <a:lnTo>
                    <a:pt x="152" y="82"/>
                  </a:lnTo>
                  <a:lnTo>
                    <a:pt x="118" y="101"/>
                  </a:lnTo>
                  <a:lnTo>
                    <a:pt x="78" y="120"/>
                  </a:lnTo>
                  <a:lnTo>
                    <a:pt x="36" y="156"/>
                  </a:lnTo>
                  <a:lnTo>
                    <a:pt x="36" y="198"/>
                  </a:lnTo>
                  <a:lnTo>
                    <a:pt x="38" y="223"/>
                  </a:lnTo>
                  <a:lnTo>
                    <a:pt x="15" y="225"/>
                  </a:lnTo>
                  <a:lnTo>
                    <a:pt x="0" y="192"/>
                  </a:lnTo>
                  <a:lnTo>
                    <a:pt x="8" y="152"/>
                  </a:lnTo>
                  <a:lnTo>
                    <a:pt x="32" y="114"/>
                  </a:lnTo>
                  <a:lnTo>
                    <a:pt x="65" y="88"/>
                  </a:lnTo>
                  <a:lnTo>
                    <a:pt x="198" y="0"/>
                  </a:lnTo>
                  <a:lnTo>
                    <a:pt x="219" y="2"/>
                  </a:lnTo>
                  <a:lnTo>
                    <a:pt x="219" y="27"/>
                  </a:lnTo>
                  <a:lnTo>
                    <a:pt x="219" y="27"/>
                  </a:lnTo>
                  <a:close/>
                </a:path>
              </a:pathLst>
            </a:custGeom>
            <a:solidFill>
              <a:srgbClr val="000000"/>
            </a:solidFill>
            <a:ln w="9525">
              <a:noFill/>
            </a:ln>
          </p:spPr>
          <p:txBody>
            <a:bodyPr/>
            <a:p>
              <a:endParaRPr lang="zh-CN" altLang="en-US"/>
            </a:p>
          </p:txBody>
        </p:sp>
        <p:sp>
          <p:nvSpPr>
            <p:cNvPr id="8263" name="任意多边形 8262"/>
            <p:cNvSpPr/>
            <p:nvPr/>
          </p:nvSpPr>
          <p:spPr>
            <a:xfrm>
              <a:off x="2281" y="2149"/>
              <a:ext cx="94" cy="84"/>
            </a:xfrm>
            <a:custGeom>
              <a:avLst/>
              <a:gdLst/>
              <a:ahLst/>
              <a:cxnLst/>
              <a:pathLst>
                <a:path w="188" h="169">
                  <a:moveTo>
                    <a:pt x="27" y="8"/>
                  </a:moveTo>
                  <a:lnTo>
                    <a:pt x="50" y="51"/>
                  </a:lnTo>
                  <a:lnTo>
                    <a:pt x="86" y="91"/>
                  </a:lnTo>
                  <a:lnTo>
                    <a:pt x="129" y="122"/>
                  </a:lnTo>
                  <a:lnTo>
                    <a:pt x="175" y="135"/>
                  </a:lnTo>
                  <a:lnTo>
                    <a:pt x="188" y="154"/>
                  </a:lnTo>
                  <a:lnTo>
                    <a:pt x="171" y="169"/>
                  </a:lnTo>
                  <a:lnTo>
                    <a:pt x="65" y="129"/>
                  </a:lnTo>
                  <a:lnTo>
                    <a:pt x="21" y="86"/>
                  </a:lnTo>
                  <a:lnTo>
                    <a:pt x="0" y="25"/>
                  </a:lnTo>
                  <a:lnTo>
                    <a:pt x="10" y="0"/>
                  </a:lnTo>
                  <a:lnTo>
                    <a:pt x="27" y="8"/>
                  </a:lnTo>
                  <a:lnTo>
                    <a:pt x="27" y="8"/>
                  </a:lnTo>
                  <a:close/>
                </a:path>
              </a:pathLst>
            </a:custGeom>
            <a:solidFill>
              <a:srgbClr val="000000"/>
            </a:solidFill>
            <a:ln w="9525">
              <a:noFill/>
            </a:ln>
          </p:spPr>
          <p:txBody>
            <a:bodyPr/>
            <a:p>
              <a:endParaRPr lang="zh-CN" altLang="en-US"/>
            </a:p>
          </p:txBody>
        </p:sp>
        <p:sp>
          <p:nvSpPr>
            <p:cNvPr id="8264" name="任意多边形 8263"/>
            <p:cNvSpPr/>
            <p:nvPr/>
          </p:nvSpPr>
          <p:spPr>
            <a:xfrm>
              <a:off x="2195" y="2194"/>
              <a:ext cx="116" cy="116"/>
            </a:xfrm>
            <a:custGeom>
              <a:avLst/>
              <a:gdLst/>
              <a:ahLst/>
              <a:cxnLst/>
              <a:pathLst>
                <a:path w="232" h="232">
                  <a:moveTo>
                    <a:pt x="230" y="27"/>
                  </a:moveTo>
                  <a:lnTo>
                    <a:pt x="169" y="73"/>
                  </a:lnTo>
                  <a:lnTo>
                    <a:pt x="129" y="143"/>
                  </a:lnTo>
                  <a:lnTo>
                    <a:pt x="106" y="177"/>
                  </a:lnTo>
                  <a:lnTo>
                    <a:pt x="82" y="206"/>
                  </a:lnTo>
                  <a:lnTo>
                    <a:pt x="51" y="227"/>
                  </a:lnTo>
                  <a:lnTo>
                    <a:pt x="15" y="232"/>
                  </a:lnTo>
                  <a:lnTo>
                    <a:pt x="0" y="215"/>
                  </a:lnTo>
                  <a:lnTo>
                    <a:pt x="0" y="149"/>
                  </a:lnTo>
                  <a:lnTo>
                    <a:pt x="15" y="130"/>
                  </a:lnTo>
                  <a:lnTo>
                    <a:pt x="32" y="149"/>
                  </a:lnTo>
                  <a:lnTo>
                    <a:pt x="32" y="196"/>
                  </a:lnTo>
                  <a:lnTo>
                    <a:pt x="72" y="170"/>
                  </a:lnTo>
                  <a:lnTo>
                    <a:pt x="103" y="122"/>
                  </a:lnTo>
                  <a:lnTo>
                    <a:pt x="144" y="50"/>
                  </a:lnTo>
                  <a:lnTo>
                    <a:pt x="207" y="0"/>
                  </a:lnTo>
                  <a:lnTo>
                    <a:pt x="232" y="6"/>
                  </a:lnTo>
                  <a:lnTo>
                    <a:pt x="230" y="27"/>
                  </a:lnTo>
                  <a:lnTo>
                    <a:pt x="230" y="27"/>
                  </a:lnTo>
                  <a:close/>
                </a:path>
              </a:pathLst>
            </a:custGeom>
            <a:solidFill>
              <a:srgbClr val="000000"/>
            </a:solidFill>
            <a:ln w="9525">
              <a:noFill/>
            </a:ln>
          </p:spPr>
          <p:txBody>
            <a:bodyPr/>
            <a:p>
              <a:endParaRPr lang="zh-CN" altLang="en-US"/>
            </a:p>
          </p:txBody>
        </p:sp>
        <p:sp>
          <p:nvSpPr>
            <p:cNvPr id="8265" name="任意多边形 8264"/>
            <p:cNvSpPr/>
            <p:nvPr/>
          </p:nvSpPr>
          <p:spPr>
            <a:xfrm>
              <a:off x="2279" y="2218"/>
              <a:ext cx="79" cy="104"/>
            </a:xfrm>
            <a:custGeom>
              <a:avLst/>
              <a:gdLst/>
              <a:ahLst/>
              <a:cxnLst/>
              <a:pathLst>
                <a:path w="158" h="207">
                  <a:moveTo>
                    <a:pt x="158" y="23"/>
                  </a:moveTo>
                  <a:lnTo>
                    <a:pt x="133" y="85"/>
                  </a:lnTo>
                  <a:lnTo>
                    <a:pt x="105" y="127"/>
                  </a:lnTo>
                  <a:lnTo>
                    <a:pt x="69" y="163"/>
                  </a:lnTo>
                  <a:lnTo>
                    <a:pt x="23" y="207"/>
                  </a:lnTo>
                  <a:lnTo>
                    <a:pt x="0" y="205"/>
                  </a:lnTo>
                  <a:lnTo>
                    <a:pt x="2" y="182"/>
                  </a:lnTo>
                  <a:lnTo>
                    <a:pt x="74" y="106"/>
                  </a:lnTo>
                  <a:lnTo>
                    <a:pt x="122" y="9"/>
                  </a:lnTo>
                  <a:lnTo>
                    <a:pt x="147" y="0"/>
                  </a:lnTo>
                  <a:lnTo>
                    <a:pt x="158" y="23"/>
                  </a:lnTo>
                  <a:lnTo>
                    <a:pt x="158" y="23"/>
                  </a:lnTo>
                  <a:close/>
                </a:path>
              </a:pathLst>
            </a:custGeom>
            <a:solidFill>
              <a:srgbClr val="000000"/>
            </a:solidFill>
            <a:ln w="9525">
              <a:noFill/>
            </a:ln>
          </p:spPr>
          <p:txBody>
            <a:bodyPr/>
            <a:p>
              <a:endParaRPr lang="zh-CN" altLang="en-US"/>
            </a:p>
          </p:txBody>
        </p:sp>
        <p:sp>
          <p:nvSpPr>
            <p:cNvPr id="8266" name="任意多边形 8265"/>
            <p:cNvSpPr/>
            <p:nvPr/>
          </p:nvSpPr>
          <p:spPr>
            <a:xfrm>
              <a:off x="2333" y="2222"/>
              <a:ext cx="78" cy="91"/>
            </a:xfrm>
            <a:custGeom>
              <a:avLst/>
              <a:gdLst/>
              <a:ahLst/>
              <a:cxnLst/>
              <a:pathLst>
                <a:path w="156" h="182">
                  <a:moveTo>
                    <a:pt x="156" y="22"/>
                  </a:moveTo>
                  <a:lnTo>
                    <a:pt x="125" y="70"/>
                  </a:lnTo>
                  <a:lnTo>
                    <a:pt x="97" y="112"/>
                  </a:lnTo>
                  <a:lnTo>
                    <a:pt x="62" y="148"/>
                  </a:lnTo>
                  <a:lnTo>
                    <a:pt x="21" y="182"/>
                  </a:lnTo>
                  <a:lnTo>
                    <a:pt x="0" y="176"/>
                  </a:lnTo>
                  <a:lnTo>
                    <a:pt x="3" y="152"/>
                  </a:lnTo>
                  <a:lnTo>
                    <a:pt x="74" y="87"/>
                  </a:lnTo>
                  <a:lnTo>
                    <a:pt x="102" y="47"/>
                  </a:lnTo>
                  <a:lnTo>
                    <a:pt x="129" y="3"/>
                  </a:lnTo>
                  <a:lnTo>
                    <a:pt x="152" y="0"/>
                  </a:lnTo>
                  <a:lnTo>
                    <a:pt x="156" y="22"/>
                  </a:lnTo>
                  <a:lnTo>
                    <a:pt x="156" y="22"/>
                  </a:lnTo>
                  <a:close/>
                </a:path>
              </a:pathLst>
            </a:custGeom>
            <a:solidFill>
              <a:srgbClr val="000000"/>
            </a:solidFill>
            <a:ln w="9525">
              <a:noFill/>
            </a:ln>
          </p:spPr>
          <p:txBody>
            <a:bodyPr/>
            <a:p>
              <a:endParaRPr lang="zh-CN" altLang="en-US"/>
            </a:p>
          </p:txBody>
        </p:sp>
        <p:sp>
          <p:nvSpPr>
            <p:cNvPr id="8267" name="任意多边形 8266"/>
            <p:cNvSpPr/>
            <p:nvPr/>
          </p:nvSpPr>
          <p:spPr>
            <a:xfrm>
              <a:off x="2398" y="2102"/>
              <a:ext cx="60" cy="134"/>
            </a:xfrm>
            <a:custGeom>
              <a:avLst/>
              <a:gdLst/>
              <a:ahLst/>
              <a:cxnLst/>
              <a:pathLst>
                <a:path w="120" h="268">
                  <a:moveTo>
                    <a:pt x="47" y="10"/>
                  </a:moveTo>
                  <a:lnTo>
                    <a:pt x="120" y="129"/>
                  </a:lnTo>
                  <a:lnTo>
                    <a:pt x="114" y="179"/>
                  </a:lnTo>
                  <a:lnTo>
                    <a:pt x="95" y="217"/>
                  </a:lnTo>
                  <a:lnTo>
                    <a:pt x="61" y="249"/>
                  </a:lnTo>
                  <a:lnTo>
                    <a:pt x="21" y="268"/>
                  </a:lnTo>
                  <a:lnTo>
                    <a:pt x="0" y="257"/>
                  </a:lnTo>
                  <a:lnTo>
                    <a:pt x="11" y="236"/>
                  </a:lnTo>
                  <a:lnTo>
                    <a:pt x="68" y="198"/>
                  </a:lnTo>
                  <a:lnTo>
                    <a:pt x="87" y="133"/>
                  </a:lnTo>
                  <a:lnTo>
                    <a:pt x="78" y="101"/>
                  </a:lnTo>
                  <a:lnTo>
                    <a:pt x="59" y="76"/>
                  </a:lnTo>
                  <a:lnTo>
                    <a:pt x="21" y="25"/>
                  </a:lnTo>
                  <a:lnTo>
                    <a:pt x="28" y="0"/>
                  </a:lnTo>
                  <a:lnTo>
                    <a:pt x="47" y="10"/>
                  </a:lnTo>
                  <a:lnTo>
                    <a:pt x="47" y="10"/>
                  </a:lnTo>
                  <a:close/>
                </a:path>
              </a:pathLst>
            </a:custGeom>
            <a:solidFill>
              <a:srgbClr val="000000"/>
            </a:solidFill>
            <a:ln w="9525">
              <a:noFill/>
            </a:ln>
          </p:spPr>
          <p:txBody>
            <a:bodyPr/>
            <a:p>
              <a:endParaRPr lang="zh-CN" altLang="en-US"/>
            </a:p>
          </p:txBody>
        </p:sp>
        <p:sp>
          <p:nvSpPr>
            <p:cNvPr id="8268" name="任意多边形 8267"/>
            <p:cNvSpPr/>
            <p:nvPr/>
          </p:nvSpPr>
          <p:spPr>
            <a:xfrm>
              <a:off x="2208" y="2170"/>
              <a:ext cx="83" cy="76"/>
            </a:xfrm>
            <a:custGeom>
              <a:avLst/>
              <a:gdLst/>
              <a:ahLst/>
              <a:cxnLst/>
              <a:pathLst>
                <a:path w="165" h="152">
                  <a:moveTo>
                    <a:pt x="159" y="28"/>
                  </a:moveTo>
                  <a:lnTo>
                    <a:pt x="110" y="61"/>
                  </a:lnTo>
                  <a:lnTo>
                    <a:pt x="66" y="91"/>
                  </a:lnTo>
                  <a:lnTo>
                    <a:pt x="26" y="152"/>
                  </a:lnTo>
                  <a:lnTo>
                    <a:pt x="5" y="152"/>
                  </a:lnTo>
                  <a:lnTo>
                    <a:pt x="0" y="141"/>
                  </a:lnTo>
                  <a:lnTo>
                    <a:pt x="5" y="127"/>
                  </a:lnTo>
                  <a:lnTo>
                    <a:pt x="53" y="61"/>
                  </a:lnTo>
                  <a:lnTo>
                    <a:pt x="70" y="47"/>
                  </a:lnTo>
                  <a:lnTo>
                    <a:pt x="95" y="30"/>
                  </a:lnTo>
                  <a:lnTo>
                    <a:pt x="144" y="0"/>
                  </a:lnTo>
                  <a:lnTo>
                    <a:pt x="165" y="6"/>
                  </a:lnTo>
                  <a:lnTo>
                    <a:pt x="159" y="28"/>
                  </a:lnTo>
                  <a:lnTo>
                    <a:pt x="159" y="28"/>
                  </a:lnTo>
                  <a:close/>
                </a:path>
              </a:pathLst>
            </a:custGeom>
            <a:solidFill>
              <a:srgbClr val="000000"/>
            </a:solidFill>
            <a:ln w="9525">
              <a:noFill/>
            </a:ln>
          </p:spPr>
          <p:txBody>
            <a:bodyPr/>
            <a:p>
              <a:endParaRPr lang="zh-CN" altLang="en-US"/>
            </a:p>
          </p:txBody>
        </p:sp>
        <p:sp>
          <p:nvSpPr>
            <p:cNvPr id="8269" name="任意多边形 8268"/>
            <p:cNvSpPr/>
            <p:nvPr/>
          </p:nvSpPr>
          <p:spPr>
            <a:xfrm>
              <a:off x="2276" y="2204"/>
              <a:ext cx="43" cy="80"/>
            </a:xfrm>
            <a:custGeom>
              <a:avLst/>
              <a:gdLst/>
              <a:ahLst/>
              <a:cxnLst/>
              <a:pathLst>
                <a:path w="85" h="162">
                  <a:moveTo>
                    <a:pt x="85" y="17"/>
                  </a:moveTo>
                  <a:lnTo>
                    <a:pt x="49" y="80"/>
                  </a:lnTo>
                  <a:lnTo>
                    <a:pt x="28" y="152"/>
                  </a:lnTo>
                  <a:lnTo>
                    <a:pt x="9" y="162"/>
                  </a:lnTo>
                  <a:lnTo>
                    <a:pt x="0" y="141"/>
                  </a:lnTo>
                  <a:lnTo>
                    <a:pt x="57" y="10"/>
                  </a:lnTo>
                  <a:lnTo>
                    <a:pt x="81" y="0"/>
                  </a:lnTo>
                  <a:lnTo>
                    <a:pt x="85" y="17"/>
                  </a:lnTo>
                  <a:lnTo>
                    <a:pt x="85" y="17"/>
                  </a:lnTo>
                  <a:close/>
                </a:path>
              </a:pathLst>
            </a:custGeom>
            <a:solidFill>
              <a:srgbClr val="000000"/>
            </a:solidFill>
            <a:ln w="9525">
              <a:noFill/>
            </a:ln>
          </p:spPr>
          <p:txBody>
            <a:bodyPr/>
            <a:p>
              <a:endParaRPr lang="zh-CN" altLang="en-US"/>
            </a:p>
          </p:txBody>
        </p:sp>
        <p:sp>
          <p:nvSpPr>
            <p:cNvPr id="8270" name="任意多边形 8269"/>
            <p:cNvSpPr/>
            <p:nvPr/>
          </p:nvSpPr>
          <p:spPr>
            <a:xfrm>
              <a:off x="2656" y="2390"/>
              <a:ext cx="99" cy="411"/>
            </a:xfrm>
            <a:custGeom>
              <a:avLst/>
              <a:gdLst/>
              <a:ahLst/>
              <a:cxnLst/>
              <a:pathLst>
                <a:path w="198" h="821">
                  <a:moveTo>
                    <a:pt x="141" y="25"/>
                  </a:moveTo>
                  <a:lnTo>
                    <a:pt x="31" y="207"/>
                  </a:lnTo>
                  <a:lnTo>
                    <a:pt x="42" y="289"/>
                  </a:lnTo>
                  <a:lnTo>
                    <a:pt x="69" y="371"/>
                  </a:lnTo>
                  <a:lnTo>
                    <a:pt x="101" y="433"/>
                  </a:lnTo>
                  <a:lnTo>
                    <a:pt x="141" y="490"/>
                  </a:lnTo>
                  <a:lnTo>
                    <a:pt x="173" y="559"/>
                  </a:lnTo>
                  <a:lnTo>
                    <a:pt x="198" y="633"/>
                  </a:lnTo>
                  <a:lnTo>
                    <a:pt x="196" y="804"/>
                  </a:lnTo>
                  <a:lnTo>
                    <a:pt x="179" y="821"/>
                  </a:lnTo>
                  <a:lnTo>
                    <a:pt x="166" y="804"/>
                  </a:lnTo>
                  <a:lnTo>
                    <a:pt x="156" y="641"/>
                  </a:lnTo>
                  <a:lnTo>
                    <a:pt x="139" y="580"/>
                  </a:lnTo>
                  <a:lnTo>
                    <a:pt x="97" y="517"/>
                  </a:lnTo>
                  <a:lnTo>
                    <a:pt x="19" y="390"/>
                  </a:lnTo>
                  <a:lnTo>
                    <a:pt x="0" y="205"/>
                  </a:lnTo>
                  <a:lnTo>
                    <a:pt x="14" y="146"/>
                  </a:lnTo>
                  <a:lnTo>
                    <a:pt x="42" y="101"/>
                  </a:lnTo>
                  <a:lnTo>
                    <a:pt x="78" y="57"/>
                  </a:lnTo>
                  <a:lnTo>
                    <a:pt x="116" y="6"/>
                  </a:lnTo>
                  <a:lnTo>
                    <a:pt x="137" y="0"/>
                  </a:lnTo>
                  <a:lnTo>
                    <a:pt x="141" y="25"/>
                  </a:lnTo>
                  <a:lnTo>
                    <a:pt x="141" y="25"/>
                  </a:lnTo>
                  <a:close/>
                </a:path>
              </a:pathLst>
            </a:custGeom>
            <a:solidFill>
              <a:srgbClr val="000000"/>
            </a:solidFill>
            <a:ln w="9525">
              <a:noFill/>
            </a:ln>
          </p:spPr>
          <p:txBody>
            <a:bodyPr/>
            <a:p>
              <a:endParaRPr lang="zh-CN" altLang="en-US"/>
            </a:p>
          </p:txBody>
        </p:sp>
        <p:sp>
          <p:nvSpPr>
            <p:cNvPr id="8271" name="任意多边形 8270"/>
            <p:cNvSpPr/>
            <p:nvPr/>
          </p:nvSpPr>
          <p:spPr>
            <a:xfrm>
              <a:off x="2887" y="2481"/>
              <a:ext cx="179" cy="199"/>
            </a:xfrm>
            <a:custGeom>
              <a:avLst/>
              <a:gdLst/>
              <a:ahLst/>
              <a:cxnLst/>
              <a:pathLst>
                <a:path w="358" h="398">
                  <a:moveTo>
                    <a:pt x="358" y="23"/>
                  </a:moveTo>
                  <a:lnTo>
                    <a:pt x="329" y="76"/>
                  </a:lnTo>
                  <a:lnTo>
                    <a:pt x="285" y="114"/>
                  </a:lnTo>
                  <a:lnTo>
                    <a:pt x="219" y="164"/>
                  </a:lnTo>
                  <a:lnTo>
                    <a:pt x="187" y="185"/>
                  </a:lnTo>
                  <a:lnTo>
                    <a:pt x="145" y="202"/>
                  </a:lnTo>
                  <a:lnTo>
                    <a:pt x="93" y="225"/>
                  </a:lnTo>
                  <a:lnTo>
                    <a:pt x="126" y="287"/>
                  </a:lnTo>
                  <a:lnTo>
                    <a:pt x="114" y="314"/>
                  </a:lnTo>
                  <a:lnTo>
                    <a:pt x="69" y="377"/>
                  </a:lnTo>
                  <a:lnTo>
                    <a:pt x="50" y="398"/>
                  </a:lnTo>
                  <a:lnTo>
                    <a:pt x="25" y="398"/>
                  </a:lnTo>
                  <a:lnTo>
                    <a:pt x="6" y="350"/>
                  </a:lnTo>
                  <a:lnTo>
                    <a:pt x="25" y="306"/>
                  </a:lnTo>
                  <a:lnTo>
                    <a:pt x="50" y="274"/>
                  </a:lnTo>
                  <a:lnTo>
                    <a:pt x="46" y="272"/>
                  </a:lnTo>
                  <a:lnTo>
                    <a:pt x="8" y="244"/>
                  </a:lnTo>
                  <a:lnTo>
                    <a:pt x="0" y="198"/>
                  </a:lnTo>
                  <a:lnTo>
                    <a:pt x="27" y="166"/>
                  </a:lnTo>
                  <a:lnTo>
                    <a:pt x="69" y="151"/>
                  </a:lnTo>
                  <a:lnTo>
                    <a:pt x="124" y="128"/>
                  </a:lnTo>
                  <a:lnTo>
                    <a:pt x="259" y="63"/>
                  </a:lnTo>
                  <a:lnTo>
                    <a:pt x="329" y="10"/>
                  </a:lnTo>
                  <a:lnTo>
                    <a:pt x="348" y="0"/>
                  </a:lnTo>
                  <a:lnTo>
                    <a:pt x="358" y="23"/>
                  </a:lnTo>
                  <a:lnTo>
                    <a:pt x="358" y="23"/>
                  </a:lnTo>
                  <a:close/>
                </a:path>
              </a:pathLst>
            </a:custGeom>
            <a:solidFill>
              <a:srgbClr val="000000"/>
            </a:solidFill>
            <a:ln w="9525">
              <a:noFill/>
            </a:ln>
          </p:spPr>
          <p:txBody>
            <a:bodyPr/>
            <a:p>
              <a:endParaRPr lang="zh-CN" altLang="en-US"/>
            </a:p>
          </p:txBody>
        </p:sp>
        <p:sp>
          <p:nvSpPr>
            <p:cNvPr id="8272" name="任意多边形 8271"/>
            <p:cNvSpPr/>
            <p:nvPr/>
          </p:nvSpPr>
          <p:spPr>
            <a:xfrm>
              <a:off x="2792" y="2686"/>
              <a:ext cx="247" cy="216"/>
            </a:xfrm>
            <a:custGeom>
              <a:avLst/>
              <a:gdLst/>
              <a:ahLst/>
              <a:cxnLst/>
              <a:pathLst>
                <a:path w="494" h="433">
                  <a:moveTo>
                    <a:pt x="287" y="8"/>
                  </a:moveTo>
                  <a:lnTo>
                    <a:pt x="312" y="48"/>
                  </a:lnTo>
                  <a:lnTo>
                    <a:pt x="342" y="74"/>
                  </a:lnTo>
                  <a:lnTo>
                    <a:pt x="377" y="97"/>
                  </a:lnTo>
                  <a:lnTo>
                    <a:pt x="415" y="122"/>
                  </a:lnTo>
                  <a:lnTo>
                    <a:pt x="475" y="192"/>
                  </a:lnTo>
                  <a:lnTo>
                    <a:pt x="494" y="289"/>
                  </a:lnTo>
                  <a:lnTo>
                    <a:pt x="487" y="340"/>
                  </a:lnTo>
                  <a:lnTo>
                    <a:pt x="477" y="363"/>
                  </a:lnTo>
                  <a:lnTo>
                    <a:pt x="462" y="380"/>
                  </a:lnTo>
                  <a:lnTo>
                    <a:pt x="426" y="399"/>
                  </a:lnTo>
                  <a:lnTo>
                    <a:pt x="392" y="407"/>
                  </a:lnTo>
                  <a:lnTo>
                    <a:pt x="314" y="418"/>
                  </a:lnTo>
                  <a:lnTo>
                    <a:pt x="249" y="433"/>
                  </a:lnTo>
                  <a:lnTo>
                    <a:pt x="190" y="432"/>
                  </a:lnTo>
                  <a:lnTo>
                    <a:pt x="67" y="394"/>
                  </a:lnTo>
                  <a:lnTo>
                    <a:pt x="6" y="335"/>
                  </a:lnTo>
                  <a:lnTo>
                    <a:pt x="0" y="310"/>
                  </a:lnTo>
                  <a:lnTo>
                    <a:pt x="23" y="304"/>
                  </a:lnTo>
                  <a:lnTo>
                    <a:pt x="91" y="335"/>
                  </a:lnTo>
                  <a:lnTo>
                    <a:pt x="147" y="354"/>
                  </a:lnTo>
                  <a:lnTo>
                    <a:pt x="194" y="367"/>
                  </a:lnTo>
                  <a:lnTo>
                    <a:pt x="297" y="356"/>
                  </a:lnTo>
                  <a:lnTo>
                    <a:pt x="371" y="356"/>
                  </a:lnTo>
                  <a:lnTo>
                    <a:pt x="437" y="342"/>
                  </a:lnTo>
                  <a:lnTo>
                    <a:pt x="455" y="289"/>
                  </a:lnTo>
                  <a:lnTo>
                    <a:pt x="441" y="211"/>
                  </a:lnTo>
                  <a:lnTo>
                    <a:pt x="424" y="179"/>
                  </a:lnTo>
                  <a:lnTo>
                    <a:pt x="396" y="152"/>
                  </a:lnTo>
                  <a:lnTo>
                    <a:pt x="261" y="23"/>
                  </a:lnTo>
                  <a:lnTo>
                    <a:pt x="266" y="0"/>
                  </a:lnTo>
                  <a:lnTo>
                    <a:pt x="287" y="8"/>
                  </a:lnTo>
                  <a:lnTo>
                    <a:pt x="287" y="8"/>
                  </a:lnTo>
                  <a:close/>
                </a:path>
              </a:pathLst>
            </a:custGeom>
            <a:solidFill>
              <a:srgbClr val="000000"/>
            </a:solidFill>
            <a:ln w="9525">
              <a:noFill/>
            </a:ln>
          </p:spPr>
          <p:txBody>
            <a:bodyPr/>
            <a:p>
              <a:endParaRPr lang="zh-CN" altLang="en-US"/>
            </a:p>
          </p:txBody>
        </p:sp>
        <p:sp>
          <p:nvSpPr>
            <p:cNvPr id="8273" name="任意多边形 8272"/>
            <p:cNvSpPr/>
            <p:nvPr/>
          </p:nvSpPr>
          <p:spPr>
            <a:xfrm>
              <a:off x="2798" y="2845"/>
              <a:ext cx="24" cy="92"/>
            </a:xfrm>
            <a:custGeom>
              <a:avLst/>
              <a:gdLst/>
              <a:ahLst/>
              <a:cxnLst/>
              <a:pathLst>
                <a:path w="47" h="185">
                  <a:moveTo>
                    <a:pt x="32" y="12"/>
                  </a:moveTo>
                  <a:lnTo>
                    <a:pt x="47" y="97"/>
                  </a:lnTo>
                  <a:lnTo>
                    <a:pt x="26" y="177"/>
                  </a:lnTo>
                  <a:lnTo>
                    <a:pt x="5" y="185"/>
                  </a:lnTo>
                  <a:lnTo>
                    <a:pt x="0" y="162"/>
                  </a:lnTo>
                  <a:lnTo>
                    <a:pt x="17" y="94"/>
                  </a:lnTo>
                  <a:lnTo>
                    <a:pt x="1" y="21"/>
                  </a:lnTo>
                  <a:lnTo>
                    <a:pt x="13" y="0"/>
                  </a:lnTo>
                  <a:lnTo>
                    <a:pt x="32" y="12"/>
                  </a:lnTo>
                  <a:lnTo>
                    <a:pt x="32" y="12"/>
                  </a:lnTo>
                  <a:close/>
                </a:path>
              </a:pathLst>
            </a:custGeom>
            <a:solidFill>
              <a:srgbClr val="000000"/>
            </a:solidFill>
            <a:ln w="9525">
              <a:noFill/>
            </a:ln>
          </p:spPr>
          <p:txBody>
            <a:bodyPr/>
            <a:p>
              <a:endParaRPr lang="zh-CN" altLang="en-US"/>
            </a:p>
          </p:txBody>
        </p:sp>
        <p:sp>
          <p:nvSpPr>
            <p:cNvPr id="8274" name="任意多边形 8273"/>
            <p:cNvSpPr/>
            <p:nvPr/>
          </p:nvSpPr>
          <p:spPr>
            <a:xfrm>
              <a:off x="2802" y="2890"/>
              <a:ext cx="61" cy="47"/>
            </a:xfrm>
            <a:custGeom>
              <a:avLst/>
              <a:gdLst/>
              <a:ahLst/>
              <a:cxnLst/>
              <a:pathLst>
                <a:path w="124" h="95">
                  <a:moveTo>
                    <a:pt x="10" y="63"/>
                  </a:moveTo>
                  <a:lnTo>
                    <a:pt x="99" y="4"/>
                  </a:lnTo>
                  <a:lnTo>
                    <a:pt x="122" y="0"/>
                  </a:lnTo>
                  <a:lnTo>
                    <a:pt x="124" y="24"/>
                  </a:lnTo>
                  <a:lnTo>
                    <a:pt x="78" y="68"/>
                  </a:lnTo>
                  <a:lnTo>
                    <a:pt x="19" y="95"/>
                  </a:lnTo>
                  <a:lnTo>
                    <a:pt x="0" y="85"/>
                  </a:lnTo>
                  <a:lnTo>
                    <a:pt x="10" y="63"/>
                  </a:lnTo>
                  <a:lnTo>
                    <a:pt x="10" y="63"/>
                  </a:lnTo>
                  <a:close/>
                </a:path>
              </a:pathLst>
            </a:custGeom>
            <a:solidFill>
              <a:srgbClr val="000000"/>
            </a:solidFill>
            <a:ln w="9525">
              <a:noFill/>
            </a:ln>
          </p:spPr>
          <p:txBody>
            <a:bodyPr/>
            <a:p>
              <a:endParaRPr lang="zh-CN" altLang="en-US"/>
            </a:p>
          </p:txBody>
        </p:sp>
        <p:sp>
          <p:nvSpPr>
            <p:cNvPr id="8275" name="任意多边形 8274"/>
            <p:cNvSpPr/>
            <p:nvPr/>
          </p:nvSpPr>
          <p:spPr>
            <a:xfrm>
              <a:off x="2577" y="2845"/>
              <a:ext cx="326" cy="168"/>
            </a:xfrm>
            <a:custGeom>
              <a:avLst/>
              <a:gdLst/>
              <a:ahLst/>
              <a:cxnLst/>
              <a:pathLst>
                <a:path w="653" h="337">
                  <a:moveTo>
                    <a:pt x="362" y="33"/>
                  </a:moveTo>
                  <a:lnTo>
                    <a:pt x="303" y="59"/>
                  </a:lnTo>
                  <a:lnTo>
                    <a:pt x="251" y="80"/>
                  </a:lnTo>
                  <a:lnTo>
                    <a:pt x="202" y="101"/>
                  </a:lnTo>
                  <a:lnTo>
                    <a:pt x="143" y="114"/>
                  </a:lnTo>
                  <a:lnTo>
                    <a:pt x="84" y="120"/>
                  </a:lnTo>
                  <a:lnTo>
                    <a:pt x="42" y="151"/>
                  </a:lnTo>
                  <a:lnTo>
                    <a:pt x="33" y="194"/>
                  </a:lnTo>
                  <a:lnTo>
                    <a:pt x="48" y="234"/>
                  </a:lnTo>
                  <a:lnTo>
                    <a:pt x="69" y="249"/>
                  </a:lnTo>
                  <a:lnTo>
                    <a:pt x="92" y="257"/>
                  </a:lnTo>
                  <a:lnTo>
                    <a:pt x="147" y="257"/>
                  </a:lnTo>
                  <a:lnTo>
                    <a:pt x="261" y="248"/>
                  </a:lnTo>
                  <a:lnTo>
                    <a:pt x="333" y="265"/>
                  </a:lnTo>
                  <a:lnTo>
                    <a:pt x="403" y="280"/>
                  </a:lnTo>
                  <a:lnTo>
                    <a:pt x="502" y="276"/>
                  </a:lnTo>
                  <a:lnTo>
                    <a:pt x="565" y="234"/>
                  </a:lnTo>
                  <a:lnTo>
                    <a:pt x="590" y="211"/>
                  </a:lnTo>
                  <a:lnTo>
                    <a:pt x="632" y="192"/>
                  </a:lnTo>
                  <a:lnTo>
                    <a:pt x="653" y="202"/>
                  </a:lnTo>
                  <a:lnTo>
                    <a:pt x="645" y="223"/>
                  </a:lnTo>
                  <a:lnTo>
                    <a:pt x="603" y="253"/>
                  </a:lnTo>
                  <a:lnTo>
                    <a:pt x="567" y="282"/>
                  </a:lnTo>
                  <a:lnTo>
                    <a:pt x="531" y="310"/>
                  </a:lnTo>
                  <a:lnTo>
                    <a:pt x="485" y="333"/>
                  </a:lnTo>
                  <a:lnTo>
                    <a:pt x="436" y="337"/>
                  </a:lnTo>
                  <a:lnTo>
                    <a:pt x="386" y="331"/>
                  </a:lnTo>
                  <a:lnTo>
                    <a:pt x="215" y="322"/>
                  </a:lnTo>
                  <a:lnTo>
                    <a:pt x="113" y="308"/>
                  </a:lnTo>
                  <a:lnTo>
                    <a:pt x="25" y="259"/>
                  </a:lnTo>
                  <a:lnTo>
                    <a:pt x="0" y="200"/>
                  </a:lnTo>
                  <a:lnTo>
                    <a:pt x="14" y="135"/>
                  </a:lnTo>
                  <a:lnTo>
                    <a:pt x="35" y="107"/>
                  </a:lnTo>
                  <a:lnTo>
                    <a:pt x="65" y="92"/>
                  </a:lnTo>
                  <a:lnTo>
                    <a:pt x="137" y="80"/>
                  </a:lnTo>
                  <a:lnTo>
                    <a:pt x="244" y="48"/>
                  </a:lnTo>
                  <a:lnTo>
                    <a:pt x="293" y="25"/>
                  </a:lnTo>
                  <a:lnTo>
                    <a:pt x="352" y="0"/>
                  </a:lnTo>
                  <a:lnTo>
                    <a:pt x="371" y="12"/>
                  </a:lnTo>
                  <a:lnTo>
                    <a:pt x="362" y="33"/>
                  </a:lnTo>
                  <a:lnTo>
                    <a:pt x="362" y="33"/>
                  </a:lnTo>
                  <a:close/>
                </a:path>
              </a:pathLst>
            </a:custGeom>
            <a:solidFill>
              <a:srgbClr val="000000"/>
            </a:solidFill>
            <a:ln w="9525">
              <a:noFill/>
            </a:ln>
          </p:spPr>
          <p:txBody>
            <a:bodyPr/>
            <a:p>
              <a:endParaRPr lang="zh-CN" altLang="en-US"/>
            </a:p>
          </p:txBody>
        </p:sp>
        <p:sp>
          <p:nvSpPr>
            <p:cNvPr id="8276" name="任意多边形 8275"/>
            <p:cNvSpPr/>
            <p:nvPr/>
          </p:nvSpPr>
          <p:spPr>
            <a:xfrm>
              <a:off x="2682" y="2906"/>
              <a:ext cx="64" cy="88"/>
            </a:xfrm>
            <a:custGeom>
              <a:avLst/>
              <a:gdLst/>
              <a:ahLst/>
              <a:cxnLst/>
              <a:pathLst>
                <a:path w="129" h="177">
                  <a:moveTo>
                    <a:pt x="22" y="0"/>
                  </a:moveTo>
                  <a:lnTo>
                    <a:pt x="97" y="69"/>
                  </a:lnTo>
                  <a:lnTo>
                    <a:pt x="129" y="160"/>
                  </a:lnTo>
                  <a:lnTo>
                    <a:pt x="119" y="173"/>
                  </a:lnTo>
                  <a:lnTo>
                    <a:pt x="95" y="177"/>
                  </a:lnTo>
                  <a:lnTo>
                    <a:pt x="58" y="160"/>
                  </a:lnTo>
                  <a:lnTo>
                    <a:pt x="58" y="95"/>
                  </a:lnTo>
                  <a:lnTo>
                    <a:pt x="1" y="25"/>
                  </a:lnTo>
                  <a:lnTo>
                    <a:pt x="0" y="0"/>
                  </a:lnTo>
                  <a:lnTo>
                    <a:pt x="22" y="0"/>
                  </a:lnTo>
                  <a:lnTo>
                    <a:pt x="22" y="0"/>
                  </a:lnTo>
                  <a:close/>
                </a:path>
              </a:pathLst>
            </a:custGeom>
            <a:solidFill>
              <a:srgbClr val="000000"/>
            </a:solidFill>
            <a:ln w="9525">
              <a:noFill/>
            </a:ln>
          </p:spPr>
          <p:txBody>
            <a:bodyPr/>
            <a:p>
              <a:endParaRPr lang="zh-CN" altLang="en-US"/>
            </a:p>
          </p:txBody>
        </p:sp>
        <p:sp>
          <p:nvSpPr>
            <p:cNvPr id="8277" name="任意多边形 8276"/>
            <p:cNvSpPr/>
            <p:nvPr/>
          </p:nvSpPr>
          <p:spPr>
            <a:xfrm>
              <a:off x="2868" y="2885"/>
              <a:ext cx="131" cy="108"/>
            </a:xfrm>
            <a:custGeom>
              <a:avLst/>
              <a:gdLst/>
              <a:ahLst/>
              <a:cxnLst/>
              <a:pathLst>
                <a:path w="263" h="215">
                  <a:moveTo>
                    <a:pt x="21" y="135"/>
                  </a:moveTo>
                  <a:lnTo>
                    <a:pt x="88" y="162"/>
                  </a:lnTo>
                  <a:lnTo>
                    <a:pt x="158" y="131"/>
                  </a:lnTo>
                  <a:lnTo>
                    <a:pt x="217" y="86"/>
                  </a:lnTo>
                  <a:lnTo>
                    <a:pt x="198" y="25"/>
                  </a:lnTo>
                  <a:lnTo>
                    <a:pt x="207" y="0"/>
                  </a:lnTo>
                  <a:lnTo>
                    <a:pt x="230" y="12"/>
                  </a:lnTo>
                  <a:lnTo>
                    <a:pt x="259" y="78"/>
                  </a:lnTo>
                  <a:lnTo>
                    <a:pt x="263" y="111"/>
                  </a:lnTo>
                  <a:lnTo>
                    <a:pt x="232" y="145"/>
                  </a:lnTo>
                  <a:lnTo>
                    <a:pt x="181" y="175"/>
                  </a:lnTo>
                  <a:lnTo>
                    <a:pt x="124" y="200"/>
                  </a:lnTo>
                  <a:lnTo>
                    <a:pt x="80" y="215"/>
                  </a:lnTo>
                  <a:lnTo>
                    <a:pt x="48" y="209"/>
                  </a:lnTo>
                  <a:lnTo>
                    <a:pt x="10" y="188"/>
                  </a:lnTo>
                  <a:lnTo>
                    <a:pt x="0" y="154"/>
                  </a:lnTo>
                  <a:lnTo>
                    <a:pt x="8" y="137"/>
                  </a:lnTo>
                  <a:lnTo>
                    <a:pt x="21" y="135"/>
                  </a:lnTo>
                  <a:lnTo>
                    <a:pt x="21" y="135"/>
                  </a:lnTo>
                  <a:close/>
                </a:path>
              </a:pathLst>
            </a:custGeom>
            <a:solidFill>
              <a:srgbClr val="000000"/>
            </a:solidFill>
            <a:ln w="9525">
              <a:noFill/>
            </a:ln>
          </p:spPr>
          <p:txBody>
            <a:bodyPr/>
            <a:p>
              <a:endParaRPr lang="zh-CN" altLang="en-US"/>
            </a:p>
          </p:txBody>
        </p:sp>
        <p:sp>
          <p:nvSpPr>
            <p:cNvPr id="8278" name="任意多边形 8277"/>
            <p:cNvSpPr/>
            <p:nvPr/>
          </p:nvSpPr>
          <p:spPr>
            <a:xfrm>
              <a:off x="3035" y="2349"/>
              <a:ext cx="49" cy="400"/>
            </a:xfrm>
            <a:custGeom>
              <a:avLst/>
              <a:gdLst/>
              <a:ahLst/>
              <a:cxnLst/>
              <a:pathLst>
                <a:path w="97" h="800">
                  <a:moveTo>
                    <a:pt x="30" y="14"/>
                  </a:moveTo>
                  <a:lnTo>
                    <a:pt x="51" y="173"/>
                  </a:lnTo>
                  <a:lnTo>
                    <a:pt x="97" y="593"/>
                  </a:lnTo>
                  <a:lnTo>
                    <a:pt x="82" y="690"/>
                  </a:lnTo>
                  <a:lnTo>
                    <a:pt x="87" y="780"/>
                  </a:lnTo>
                  <a:lnTo>
                    <a:pt x="76" y="800"/>
                  </a:lnTo>
                  <a:lnTo>
                    <a:pt x="57" y="787"/>
                  </a:lnTo>
                  <a:lnTo>
                    <a:pt x="17" y="694"/>
                  </a:lnTo>
                  <a:lnTo>
                    <a:pt x="15" y="681"/>
                  </a:lnTo>
                  <a:lnTo>
                    <a:pt x="30" y="582"/>
                  </a:lnTo>
                  <a:lnTo>
                    <a:pt x="38" y="378"/>
                  </a:lnTo>
                  <a:lnTo>
                    <a:pt x="19" y="175"/>
                  </a:lnTo>
                  <a:lnTo>
                    <a:pt x="0" y="21"/>
                  </a:lnTo>
                  <a:lnTo>
                    <a:pt x="11" y="0"/>
                  </a:lnTo>
                  <a:lnTo>
                    <a:pt x="30" y="14"/>
                  </a:lnTo>
                  <a:lnTo>
                    <a:pt x="30" y="14"/>
                  </a:lnTo>
                  <a:close/>
                </a:path>
              </a:pathLst>
            </a:custGeom>
            <a:solidFill>
              <a:srgbClr val="000000"/>
            </a:solidFill>
            <a:ln w="9525">
              <a:noFill/>
            </a:ln>
          </p:spPr>
          <p:txBody>
            <a:bodyPr/>
            <a:p>
              <a:endParaRPr lang="zh-CN" altLang="en-US"/>
            </a:p>
          </p:txBody>
        </p:sp>
        <p:sp>
          <p:nvSpPr>
            <p:cNvPr id="8279" name="任意多边形 8278"/>
            <p:cNvSpPr/>
            <p:nvPr/>
          </p:nvSpPr>
          <p:spPr>
            <a:xfrm>
              <a:off x="3086" y="2744"/>
              <a:ext cx="282" cy="269"/>
            </a:xfrm>
            <a:custGeom>
              <a:avLst/>
              <a:gdLst/>
              <a:ahLst/>
              <a:cxnLst/>
              <a:pathLst>
                <a:path w="564" h="538">
                  <a:moveTo>
                    <a:pt x="40" y="13"/>
                  </a:moveTo>
                  <a:lnTo>
                    <a:pt x="43" y="44"/>
                  </a:lnTo>
                  <a:lnTo>
                    <a:pt x="85" y="78"/>
                  </a:lnTo>
                  <a:lnTo>
                    <a:pt x="127" y="97"/>
                  </a:lnTo>
                  <a:lnTo>
                    <a:pt x="226" y="122"/>
                  </a:lnTo>
                  <a:lnTo>
                    <a:pt x="340" y="209"/>
                  </a:lnTo>
                  <a:lnTo>
                    <a:pt x="344" y="285"/>
                  </a:lnTo>
                  <a:lnTo>
                    <a:pt x="355" y="315"/>
                  </a:lnTo>
                  <a:lnTo>
                    <a:pt x="378" y="336"/>
                  </a:lnTo>
                  <a:lnTo>
                    <a:pt x="433" y="361"/>
                  </a:lnTo>
                  <a:lnTo>
                    <a:pt x="547" y="424"/>
                  </a:lnTo>
                  <a:lnTo>
                    <a:pt x="564" y="494"/>
                  </a:lnTo>
                  <a:lnTo>
                    <a:pt x="561" y="523"/>
                  </a:lnTo>
                  <a:lnTo>
                    <a:pt x="543" y="538"/>
                  </a:lnTo>
                  <a:lnTo>
                    <a:pt x="521" y="536"/>
                  </a:lnTo>
                  <a:lnTo>
                    <a:pt x="504" y="513"/>
                  </a:lnTo>
                  <a:lnTo>
                    <a:pt x="488" y="456"/>
                  </a:lnTo>
                  <a:lnTo>
                    <a:pt x="464" y="430"/>
                  </a:lnTo>
                  <a:lnTo>
                    <a:pt x="435" y="411"/>
                  </a:lnTo>
                  <a:lnTo>
                    <a:pt x="376" y="384"/>
                  </a:lnTo>
                  <a:lnTo>
                    <a:pt x="323" y="355"/>
                  </a:lnTo>
                  <a:lnTo>
                    <a:pt x="291" y="300"/>
                  </a:lnTo>
                  <a:lnTo>
                    <a:pt x="289" y="219"/>
                  </a:lnTo>
                  <a:lnTo>
                    <a:pt x="262" y="175"/>
                  </a:lnTo>
                  <a:lnTo>
                    <a:pt x="216" y="154"/>
                  </a:lnTo>
                  <a:lnTo>
                    <a:pt x="110" y="124"/>
                  </a:lnTo>
                  <a:lnTo>
                    <a:pt x="19" y="63"/>
                  </a:lnTo>
                  <a:lnTo>
                    <a:pt x="0" y="30"/>
                  </a:lnTo>
                  <a:lnTo>
                    <a:pt x="0" y="13"/>
                  </a:lnTo>
                  <a:lnTo>
                    <a:pt x="13" y="0"/>
                  </a:lnTo>
                  <a:lnTo>
                    <a:pt x="40" y="13"/>
                  </a:lnTo>
                  <a:lnTo>
                    <a:pt x="40" y="13"/>
                  </a:lnTo>
                  <a:close/>
                </a:path>
              </a:pathLst>
            </a:custGeom>
            <a:solidFill>
              <a:srgbClr val="000000"/>
            </a:solidFill>
            <a:ln w="9525">
              <a:noFill/>
            </a:ln>
          </p:spPr>
          <p:txBody>
            <a:bodyPr/>
            <a:p>
              <a:endParaRPr lang="zh-CN" altLang="en-US"/>
            </a:p>
          </p:txBody>
        </p:sp>
        <p:sp>
          <p:nvSpPr>
            <p:cNvPr id="8280" name="任意多边形 8279"/>
            <p:cNvSpPr/>
            <p:nvPr/>
          </p:nvSpPr>
          <p:spPr>
            <a:xfrm>
              <a:off x="2532" y="3069"/>
              <a:ext cx="1109" cy="151"/>
            </a:xfrm>
            <a:custGeom>
              <a:avLst/>
              <a:gdLst/>
              <a:ahLst/>
              <a:cxnLst/>
              <a:pathLst>
                <a:path w="2219" h="302">
                  <a:moveTo>
                    <a:pt x="13" y="27"/>
                  </a:moveTo>
                  <a:lnTo>
                    <a:pt x="312" y="4"/>
                  </a:lnTo>
                  <a:lnTo>
                    <a:pt x="612" y="0"/>
                  </a:lnTo>
                  <a:lnTo>
                    <a:pt x="804" y="19"/>
                  </a:lnTo>
                  <a:lnTo>
                    <a:pt x="820" y="27"/>
                  </a:lnTo>
                  <a:lnTo>
                    <a:pt x="818" y="46"/>
                  </a:lnTo>
                  <a:lnTo>
                    <a:pt x="801" y="65"/>
                  </a:lnTo>
                  <a:lnTo>
                    <a:pt x="778" y="72"/>
                  </a:lnTo>
                  <a:lnTo>
                    <a:pt x="726" y="78"/>
                  </a:lnTo>
                  <a:lnTo>
                    <a:pt x="567" y="110"/>
                  </a:lnTo>
                  <a:lnTo>
                    <a:pt x="289" y="162"/>
                  </a:lnTo>
                  <a:lnTo>
                    <a:pt x="413" y="166"/>
                  </a:lnTo>
                  <a:lnTo>
                    <a:pt x="628" y="126"/>
                  </a:lnTo>
                  <a:lnTo>
                    <a:pt x="728" y="107"/>
                  </a:lnTo>
                  <a:lnTo>
                    <a:pt x="844" y="88"/>
                  </a:lnTo>
                  <a:lnTo>
                    <a:pt x="1044" y="88"/>
                  </a:lnTo>
                  <a:lnTo>
                    <a:pt x="1111" y="97"/>
                  </a:lnTo>
                  <a:lnTo>
                    <a:pt x="1192" y="101"/>
                  </a:lnTo>
                  <a:lnTo>
                    <a:pt x="1219" y="122"/>
                  </a:lnTo>
                  <a:lnTo>
                    <a:pt x="1202" y="154"/>
                  </a:lnTo>
                  <a:lnTo>
                    <a:pt x="1152" y="181"/>
                  </a:lnTo>
                  <a:lnTo>
                    <a:pt x="1044" y="223"/>
                  </a:lnTo>
                  <a:lnTo>
                    <a:pt x="1299" y="245"/>
                  </a:lnTo>
                  <a:lnTo>
                    <a:pt x="1517" y="236"/>
                  </a:lnTo>
                  <a:lnTo>
                    <a:pt x="1734" y="213"/>
                  </a:lnTo>
                  <a:lnTo>
                    <a:pt x="1909" y="219"/>
                  </a:lnTo>
                  <a:lnTo>
                    <a:pt x="1940" y="204"/>
                  </a:lnTo>
                  <a:lnTo>
                    <a:pt x="1917" y="186"/>
                  </a:lnTo>
                  <a:lnTo>
                    <a:pt x="1869" y="171"/>
                  </a:lnTo>
                  <a:lnTo>
                    <a:pt x="1833" y="162"/>
                  </a:lnTo>
                  <a:lnTo>
                    <a:pt x="1940" y="135"/>
                  </a:lnTo>
                  <a:lnTo>
                    <a:pt x="1980" y="88"/>
                  </a:lnTo>
                  <a:lnTo>
                    <a:pt x="2122" y="137"/>
                  </a:lnTo>
                  <a:lnTo>
                    <a:pt x="2187" y="154"/>
                  </a:lnTo>
                  <a:lnTo>
                    <a:pt x="2219" y="186"/>
                  </a:lnTo>
                  <a:lnTo>
                    <a:pt x="2215" y="207"/>
                  </a:lnTo>
                  <a:lnTo>
                    <a:pt x="2196" y="226"/>
                  </a:lnTo>
                  <a:lnTo>
                    <a:pt x="2156" y="249"/>
                  </a:lnTo>
                  <a:lnTo>
                    <a:pt x="2118" y="262"/>
                  </a:lnTo>
                  <a:lnTo>
                    <a:pt x="2046" y="270"/>
                  </a:lnTo>
                  <a:lnTo>
                    <a:pt x="1884" y="270"/>
                  </a:lnTo>
                  <a:lnTo>
                    <a:pt x="1738" y="287"/>
                  </a:lnTo>
                  <a:lnTo>
                    <a:pt x="1517" y="302"/>
                  </a:lnTo>
                  <a:lnTo>
                    <a:pt x="1297" y="302"/>
                  </a:lnTo>
                  <a:lnTo>
                    <a:pt x="1131" y="287"/>
                  </a:lnTo>
                  <a:lnTo>
                    <a:pt x="966" y="278"/>
                  </a:lnTo>
                  <a:lnTo>
                    <a:pt x="939" y="264"/>
                  </a:lnTo>
                  <a:lnTo>
                    <a:pt x="947" y="232"/>
                  </a:lnTo>
                  <a:lnTo>
                    <a:pt x="972" y="198"/>
                  </a:lnTo>
                  <a:lnTo>
                    <a:pt x="1023" y="171"/>
                  </a:lnTo>
                  <a:lnTo>
                    <a:pt x="1073" y="147"/>
                  </a:lnTo>
                  <a:lnTo>
                    <a:pt x="1042" y="145"/>
                  </a:lnTo>
                  <a:lnTo>
                    <a:pt x="846" y="145"/>
                  </a:lnTo>
                  <a:lnTo>
                    <a:pt x="417" y="200"/>
                  </a:lnTo>
                  <a:lnTo>
                    <a:pt x="304" y="215"/>
                  </a:lnTo>
                  <a:lnTo>
                    <a:pt x="190" y="215"/>
                  </a:lnTo>
                  <a:lnTo>
                    <a:pt x="185" y="179"/>
                  </a:lnTo>
                  <a:lnTo>
                    <a:pt x="205" y="139"/>
                  </a:lnTo>
                  <a:lnTo>
                    <a:pt x="249" y="122"/>
                  </a:lnTo>
                  <a:lnTo>
                    <a:pt x="293" y="110"/>
                  </a:lnTo>
                  <a:lnTo>
                    <a:pt x="379" y="99"/>
                  </a:lnTo>
                  <a:lnTo>
                    <a:pt x="559" y="78"/>
                  </a:lnTo>
                  <a:lnTo>
                    <a:pt x="637" y="59"/>
                  </a:lnTo>
                  <a:lnTo>
                    <a:pt x="711" y="44"/>
                  </a:lnTo>
                  <a:lnTo>
                    <a:pt x="612" y="34"/>
                  </a:lnTo>
                  <a:lnTo>
                    <a:pt x="17" y="61"/>
                  </a:lnTo>
                  <a:lnTo>
                    <a:pt x="0" y="46"/>
                  </a:lnTo>
                  <a:lnTo>
                    <a:pt x="13" y="27"/>
                  </a:lnTo>
                  <a:lnTo>
                    <a:pt x="13" y="27"/>
                  </a:lnTo>
                  <a:close/>
                </a:path>
              </a:pathLst>
            </a:custGeom>
            <a:solidFill>
              <a:srgbClr val="000000"/>
            </a:solidFill>
            <a:ln w="9525">
              <a:noFill/>
            </a:ln>
          </p:spPr>
          <p:txBody>
            <a:bodyPr/>
            <a:p>
              <a:endParaRPr lang="zh-CN" altLang="en-US"/>
            </a:p>
          </p:txBody>
        </p:sp>
        <p:sp>
          <p:nvSpPr>
            <p:cNvPr id="8281" name="任意多边形 8280"/>
            <p:cNvSpPr/>
            <p:nvPr/>
          </p:nvSpPr>
          <p:spPr>
            <a:xfrm>
              <a:off x="2417" y="2022"/>
              <a:ext cx="41" cy="32"/>
            </a:xfrm>
            <a:custGeom>
              <a:avLst/>
              <a:gdLst/>
              <a:ahLst/>
              <a:cxnLst/>
              <a:pathLst>
                <a:path w="84" h="65">
                  <a:moveTo>
                    <a:pt x="76" y="36"/>
                  </a:moveTo>
                  <a:lnTo>
                    <a:pt x="25" y="65"/>
                  </a:lnTo>
                  <a:lnTo>
                    <a:pt x="0" y="55"/>
                  </a:lnTo>
                  <a:lnTo>
                    <a:pt x="8" y="29"/>
                  </a:lnTo>
                  <a:lnTo>
                    <a:pt x="59" y="0"/>
                  </a:lnTo>
                  <a:lnTo>
                    <a:pt x="84" y="10"/>
                  </a:lnTo>
                  <a:lnTo>
                    <a:pt x="76" y="36"/>
                  </a:lnTo>
                  <a:lnTo>
                    <a:pt x="76" y="36"/>
                  </a:lnTo>
                  <a:close/>
                </a:path>
              </a:pathLst>
            </a:custGeom>
            <a:solidFill>
              <a:srgbClr val="000000"/>
            </a:solidFill>
            <a:ln w="9525">
              <a:noFill/>
            </a:ln>
          </p:spPr>
          <p:txBody>
            <a:bodyPr/>
            <a:p>
              <a:endParaRPr lang="zh-CN" altLang="en-US"/>
            </a:p>
          </p:txBody>
        </p:sp>
        <p:sp>
          <p:nvSpPr>
            <p:cNvPr id="8282" name="任意多边形 8281"/>
            <p:cNvSpPr/>
            <p:nvPr/>
          </p:nvSpPr>
          <p:spPr>
            <a:xfrm>
              <a:off x="2472" y="2111"/>
              <a:ext cx="68" cy="58"/>
            </a:xfrm>
            <a:custGeom>
              <a:avLst/>
              <a:gdLst/>
              <a:ahLst/>
              <a:cxnLst/>
              <a:pathLst>
                <a:path w="137" h="118">
                  <a:moveTo>
                    <a:pt x="118" y="40"/>
                  </a:moveTo>
                  <a:lnTo>
                    <a:pt x="76" y="72"/>
                  </a:lnTo>
                  <a:lnTo>
                    <a:pt x="36" y="112"/>
                  </a:lnTo>
                  <a:lnTo>
                    <a:pt x="14" y="118"/>
                  </a:lnTo>
                  <a:lnTo>
                    <a:pt x="0" y="101"/>
                  </a:lnTo>
                  <a:lnTo>
                    <a:pt x="2" y="76"/>
                  </a:lnTo>
                  <a:lnTo>
                    <a:pt x="19" y="53"/>
                  </a:lnTo>
                  <a:lnTo>
                    <a:pt x="40" y="36"/>
                  </a:lnTo>
                  <a:lnTo>
                    <a:pt x="67" y="19"/>
                  </a:lnTo>
                  <a:lnTo>
                    <a:pt x="93" y="6"/>
                  </a:lnTo>
                  <a:lnTo>
                    <a:pt x="118" y="0"/>
                  </a:lnTo>
                  <a:lnTo>
                    <a:pt x="137" y="19"/>
                  </a:lnTo>
                  <a:lnTo>
                    <a:pt x="118" y="40"/>
                  </a:lnTo>
                  <a:lnTo>
                    <a:pt x="118" y="40"/>
                  </a:lnTo>
                  <a:close/>
                </a:path>
              </a:pathLst>
            </a:custGeom>
            <a:solidFill>
              <a:srgbClr val="000000"/>
            </a:solidFill>
            <a:ln w="9525">
              <a:noFill/>
            </a:ln>
          </p:spPr>
          <p:txBody>
            <a:bodyPr/>
            <a:p>
              <a:endParaRPr lang="zh-CN" altLang="en-US"/>
            </a:p>
          </p:txBody>
        </p:sp>
        <p:sp>
          <p:nvSpPr>
            <p:cNvPr id="8283" name="任意多边形 8282"/>
            <p:cNvSpPr/>
            <p:nvPr/>
          </p:nvSpPr>
          <p:spPr>
            <a:xfrm>
              <a:off x="2846" y="1314"/>
              <a:ext cx="28" cy="31"/>
            </a:xfrm>
            <a:custGeom>
              <a:avLst/>
              <a:gdLst/>
              <a:ahLst/>
              <a:cxnLst/>
              <a:pathLst>
                <a:path w="56" h="63">
                  <a:moveTo>
                    <a:pt x="56" y="25"/>
                  </a:moveTo>
                  <a:lnTo>
                    <a:pt x="50" y="50"/>
                  </a:lnTo>
                  <a:lnTo>
                    <a:pt x="31" y="63"/>
                  </a:lnTo>
                  <a:lnTo>
                    <a:pt x="16" y="53"/>
                  </a:lnTo>
                  <a:lnTo>
                    <a:pt x="0" y="33"/>
                  </a:lnTo>
                  <a:lnTo>
                    <a:pt x="16" y="8"/>
                  </a:lnTo>
                  <a:lnTo>
                    <a:pt x="40" y="0"/>
                  </a:lnTo>
                  <a:lnTo>
                    <a:pt x="56" y="25"/>
                  </a:lnTo>
                  <a:lnTo>
                    <a:pt x="56" y="25"/>
                  </a:lnTo>
                  <a:close/>
                </a:path>
              </a:pathLst>
            </a:custGeom>
            <a:solidFill>
              <a:srgbClr val="000000"/>
            </a:solidFill>
            <a:ln w="9525">
              <a:noFill/>
            </a:ln>
          </p:spPr>
          <p:txBody>
            <a:bodyPr/>
            <a:p>
              <a:endParaRPr lang="zh-CN" altLang="en-US"/>
            </a:p>
          </p:txBody>
        </p:sp>
        <p:sp>
          <p:nvSpPr>
            <p:cNvPr id="8284" name="任意多边形 8283"/>
            <p:cNvSpPr/>
            <p:nvPr/>
          </p:nvSpPr>
          <p:spPr>
            <a:xfrm>
              <a:off x="3313" y="2414"/>
              <a:ext cx="97" cy="240"/>
            </a:xfrm>
            <a:custGeom>
              <a:avLst/>
              <a:gdLst/>
              <a:ahLst/>
              <a:cxnLst/>
              <a:pathLst>
                <a:path w="194" h="481">
                  <a:moveTo>
                    <a:pt x="194" y="19"/>
                  </a:moveTo>
                  <a:lnTo>
                    <a:pt x="185" y="78"/>
                  </a:lnTo>
                  <a:lnTo>
                    <a:pt x="162" y="126"/>
                  </a:lnTo>
                  <a:lnTo>
                    <a:pt x="133" y="170"/>
                  </a:lnTo>
                  <a:lnTo>
                    <a:pt x="99" y="219"/>
                  </a:lnTo>
                  <a:lnTo>
                    <a:pt x="67" y="263"/>
                  </a:lnTo>
                  <a:lnTo>
                    <a:pt x="97" y="286"/>
                  </a:lnTo>
                  <a:lnTo>
                    <a:pt x="141" y="301"/>
                  </a:lnTo>
                  <a:lnTo>
                    <a:pt x="156" y="329"/>
                  </a:lnTo>
                  <a:lnTo>
                    <a:pt x="143" y="360"/>
                  </a:lnTo>
                  <a:lnTo>
                    <a:pt x="112" y="402"/>
                  </a:lnTo>
                  <a:lnTo>
                    <a:pt x="103" y="457"/>
                  </a:lnTo>
                  <a:lnTo>
                    <a:pt x="93" y="481"/>
                  </a:lnTo>
                  <a:lnTo>
                    <a:pt x="70" y="474"/>
                  </a:lnTo>
                  <a:lnTo>
                    <a:pt x="32" y="364"/>
                  </a:lnTo>
                  <a:lnTo>
                    <a:pt x="46" y="341"/>
                  </a:lnTo>
                  <a:lnTo>
                    <a:pt x="53" y="335"/>
                  </a:lnTo>
                  <a:lnTo>
                    <a:pt x="0" y="278"/>
                  </a:lnTo>
                  <a:lnTo>
                    <a:pt x="12" y="227"/>
                  </a:lnTo>
                  <a:lnTo>
                    <a:pt x="44" y="179"/>
                  </a:lnTo>
                  <a:lnTo>
                    <a:pt x="78" y="137"/>
                  </a:lnTo>
                  <a:lnTo>
                    <a:pt x="116" y="103"/>
                  </a:lnTo>
                  <a:lnTo>
                    <a:pt x="162" y="18"/>
                  </a:lnTo>
                  <a:lnTo>
                    <a:pt x="179" y="0"/>
                  </a:lnTo>
                  <a:lnTo>
                    <a:pt x="194" y="19"/>
                  </a:lnTo>
                  <a:lnTo>
                    <a:pt x="194" y="19"/>
                  </a:lnTo>
                  <a:close/>
                </a:path>
              </a:pathLst>
            </a:custGeom>
            <a:solidFill>
              <a:srgbClr val="000000"/>
            </a:solidFill>
            <a:ln w="9525">
              <a:noFill/>
            </a:ln>
          </p:spPr>
          <p:txBody>
            <a:bodyPr/>
            <a:p>
              <a:endParaRPr lang="zh-CN" altLang="en-US"/>
            </a:p>
          </p:txBody>
        </p:sp>
        <p:sp>
          <p:nvSpPr>
            <p:cNvPr id="8285" name="任意多边形 8284"/>
            <p:cNvSpPr/>
            <p:nvPr/>
          </p:nvSpPr>
          <p:spPr>
            <a:xfrm>
              <a:off x="3391" y="2636"/>
              <a:ext cx="169" cy="151"/>
            </a:xfrm>
            <a:custGeom>
              <a:avLst/>
              <a:gdLst/>
              <a:ahLst/>
              <a:cxnLst/>
              <a:pathLst>
                <a:path w="339" h="302">
                  <a:moveTo>
                    <a:pt x="25" y="0"/>
                  </a:moveTo>
                  <a:lnTo>
                    <a:pt x="63" y="23"/>
                  </a:lnTo>
                  <a:lnTo>
                    <a:pt x="101" y="38"/>
                  </a:lnTo>
                  <a:lnTo>
                    <a:pt x="183" y="65"/>
                  </a:lnTo>
                  <a:lnTo>
                    <a:pt x="276" y="128"/>
                  </a:lnTo>
                  <a:lnTo>
                    <a:pt x="339" y="223"/>
                  </a:lnTo>
                  <a:lnTo>
                    <a:pt x="335" y="274"/>
                  </a:lnTo>
                  <a:lnTo>
                    <a:pt x="329" y="293"/>
                  </a:lnTo>
                  <a:lnTo>
                    <a:pt x="316" y="302"/>
                  </a:lnTo>
                  <a:lnTo>
                    <a:pt x="289" y="282"/>
                  </a:lnTo>
                  <a:lnTo>
                    <a:pt x="274" y="244"/>
                  </a:lnTo>
                  <a:lnTo>
                    <a:pt x="255" y="198"/>
                  </a:lnTo>
                  <a:lnTo>
                    <a:pt x="234" y="158"/>
                  </a:lnTo>
                  <a:lnTo>
                    <a:pt x="207" y="126"/>
                  </a:lnTo>
                  <a:lnTo>
                    <a:pt x="169" y="99"/>
                  </a:lnTo>
                  <a:lnTo>
                    <a:pt x="6" y="31"/>
                  </a:lnTo>
                  <a:lnTo>
                    <a:pt x="0" y="6"/>
                  </a:lnTo>
                  <a:lnTo>
                    <a:pt x="25" y="0"/>
                  </a:lnTo>
                  <a:lnTo>
                    <a:pt x="25" y="0"/>
                  </a:lnTo>
                  <a:close/>
                </a:path>
              </a:pathLst>
            </a:custGeom>
            <a:solidFill>
              <a:srgbClr val="000000"/>
            </a:solidFill>
            <a:ln w="9525">
              <a:noFill/>
            </a:ln>
          </p:spPr>
          <p:txBody>
            <a:bodyPr/>
            <a:p>
              <a:endParaRPr lang="zh-CN" altLang="en-US"/>
            </a:p>
          </p:txBody>
        </p:sp>
        <p:sp>
          <p:nvSpPr>
            <p:cNvPr id="8286" name="任意多边形 8285"/>
            <p:cNvSpPr/>
            <p:nvPr/>
          </p:nvSpPr>
          <p:spPr>
            <a:xfrm>
              <a:off x="3393" y="2813"/>
              <a:ext cx="171" cy="215"/>
            </a:xfrm>
            <a:custGeom>
              <a:avLst/>
              <a:gdLst/>
              <a:ahLst/>
              <a:cxnLst/>
              <a:pathLst>
                <a:path w="342" h="429">
                  <a:moveTo>
                    <a:pt x="342" y="21"/>
                  </a:moveTo>
                  <a:lnTo>
                    <a:pt x="317" y="121"/>
                  </a:lnTo>
                  <a:lnTo>
                    <a:pt x="298" y="165"/>
                  </a:lnTo>
                  <a:lnTo>
                    <a:pt x="277" y="203"/>
                  </a:lnTo>
                  <a:lnTo>
                    <a:pt x="251" y="239"/>
                  </a:lnTo>
                  <a:lnTo>
                    <a:pt x="220" y="275"/>
                  </a:lnTo>
                  <a:lnTo>
                    <a:pt x="186" y="308"/>
                  </a:lnTo>
                  <a:lnTo>
                    <a:pt x="148" y="342"/>
                  </a:lnTo>
                  <a:lnTo>
                    <a:pt x="51" y="424"/>
                  </a:lnTo>
                  <a:lnTo>
                    <a:pt x="26" y="429"/>
                  </a:lnTo>
                  <a:lnTo>
                    <a:pt x="6" y="416"/>
                  </a:lnTo>
                  <a:lnTo>
                    <a:pt x="0" y="391"/>
                  </a:lnTo>
                  <a:lnTo>
                    <a:pt x="11" y="367"/>
                  </a:lnTo>
                  <a:lnTo>
                    <a:pt x="108" y="283"/>
                  </a:lnTo>
                  <a:lnTo>
                    <a:pt x="177" y="226"/>
                  </a:lnTo>
                  <a:lnTo>
                    <a:pt x="236" y="169"/>
                  </a:lnTo>
                  <a:lnTo>
                    <a:pt x="281" y="102"/>
                  </a:lnTo>
                  <a:lnTo>
                    <a:pt x="308" y="15"/>
                  </a:lnTo>
                  <a:lnTo>
                    <a:pt x="327" y="0"/>
                  </a:lnTo>
                  <a:lnTo>
                    <a:pt x="342" y="21"/>
                  </a:lnTo>
                  <a:lnTo>
                    <a:pt x="342" y="21"/>
                  </a:lnTo>
                  <a:close/>
                </a:path>
              </a:pathLst>
            </a:custGeom>
            <a:solidFill>
              <a:srgbClr val="000000"/>
            </a:solidFill>
            <a:ln w="9525">
              <a:noFill/>
            </a:ln>
          </p:spPr>
          <p:txBody>
            <a:bodyPr/>
            <a:p>
              <a:endParaRPr lang="zh-CN" altLang="en-US"/>
            </a:p>
          </p:txBody>
        </p:sp>
        <p:sp>
          <p:nvSpPr>
            <p:cNvPr id="8287" name="任意多边形 8286"/>
            <p:cNvSpPr/>
            <p:nvPr/>
          </p:nvSpPr>
          <p:spPr>
            <a:xfrm>
              <a:off x="3491" y="2912"/>
              <a:ext cx="81" cy="97"/>
            </a:xfrm>
            <a:custGeom>
              <a:avLst/>
              <a:gdLst/>
              <a:ahLst/>
              <a:cxnLst/>
              <a:pathLst>
                <a:path w="161" h="193">
                  <a:moveTo>
                    <a:pt x="23" y="47"/>
                  </a:moveTo>
                  <a:lnTo>
                    <a:pt x="91" y="125"/>
                  </a:lnTo>
                  <a:lnTo>
                    <a:pt x="129" y="15"/>
                  </a:lnTo>
                  <a:lnTo>
                    <a:pt x="137" y="1"/>
                  </a:lnTo>
                  <a:lnTo>
                    <a:pt x="150" y="0"/>
                  </a:lnTo>
                  <a:lnTo>
                    <a:pt x="161" y="22"/>
                  </a:lnTo>
                  <a:lnTo>
                    <a:pt x="140" y="104"/>
                  </a:lnTo>
                  <a:lnTo>
                    <a:pt x="106" y="180"/>
                  </a:lnTo>
                  <a:lnTo>
                    <a:pt x="87" y="193"/>
                  </a:lnTo>
                  <a:lnTo>
                    <a:pt x="72" y="176"/>
                  </a:lnTo>
                  <a:lnTo>
                    <a:pt x="43" y="119"/>
                  </a:lnTo>
                  <a:lnTo>
                    <a:pt x="0" y="76"/>
                  </a:lnTo>
                  <a:lnTo>
                    <a:pt x="0" y="49"/>
                  </a:lnTo>
                  <a:lnTo>
                    <a:pt x="23" y="47"/>
                  </a:lnTo>
                  <a:lnTo>
                    <a:pt x="23" y="47"/>
                  </a:lnTo>
                  <a:close/>
                </a:path>
              </a:pathLst>
            </a:custGeom>
            <a:solidFill>
              <a:srgbClr val="000000"/>
            </a:solidFill>
            <a:ln w="9525">
              <a:noFill/>
            </a:ln>
          </p:spPr>
          <p:txBody>
            <a:bodyPr/>
            <a:p>
              <a:endParaRPr lang="zh-CN" altLang="en-US"/>
            </a:p>
          </p:txBody>
        </p:sp>
        <p:sp>
          <p:nvSpPr>
            <p:cNvPr id="8288" name="任意多边形 8287"/>
            <p:cNvSpPr/>
            <p:nvPr/>
          </p:nvSpPr>
          <p:spPr>
            <a:xfrm>
              <a:off x="3582" y="2827"/>
              <a:ext cx="78" cy="105"/>
            </a:xfrm>
            <a:custGeom>
              <a:avLst/>
              <a:gdLst/>
              <a:ahLst/>
              <a:cxnLst/>
              <a:pathLst>
                <a:path w="156" h="209">
                  <a:moveTo>
                    <a:pt x="21" y="0"/>
                  </a:moveTo>
                  <a:lnTo>
                    <a:pt x="76" y="27"/>
                  </a:lnTo>
                  <a:lnTo>
                    <a:pt x="118" y="69"/>
                  </a:lnTo>
                  <a:lnTo>
                    <a:pt x="156" y="190"/>
                  </a:lnTo>
                  <a:lnTo>
                    <a:pt x="141" y="209"/>
                  </a:lnTo>
                  <a:lnTo>
                    <a:pt x="124" y="192"/>
                  </a:lnTo>
                  <a:lnTo>
                    <a:pt x="114" y="139"/>
                  </a:lnTo>
                  <a:lnTo>
                    <a:pt x="92" y="92"/>
                  </a:lnTo>
                  <a:lnTo>
                    <a:pt x="59" y="57"/>
                  </a:lnTo>
                  <a:lnTo>
                    <a:pt x="12" y="36"/>
                  </a:lnTo>
                  <a:lnTo>
                    <a:pt x="0" y="14"/>
                  </a:lnTo>
                  <a:lnTo>
                    <a:pt x="6" y="2"/>
                  </a:lnTo>
                  <a:lnTo>
                    <a:pt x="21" y="0"/>
                  </a:lnTo>
                  <a:lnTo>
                    <a:pt x="21" y="0"/>
                  </a:lnTo>
                  <a:close/>
                </a:path>
              </a:pathLst>
            </a:custGeom>
            <a:solidFill>
              <a:srgbClr val="000000"/>
            </a:solidFill>
            <a:ln w="9525">
              <a:noFill/>
            </a:ln>
          </p:spPr>
          <p:txBody>
            <a:bodyPr/>
            <a:p>
              <a:endParaRPr lang="zh-CN" altLang="en-US"/>
            </a:p>
          </p:txBody>
        </p:sp>
        <p:sp>
          <p:nvSpPr>
            <p:cNvPr id="8289" name="任意多边形 8288"/>
            <p:cNvSpPr/>
            <p:nvPr/>
          </p:nvSpPr>
          <p:spPr>
            <a:xfrm>
              <a:off x="3575" y="2942"/>
              <a:ext cx="87" cy="116"/>
            </a:xfrm>
            <a:custGeom>
              <a:avLst/>
              <a:gdLst/>
              <a:ahLst/>
              <a:cxnLst/>
              <a:pathLst>
                <a:path w="173" h="232">
                  <a:moveTo>
                    <a:pt x="173" y="21"/>
                  </a:moveTo>
                  <a:lnTo>
                    <a:pt x="160" y="103"/>
                  </a:lnTo>
                  <a:lnTo>
                    <a:pt x="131" y="187"/>
                  </a:lnTo>
                  <a:lnTo>
                    <a:pt x="120" y="217"/>
                  </a:lnTo>
                  <a:lnTo>
                    <a:pt x="101" y="232"/>
                  </a:lnTo>
                  <a:lnTo>
                    <a:pt x="59" y="221"/>
                  </a:lnTo>
                  <a:lnTo>
                    <a:pt x="17" y="209"/>
                  </a:lnTo>
                  <a:lnTo>
                    <a:pt x="0" y="190"/>
                  </a:lnTo>
                  <a:lnTo>
                    <a:pt x="17" y="173"/>
                  </a:lnTo>
                  <a:lnTo>
                    <a:pt x="95" y="171"/>
                  </a:lnTo>
                  <a:lnTo>
                    <a:pt x="133" y="16"/>
                  </a:lnTo>
                  <a:lnTo>
                    <a:pt x="156" y="0"/>
                  </a:lnTo>
                  <a:lnTo>
                    <a:pt x="173" y="21"/>
                  </a:lnTo>
                  <a:lnTo>
                    <a:pt x="173" y="21"/>
                  </a:lnTo>
                  <a:close/>
                </a:path>
              </a:pathLst>
            </a:custGeom>
            <a:solidFill>
              <a:srgbClr val="000000"/>
            </a:solidFill>
            <a:ln w="9525">
              <a:noFill/>
            </a:ln>
          </p:spPr>
          <p:txBody>
            <a:bodyPr/>
            <a:p>
              <a:endParaRPr lang="zh-CN" altLang="en-US"/>
            </a:p>
          </p:txBody>
        </p:sp>
        <p:sp>
          <p:nvSpPr>
            <p:cNvPr id="8290" name="任意多边形 8289"/>
            <p:cNvSpPr/>
            <p:nvPr/>
          </p:nvSpPr>
          <p:spPr>
            <a:xfrm>
              <a:off x="3513" y="3012"/>
              <a:ext cx="80" cy="122"/>
            </a:xfrm>
            <a:custGeom>
              <a:avLst/>
              <a:gdLst/>
              <a:ahLst/>
              <a:cxnLst/>
              <a:pathLst>
                <a:path w="160" h="245">
                  <a:moveTo>
                    <a:pt x="160" y="25"/>
                  </a:moveTo>
                  <a:lnTo>
                    <a:pt x="107" y="158"/>
                  </a:lnTo>
                  <a:lnTo>
                    <a:pt x="65" y="217"/>
                  </a:lnTo>
                  <a:lnTo>
                    <a:pt x="23" y="245"/>
                  </a:lnTo>
                  <a:lnTo>
                    <a:pt x="0" y="243"/>
                  </a:lnTo>
                  <a:lnTo>
                    <a:pt x="0" y="217"/>
                  </a:lnTo>
                  <a:lnTo>
                    <a:pt x="27" y="179"/>
                  </a:lnTo>
                  <a:lnTo>
                    <a:pt x="65" y="127"/>
                  </a:lnTo>
                  <a:lnTo>
                    <a:pt x="128" y="10"/>
                  </a:lnTo>
                  <a:lnTo>
                    <a:pt x="151" y="0"/>
                  </a:lnTo>
                  <a:lnTo>
                    <a:pt x="160" y="25"/>
                  </a:lnTo>
                  <a:lnTo>
                    <a:pt x="160" y="25"/>
                  </a:lnTo>
                  <a:close/>
                </a:path>
              </a:pathLst>
            </a:custGeom>
            <a:solidFill>
              <a:srgbClr val="000000"/>
            </a:solidFill>
            <a:ln w="9525">
              <a:noFill/>
            </a:ln>
          </p:spPr>
          <p:txBody>
            <a:bodyPr/>
            <a:p>
              <a:endParaRPr lang="zh-CN" altLang="en-US"/>
            </a:p>
          </p:txBody>
        </p:sp>
        <p:sp>
          <p:nvSpPr>
            <p:cNvPr id="8291" name="任意多边形 8290"/>
            <p:cNvSpPr/>
            <p:nvPr/>
          </p:nvSpPr>
          <p:spPr>
            <a:xfrm>
              <a:off x="3300" y="3014"/>
              <a:ext cx="220" cy="141"/>
            </a:xfrm>
            <a:custGeom>
              <a:avLst/>
              <a:gdLst/>
              <a:ahLst/>
              <a:cxnLst/>
              <a:pathLst>
                <a:path w="441" h="281">
                  <a:moveTo>
                    <a:pt x="220" y="32"/>
                  </a:moveTo>
                  <a:lnTo>
                    <a:pt x="60" y="104"/>
                  </a:lnTo>
                  <a:lnTo>
                    <a:pt x="43" y="137"/>
                  </a:lnTo>
                  <a:lnTo>
                    <a:pt x="41" y="178"/>
                  </a:lnTo>
                  <a:lnTo>
                    <a:pt x="108" y="207"/>
                  </a:lnTo>
                  <a:lnTo>
                    <a:pt x="171" y="222"/>
                  </a:lnTo>
                  <a:lnTo>
                    <a:pt x="309" y="235"/>
                  </a:lnTo>
                  <a:lnTo>
                    <a:pt x="422" y="232"/>
                  </a:lnTo>
                  <a:lnTo>
                    <a:pt x="441" y="247"/>
                  </a:lnTo>
                  <a:lnTo>
                    <a:pt x="425" y="268"/>
                  </a:lnTo>
                  <a:lnTo>
                    <a:pt x="308" y="281"/>
                  </a:lnTo>
                  <a:lnTo>
                    <a:pt x="154" y="266"/>
                  </a:lnTo>
                  <a:lnTo>
                    <a:pt x="11" y="213"/>
                  </a:lnTo>
                  <a:lnTo>
                    <a:pt x="0" y="194"/>
                  </a:lnTo>
                  <a:lnTo>
                    <a:pt x="7" y="127"/>
                  </a:lnTo>
                  <a:lnTo>
                    <a:pt x="19" y="99"/>
                  </a:lnTo>
                  <a:lnTo>
                    <a:pt x="39" y="76"/>
                  </a:lnTo>
                  <a:lnTo>
                    <a:pt x="79" y="49"/>
                  </a:lnTo>
                  <a:lnTo>
                    <a:pt x="117" y="36"/>
                  </a:lnTo>
                  <a:lnTo>
                    <a:pt x="203" y="0"/>
                  </a:lnTo>
                  <a:lnTo>
                    <a:pt x="226" y="7"/>
                  </a:lnTo>
                  <a:lnTo>
                    <a:pt x="220" y="32"/>
                  </a:lnTo>
                  <a:lnTo>
                    <a:pt x="220" y="32"/>
                  </a:lnTo>
                  <a:close/>
                </a:path>
              </a:pathLst>
            </a:custGeom>
            <a:solidFill>
              <a:srgbClr val="000000"/>
            </a:solidFill>
            <a:ln w="9525">
              <a:noFill/>
            </a:ln>
          </p:spPr>
          <p:txBody>
            <a:bodyPr/>
            <a:p>
              <a:endParaRPr lang="zh-CN" altLang="en-US"/>
            </a:p>
          </p:txBody>
        </p:sp>
        <p:sp>
          <p:nvSpPr>
            <p:cNvPr id="8292" name="任意多边形 8291"/>
            <p:cNvSpPr/>
            <p:nvPr/>
          </p:nvSpPr>
          <p:spPr>
            <a:xfrm>
              <a:off x="3393" y="3043"/>
              <a:ext cx="91" cy="104"/>
            </a:xfrm>
            <a:custGeom>
              <a:avLst/>
              <a:gdLst/>
              <a:ahLst/>
              <a:cxnLst/>
              <a:pathLst>
                <a:path w="182" h="209">
                  <a:moveTo>
                    <a:pt x="40" y="2"/>
                  </a:moveTo>
                  <a:lnTo>
                    <a:pt x="93" y="34"/>
                  </a:lnTo>
                  <a:lnTo>
                    <a:pt x="141" y="74"/>
                  </a:lnTo>
                  <a:lnTo>
                    <a:pt x="182" y="188"/>
                  </a:lnTo>
                  <a:lnTo>
                    <a:pt x="160" y="209"/>
                  </a:lnTo>
                  <a:lnTo>
                    <a:pt x="129" y="196"/>
                  </a:lnTo>
                  <a:lnTo>
                    <a:pt x="101" y="116"/>
                  </a:lnTo>
                  <a:lnTo>
                    <a:pt x="0" y="21"/>
                  </a:lnTo>
                  <a:lnTo>
                    <a:pt x="7" y="0"/>
                  </a:lnTo>
                  <a:lnTo>
                    <a:pt x="40" y="2"/>
                  </a:lnTo>
                  <a:lnTo>
                    <a:pt x="40" y="2"/>
                  </a:lnTo>
                  <a:close/>
                </a:path>
              </a:pathLst>
            </a:custGeom>
            <a:solidFill>
              <a:srgbClr val="000000"/>
            </a:solidFill>
            <a:ln w="9525">
              <a:noFill/>
            </a:ln>
          </p:spPr>
          <p:txBody>
            <a:bodyPr/>
            <a:p>
              <a:endParaRPr lang="zh-CN" altLang="en-US"/>
            </a:p>
          </p:txBody>
        </p:sp>
        <p:sp>
          <p:nvSpPr>
            <p:cNvPr id="8293" name="任意多边形 8292"/>
            <p:cNvSpPr/>
            <p:nvPr/>
          </p:nvSpPr>
          <p:spPr>
            <a:xfrm>
              <a:off x="2476" y="1944"/>
              <a:ext cx="320" cy="201"/>
            </a:xfrm>
            <a:custGeom>
              <a:avLst/>
              <a:gdLst/>
              <a:ahLst/>
              <a:cxnLst/>
              <a:pathLst>
                <a:path w="639" h="402">
                  <a:moveTo>
                    <a:pt x="34" y="194"/>
                  </a:moveTo>
                  <a:lnTo>
                    <a:pt x="59" y="248"/>
                  </a:lnTo>
                  <a:lnTo>
                    <a:pt x="82" y="299"/>
                  </a:lnTo>
                  <a:lnTo>
                    <a:pt x="110" y="337"/>
                  </a:lnTo>
                  <a:lnTo>
                    <a:pt x="152" y="345"/>
                  </a:lnTo>
                  <a:lnTo>
                    <a:pt x="268" y="291"/>
                  </a:lnTo>
                  <a:lnTo>
                    <a:pt x="317" y="255"/>
                  </a:lnTo>
                  <a:lnTo>
                    <a:pt x="374" y="211"/>
                  </a:lnTo>
                  <a:lnTo>
                    <a:pt x="416" y="181"/>
                  </a:lnTo>
                  <a:lnTo>
                    <a:pt x="462" y="156"/>
                  </a:lnTo>
                  <a:lnTo>
                    <a:pt x="551" y="120"/>
                  </a:lnTo>
                  <a:lnTo>
                    <a:pt x="587" y="76"/>
                  </a:lnTo>
                  <a:lnTo>
                    <a:pt x="601" y="16"/>
                  </a:lnTo>
                  <a:lnTo>
                    <a:pt x="608" y="2"/>
                  </a:lnTo>
                  <a:lnTo>
                    <a:pt x="624" y="0"/>
                  </a:lnTo>
                  <a:lnTo>
                    <a:pt x="639" y="21"/>
                  </a:lnTo>
                  <a:lnTo>
                    <a:pt x="633" y="116"/>
                  </a:lnTo>
                  <a:lnTo>
                    <a:pt x="624" y="154"/>
                  </a:lnTo>
                  <a:lnTo>
                    <a:pt x="593" y="187"/>
                  </a:lnTo>
                  <a:lnTo>
                    <a:pt x="494" y="229"/>
                  </a:lnTo>
                  <a:lnTo>
                    <a:pt x="422" y="274"/>
                  </a:lnTo>
                  <a:lnTo>
                    <a:pt x="388" y="299"/>
                  </a:lnTo>
                  <a:lnTo>
                    <a:pt x="353" y="320"/>
                  </a:lnTo>
                  <a:lnTo>
                    <a:pt x="285" y="352"/>
                  </a:lnTo>
                  <a:lnTo>
                    <a:pt x="213" y="379"/>
                  </a:lnTo>
                  <a:lnTo>
                    <a:pt x="137" y="402"/>
                  </a:lnTo>
                  <a:lnTo>
                    <a:pt x="87" y="392"/>
                  </a:lnTo>
                  <a:lnTo>
                    <a:pt x="55" y="345"/>
                  </a:lnTo>
                  <a:lnTo>
                    <a:pt x="28" y="280"/>
                  </a:lnTo>
                  <a:lnTo>
                    <a:pt x="0" y="215"/>
                  </a:lnTo>
                  <a:lnTo>
                    <a:pt x="7" y="189"/>
                  </a:lnTo>
                  <a:lnTo>
                    <a:pt x="34" y="194"/>
                  </a:lnTo>
                  <a:lnTo>
                    <a:pt x="34" y="194"/>
                  </a:lnTo>
                  <a:close/>
                </a:path>
              </a:pathLst>
            </a:custGeom>
            <a:solidFill>
              <a:srgbClr val="000000"/>
            </a:solidFill>
            <a:ln w="9525">
              <a:noFill/>
            </a:ln>
          </p:spPr>
          <p:txBody>
            <a:bodyPr/>
            <a:p>
              <a:endParaRPr lang="zh-CN" altLang="en-US"/>
            </a:p>
          </p:txBody>
        </p:sp>
        <p:sp>
          <p:nvSpPr>
            <p:cNvPr id="8294" name="任意多边形 8293"/>
            <p:cNvSpPr/>
            <p:nvPr/>
          </p:nvSpPr>
          <p:spPr>
            <a:xfrm>
              <a:off x="2748" y="1859"/>
              <a:ext cx="105" cy="254"/>
            </a:xfrm>
            <a:custGeom>
              <a:avLst/>
              <a:gdLst/>
              <a:ahLst/>
              <a:cxnLst/>
              <a:pathLst>
                <a:path w="209" h="510">
                  <a:moveTo>
                    <a:pt x="40" y="17"/>
                  </a:moveTo>
                  <a:lnTo>
                    <a:pt x="66" y="116"/>
                  </a:lnTo>
                  <a:lnTo>
                    <a:pt x="83" y="158"/>
                  </a:lnTo>
                  <a:lnTo>
                    <a:pt x="104" y="198"/>
                  </a:lnTo>
                  <a:lnTo>
                    <a:pt x="148" y="280"/>
                  </a:lnTo>
                  <a:lnTo>
                    <a:pt x="190" y="373"/>
                  </a:lnTo>
                  <a:lnTo>
                    <a:pt x="209" y="487"/>
                  </a:lnTo>
                  <a:lnTo>
                    <a:pt x="205" y="502"/>
                  </a:lnTo>
                  <a:lnTo>
                    <a:pt x="192" y="510"/>
                  </a:lnTo>
                  <a:lnTo>
                    <a:pt x="169" y="491"/>
                  </a:lnTo>
                  <a:lnTo>
                    <a:pt x="154" y="441"/>
                  </a:lnTo>
                  <a:lnTo>
                    <a:pt x="133" y="392"/>
                  </a:lnTo>
                  <a:lnTo>
                    <a:pt x="95" y="295"/>
                  </a:lnTo>
                  <a:lnTo>
                    <a:pt x="57" y="211"/>
                  </a:lnTo>
                  <a:lnTo>
                    <a:pt x="0" y="23"/>
                  </a:lnTo>
                  <a:lnTo>
                    <a:pt x="3" y="8"/>
                  </a:lnTo>
                  <a:lnTo>
                    <a:pt x="17" y="0"/>
                  </a:lnTo>
                  <a:lnTo>
                    <a:pt x="40" y="17"/>
                  </a:lnTo>
                  <a:lnTo>
                    <a:pt x="40" y="17"/>
                  </a:lnTo>
                  <a:close/>
                </a:path>
              </a:pathLst>
            </a:custGeom>
            <a:solidFill>
              <a:srgbClr val="000000"/>
            </a:solidFill>
            <a:ln w="9525">
              <a:noFill/>
            </a:ln>
          </p:spPr>
          <p:txBody>
            <a:bodyPr/>
            <a:p>
              <a:endParaRPr lang="zh-CN" altLang="en-US"/>
            </a:p>
          </p:txBody>
        </p:sp>
      </p:grpSp>
      <p:grpSp>
        <p:nvGrpSpPr>
          <p:cNvPr id="8295" name="组合 8294"/>
          <p:cNvGrpSpPr/>
          <p:nvPr/>
        </p:nvGrpSpPr>
        <p:grpSpPr>
          <a:xfrm>
            <a:off x="7092950" y="6011863"/>
            <a:ext cx="593725" cy="846137"/>
            <a:chOff x="2064" y="2880"/>
            <a:chExt cx="374" cy="533"/>
          </a:xfrm>
        </p:grpSpPr>
        <p:sp>
          <p:nvSpPr>
            <p:cNvPr id="8296" name="任意多边形 8295"/>
            <p:cNvSpPr/>
            <p:nvPr/>
          </p:nvSpPr>
          <p:spPr>
            <a:xfrm>
              <a:off x="2112" y="3072"/>
              <a:ext cx="173" cy="88"/>
            </a:xfrm>
            <a:custGeom>
              <a:avLst/>
              <a:gdLst/>
              <a:ahLst/>
              <a:cxnLst/>
              <a:pathLst>
                <a:path w="386" h="106">
                  <a:moveTo>
                    <a:pt x="253" y="0"/>
                  </a:moveTo>
                  <a:lnTo>
                    <a:pt x="95" y="7"/>
                  </a:lnTo>
                  <a:lnTo>
                    <a:pt x="30" y="32"/>
                  </a:lnTo>
                  <a:lnTo>
                    <a:pt x="0" y="55"/>
                  </a:lnTo>
                  <a:lnTo>
                    <a:pt x="63" y="102"/>
                  </a:lnTo>
                  <a:lnTo>
                    <a:pt x="190" y="106"/>
                  </a:lnTo>
                  <a:lnTo>
                    <a:pt x="314" y="83"/>
                  </a:lnTo>
                  <a:lnTo>
                    <a:pt x="386" y="43"/>
                  </a:lnTo>
                  <a:lnTo>
                    <a:pt x="253" y="0"/>
                  </a:lnTo>
                  <a:lnTo>
                    <a:pt x="253" y="0"/>
                  </a:lnTo>
                  <a:close/>
                </a:path>
              </a:pathLst>
            </a:custGeom>
            <a:solidFill>
              <a:srgbClr val="B2B2B2"/>
            </a:solidFill>
            <a:ln w="9525">
              <a:noFill/>
            </a:ln>
          </p:spPr>
          <p:txBody>
            <a:bodyPr/>
            <a:p>
              <a:endParaRPr lang="zh-CN" altLang="en-US"/>
            </a:p>
          </p:txBody>
        </p:sp>
        <p:sp>
          <p:nvSpPr>
            <p:cNvPr id="8297" name="任意多边形 8296"/>
            <p:cNvSpPr/>
            <p:nvPr/>
          </p:nvSpPr>
          <p:spPr>
            <a:xfrm>
              <a:off x="2256" y="3024"/>
              <a:ext cx="182" cy="350"/>
            </a:xfrm>
            <a:custGeom>
              <a:avLst/>
              <a:gdLst/>
              <a:ahLst/>
              <a:cxnLst/>
              <a:pathLst>
                <a:path w="407" h="431">
                  <a:moveTo>
                    <a:pt x="100" y="46"/>
                  </a:moveTo>
                  <a:lnTo>
                    <a:pt x="207" y="0"/>
                  </a:lnTo>
                  <a:lnTo>
                    <a:pt x="283" y="11"/>
                  </a:lnTo>
                  <a:lnTo>
                    <a:pt x="327" y="40"/>
                  </a:lnTo>
                  <a:lnTo>
                    <a:pt x="380" y="95"/>
                  </a:lnTo>
                  <a:lnTo>
                    <a:pt x="407" y="219"/>
                  </a:lnTo>
                  <a:lnTo>
                    <a:pt x="380" y="310"/>
                  </a:lnTo>
                  <a:lnTo>
                    <a:pt x="127" y="431"/>
                  </a:lnTo>
                  <a:lnTo>
                    <a:pt x="0" y="247"/>
                  </a:lnTo>
                  <a:lnTo>
                    <a:pt x="34" y="97"/>
                  </a:lnTo>
                  <a:lnTo>
                    <a:pt x="100" y="46"/>
                  </a:lnTo>
                  <a:lnTo>
                    <a:pt x="100" y="46"/>
                  </a:lnTo>
                  <a:close/>
                </a:path>
              </a:pathLst>
            </a:custGeom>
            <a:solidFill>
              <a:srgbClr val="FFFFFF"/>
            </a:solidFill>
            <a:ln w="9525">
              <a:noFill/>
            </a:ln>
          </p:spPr>
          <p:txBody>
            <a:bodyPr/>
            <a:p>
              <a:endParaRPr lang="zh-CN" altLang="en-US"/>
            </a:p>
          </p:txBody>
        </p:sp>
        <p:sp>
          <p:nvSpPr>
            <p:cNvPr id="8298" name="任意多边形 8297"/>
            <p:cNvSpPr/>
            <p:nvPr/>
          </p:nvSpPr>
          <p:spPr>
            <a:xfrm>
              <a:off x="2112" y="3116"/>
              <a:ext cx="97" cy="222"/>
            </a:xfrm>
            <a:custGeom>
              <a:avLst/>
              <a:gdLst/>
              <a:ahLst/>
              <a:cxnLst/>
              <a:pathLst>
                <a:path w="219" h="274">
                  <a:moveTo>
                    <a:pt x="34" y="21"/>
                  </a:moveTo>
                  <a:lnTo>
                    <a:pt x="38" y="103"/>
                  </a:lnTo>
                  <a:lnTo>
                    <a:pt x="122" y="118"/>
                  </a:lnTo>
                  <a:lnTo>
                    <a:pt x="171" y="40"/>
                  </a:lnTo>
                  <a:lnTo>
                    <a:pt x="219" y="0"/>
                  </a:lnTo>
                  <a:lnTo>
                    <a:pt x="215" y="118"/>
                  </a:lnTo>
                  <a:lnTo>
                    <a:pt x="137" y="230"/>
                  </a:lnTo>
                  <a:lnTo>
                    <a:pt x="44" y="274"/>
                  </a:lnTo>
                  <a:lnTo>
                    <a:pt x="4" y="186"/>
                  </a:lnTo>
                  <a:lnTo>
                    <a:pt x="0" y="64"/>
                  </a:lnTo>
                  <a:lnTo>
                    <a:pt x="34" y="21"/>
                  </a:lnTo>
                  <a:lnTo>
                    <a:pt x="34" y="21"/>
                  </a:lnTo>
                  <a:close/>
                </a:path>
              </a:pathLst>
            </a:custGeom>
            <a:solidFill>
              <a:srgbClr val="33A3D4"/>
            </a:solidFill>
            <a:ln w="9525">
              <a:noFill/>
            </a:ln>
          </p:spPr>
          <p:txBody>
            <a:bodyPr/>
            <a:p>
              <a:endParaRPr lang="zh-CN" altLang="en-US"/>
            </a:p>
          </p:txBody>
        </p:sp>
        <p:sp>
          <p:nvSpPr>
            <p:cNvPr id="8299" name="任意多边形 8298"/>
            <p:cNvSpPr/>
            <p:nvPr/>
          </p:nvSpPr>
          <p:spPr>
            <a:xfrm>
              <a:off x="2088" y="3009"/>
              <a:ext cx="168" cy="285"/>
            </a:xfrm>
            <a:custGeom>
              <a:avLst/>
              <a:gdLst/>
              <a:ahLst/>
              <a:cxnLst/>
              <a:pathLst>
                <a:path w="268" h="352">
                  <a:moveTo>
                    <a:pt x="175" y="0"/>
                  </a:moveTo>
                  <a:lnTo>
                    <a:pt x="209" y="80"/>
                  </a:lnTo>
                  <a:lnTo>
                    <a:pt x="262" y="44"/>
                  </a:lnTo>
                  <a:lnTo>
                    <a:pt x="268" y="245"/>
                  </a:lnTo>
                  <a:lnTo>
                    <a:pt x="140" y="352"/>
                  </a:lnTo>
                  <a:lnTo>
                    <a:pt x="0" y="274"/>
                  </a:lnTo>
                  <a:lnTo>
                    <a:pt x="137" y="186"/>
                  </a:lnTo>
                  <a:lnTo>
                    <a:pt x="175" y="0"/>
                  </a:lnTo>
                  <a:lnTo>
                    <a:pt x="175" y="0"/>
                  </a:lnTo>
                  <a:close/>
                </a:path>
              </a:pathLst>
            </a:custGeom>
            <a:solidFill>
              <a:srgbClr val="E5E5FF"/>
            </a:solidFill>
            <a:ln w="9525">
              <a:noFill/>
            </a:ln>
          </p:spPr>
          <p:txBody>
            <a:bodyPr/>
            <a:p>
              <a:endParaRPr lang="zh-CN" altLang="en-US"/>
            </a:p>
          </p:txBody>
        </p:sp>
        <p:sp>
          <p:nvSpPr>
            <p:cNvPr id="8300" name="任意多边形 8299"/>
            <p:cNvSpPr/>
            <p:nvPr/>
          </p:nvSpPr>
          <p:spPr>
            <a:xfrm>
              <a:off x="2264" y="3031"/>
              <a:ext cx="107" cy="266"/>
            </a:xfrm>
            <a:custGeom>
              <a:avLst/>
              <a:gdLst/>
              <a:ahLst/>
              <a:cxnLst/>
              <a:pathLst>
                <a:path w="239" h="328">
                  <a:moveTo>
                    <a:pt x="146" y="0"/>
                  </a:moveTo>
                  <a:lnTo>
                    <a:pt x="196" y="49"/>
                  </a:lnTo>
                  <a:lnTo>
                    <a:pt x="239" y="167"/>
                  </a:lnTo>
                  <a:lnTo>
                    <a:pt x="180" y="264"/>
                  </a:lnTo>
                  <a:lnTo>
                    <a:pt x="68" y="328"/>
                  </a:lnTo>
                  <a:lnTo>
                    <a:pt x="0" y="323"/>
                  </a:lnTo>
                  <a:lnTo>
                    <a:pt x="99" y="226"/>
                  </a:lnTo>
                  <a:lnTo>
                    <a:pt x="142" y="98"/>
                  </a:lnTo>
                  <a:lnTo>
                    <a:pt x="146" y="0"/>
                  </a:lnTo>
                  <a:lnTo>
                    <a:pt x="146" y="0"/>
                  </a:lnTo>
                  <a:close/>
                </a:path>
              </a:pathLst>
            </a:custGeom>
            <a:solidFill>
              <a:srgbClr val="FF4D4D"/>
            </a:solidFill>
            <a:ln w="9525">
              <a:noFill/>
            </a:ln>
          </p:spPr>
          <p:txBody>
            <a:bodyPr/>
            <a:p>
              <a:endParaRPr lang="zh-CN" altLang="en-US"/>
            </a:p>
          </p:txBody>
        </p:sp>
        <p:sp>
          <p:nvSpPr>
            <p:cNvPr id="8301" name="任意多边形 8300"/>
            <p:cNvSpPr/>
            <p:nvPr/>
          </p:nvSpPr>
          <p:spPr>
            <a:xfrm>
              <a:off x="2064" y="3024"/>
              <a:ext cx="211" cy="389"/>
            </a:xfrm>
            <a:custGeom>
              <a:avLst/>
              <a:gdLst/>
              <a:ahLst/>
              <a:cxnLst/>
              <a:pathLst>
                <a:path w="471" h="479">
                  <a:moveTo>
                    <a:pt x="245" y="35"/>
                  </a:moveTo>
                  <a:lnTo>
                    <a:pt x="148" y="69"/>
                  </a:lnTo>
                  <a:lnTo>
                    <a:pt x="81" y="141"/>
                  </a:lnTo>
                  <a:lnTo>
                    <a:pt x="60" y="232"/>
                  </a:lnTo>
                  <a:lnTo>
                    <a:pt x="70" y="276"/>
                  </a:lnTo>
                  <a:lnTo>
                    <a:pt x="93" y="320"/>
                  </a:lnTo>
                  <a:lnTo>
                    <a:pt x="116" y="348"/>
                  </a:lnTo>
                  <a:lnTo>
                    <a:pt x="144" y="375"/>
                  </a:lnTo>
                  <a:lnTo>
                    <a:pt x="175" y="396"/>
                  </a:lnTo>
                  <a:lnTo>
                    <a:pt x="209" y="411"/>
                  </a:lnTo>
                  <a:lnTo>
                    <a:pt x="277" y="419"/>
                  </a:lnTo>
                  <a:lnTo>
                    <a:pt x="342" y="392"/>
                  </a:lnTo>
                  <a:lnTo>
                    <a:pt x="397" y="339"/>
                  </a:lnTo>
                  <a:lnTo>
                    <a:pt x="422" y="229"/>
                  </a:lnTo>
                  <a:lnTo>
                    <a:pt x="420" y="177"/>
                  </a:lnTo>
                  <a:lnTo>
                    <a:pt x="397" y="128"/>
                  </a:lnTo>
                  <a:lnTo>
                    <a:pt x="401" y="105"/>
                  </a:lnTo>
                  <a:lnTo>
                    <a:pt x="424" y="109"/>
                  </a:lnTo>
                  <a:lnTo>
                    <a:pt x="471" y="229"/>
                  </a:lnTo>
                  <a:lnTo>
                    <a:pt x="469" y="293"/>
                  </a:lnTo>
                  <a:lnTo>
                    <a:pt x="454" y="360"/>
                  </a:lnTo>
                  <a:lnTo>
                    <a:pt x="399" y="438"/>
                  </a:lnTo>
                  <a:lnTo>
                    <a:pt x="355" y="466"/>
                  </a:lnTo>
                  <a:lnTo>
                    <a:pt x="306" y="479"/>
                  </a:lnTo>
                  <a:lnTo>
                    <a:pt x="203" y="478"/>
                  </a:lnTo>
                  <a:lnTo>
                    <a:pt x="106" y="434"/>
                  </a:lnTo>
                  <a:lnTo>
                    <a:pt x="32" y="358"/>
                  </a:lnTo>
                  <a:lnTo>
                    <a:pt x="5" y="299"/>
                  </a:lnTo>
                  <a:lnTo>
                    <a:pt x="0" y="240"/>
                  </a:lnTo>
                  <a:lnTo>
                    <a:pt x="11" y="179"/>
                  </a:lnTo>
                  <a:lnTo>
                    <a:pt x="38" y="118"/>
                  </a:lnTo>
                  <a:lnTo>
                    <a:pt x="53" y="92"/>
                  </a:lnTo>
                  <a:lnTo>
                    <a:pt x="74" y="69"/>
                  </a:lnTo>
                  <a:lnTo>
                    <a:pt x="95" y="52"/>
                  </a:lnTo>
                  <a:lnTo>
                    <a:pt x="119" y="37"/>
                  </a:lnTo>
                  <a:lnTo>
                    <a:pt x="175" y="16"/>
                  </a:lnTo>
                  <a:lnTo>
                    <a:pt x="237" y="0"/>
                  </a:lnTo>
                  <a:lnTo>
                    <a:pt x="258" y="14"/>
                  </a:lnTo>
                  <a:lnTo>
                    <a:pt x="245" y="35"/>
                  </a:lnTo>
                  <a:lnTo>
                    <a:pt x="245" y="35"/>
                  </a:lnTo>
                  <a:close/>
                </a:path>
              </a:pathLst>
            </a:custGeom>
            <a:solidFill>
              <a:srgbClr val="000000"/>
            </a:solidFill>
            <a:ln w="9525">
              <a:noFill/>
            </a:ln>
          </p:spPr>
          <p:txBody>
            <a:bodyPr/>
            <a:p>
              <a:endParaRPr lang="zh-CN" altLang="en-US"/>
            </a:p>
          </p:txBody>
        </p:sp>
        <p:sp>
          <p:nvSpPr>
            <p:cNvPr id="8302" name="任意多边形 8301"/>
            <p:cNvSpPr/>
            <p:nvPr/>
          </p:nvSpPr>
          <p:spPr>
            <a:xfrm>
              <a:off x="2160" y="2880"/>
              <a:ext cx="87" cy="227"/>
            </a:xfrm>
            <a:custGeom>
              <a:avLst/>
              <a:gdLst/>
              <a:ahLst/>
              <a:cxnLst/>
              <a:pathLst>
                <a:path w="194" h="279">
                  <a:moveTo>
                    <a:pt x="194" y="17"/>
                  </a:moveTo>
                  <a:lnTo>
                    <a:pt x="177" y="152"/>
                  </a:lnTo>
                  <a:lnTo>
                    <a:pt x="148" y="209"/>
                  </a:lnTo>
                  <a:lnTo>
                    <a:pt x="99" y="258"/>
                  </a:lnTo>
                  <a:lnTo>
                    <a:pt x="17" y="279"/>
                  </a:lnTo>
                  <a:lnTo>
                    <a:pt x="0" y="262"/>
                  </a:lnTo>
                  <a:lnTo>
                    <a:pt x="15" y="245"/>
                  </a:lnTo>
                  <a:lnTo>
                    <a:pt x="44" y="234"/>
                  </a:lnTo>
                  <a:lnTo>
                    <a:pt x="68" y="213"/>
                  </a:lnTo>
                  <a:lnTo>
                    <a:pt x="139" y="127"/>
                  </a:lnTo>
                  <a:lnTo>
                    <a:pt x="162" y="17"/>
                  </a:lnTo>
                  <a:lnTo>
                    <a:pt x="177" y="0"/>
                  </a:lnTo>
                  <a:lnTo>
                    <a:pt x="194" y="17"/>
                  </a:lnTo>
                  <a:lnTo>
                    <a:pt x="194" y="17"/>
                  </a:lnTo>
                  <a:close/>
                </a:path>
              </a:pathLst>
            </a:custGeom>
            <a:solidFill>
              <a:srgbClr val="000000"/>
            </a:solidFill>
            <a:ln w="9525">
              <a:noFill/>
            </a:ln>
          </p:spPr>
          <p:txBody>
            <a:bodyPr/>
            <a:p>
              <a:endParaRPr lang="zh-CN" altLang="en-US"/>
            </a:p>
          </p:txBody>
        </p:sp>
        <p:sp>
          <p:nvSpPr>
            <p:cNvPr id="8303" name="任意多边形 8302"/>
            <p:cNvSpPr/>
            <p:nvPr/>
          </p:nvSpPr>
          <p:spPr>
            <a:xfrm>
              <a:off x="2256" y="3120"/>
              <a:ext cx="59" cy="248"/>
            </a:xfrm>
            <a:custGeom>
              <a:avLst/>
              <a:gdLst/>
              <a:ahLst/>
              <a:cxnLst/>
              <a:pathLst>
                <a:path w="133" h="306">
                  <a:moveTo>
                    <a:pt x="133" y="17"/>
                  </a:moveTo>
                  <a:lnTo>
                    <a:pt x="120" y="177"/>
                  </a:lnTo>
                  <a:lnTo>
                    <a:pt x="107" y="211"/>
                  </a:lnTo>
                  <a:lnTo>
                    <a:pt x="88" y="244"/>
                  </a:lnTo>
                  <a:lnTo>
                    <a:pt x="65" y="276"/>
                  </a:lnTo>
                  <a:lnTo>
                    <a:pt x="36" y="306"/>
                  </a:lnTo>
                  <a:lnTo>
                    <a:pt x="0" y="304"/>
                  </a:lnTo>
                  <a:lnTo>
                    <a:pt x="2" y="268"/>
                  </a:lnTo>
                  <a:lnTo>
                    <a:pt x="82" y="156"/>
                  </a:lnTo>
                  <a:lnTo>
                    <a:pt x="99" y="19"/>
                  </a:lnTo>
                  <a:lnTo>
                    <a:pt x="116" y="0"/>
                  </a:lnTo>
                  <a:lnTo>
                    <a:pt x="133" y="17"/>
                  </a:lnTo>
                  <a:lnTo>
                    <a:pt x="133" y="17"/>
                  </a:lnTo>
                  <a:close/>
                </a:path>
              </a:pathLst>
            </a:custGeom>
            <a:solidFill>
              <a:srgbClr val="000000"/>
            </a:solidFill>
            <a:ln w="9525">
              <a:noFill/>
            </a:ln>
          </p:spPr>
          <p:txBody>
            <a:bodyPr/>
            <a:p>
              <a:endParaRPr lang="zh-CN" altLang="en-US"/>
            </a:p>
          </p:txBody>
        </p:sp>
        <p:sp>
          <p:nvSpPr>
            <p:cNvPr id="8304" name="任意多边形 8303"/>
            <p:cNvSpPr/>
            <p:nvPr/>
          </p:nvSpPr>
          <p:spPr>
            <a:xfrm>
              <a:off x="2208" y="3024"/>
              <a:ext cx="144" cy="60"/>
            </a:xfrm>
            <a:custGeom>
              <a:avLst/>
              <a:gdLst/>
              <a:ahLst/>
              <a:cxnLst/>
              <a:pathLst>
                <a:path w="324" h="74">
                  <a:moveTo>
                    <a:pt x="17" y="19"/>
                  </a:moveTo>
                  <a:lnTo>
                    <a:pt x="90" y="0"/>
                  </a:lnTo>
                  <a:lnTo>
                    <a:pt x="202" y="6"/>
                  </a:lnTo>
                  <a:lnTo>
                    <a:pt x="314" y="15"/>
                  </a:lnTo>
                  <a:lnTo>
                    <a:pt x="324" y="30"/>
                  </a:lnTo>
                  <a:lnTo>
                    <a:pt x="312" y="44"/>
                  </a:lnTo>
                  <a:lnTo>
                    <a:pt x="293" y="51"/>
                  </a:lnTo>
                  <a:lnTo>
                    <a:pt x="101" y="74"/>
                  </a:lnTo>
                  <a:lnTo>
                    <a:pt x="50" y="59"/>
                  </a:lnTo>
                  <a:lnTo>
                    <a:pt x="4" y="45"/>
                  </a:lnTo>
                  <a:lnTo>
                    <a:pt x="0" y="32"/>
                  </a:lnTo>
                  <a:lnTo>
                    <a:pt x="17" y="19"/>
                  </a:lnTo>
                  <a:lnTo>
                    <a:pt x="17" y="19"/>
                  </a:lnTo>
                  <a:close/>
                </a:path>
              </a:pathLst>
            </a:custGeom>
            <a:solidFill>
              <a:srgbClr val="000000"/>
            </a:solidFill>
            <a:ln w="9525">
              <a:noFill/>
            </a:ln>
          </p:spPr>
          <p:txBody>
            <a:bodyPr/>
            <a:p>
              <a:endParaRPr lang="zh-CN" altLang="en-US"/>
            </a:p>
          </p:txBody>
        </p:sp>
      </p:grpSp>
      <p:grpSp>
        <p:nvGrpSpPr>
          <p:cNvPr id="8305" name="组合 8304"/>
          <p:cNvGrpSpPr/>
          <p:nvPr/>
        </p:nvGrpSpPr>
        <p:grpSpPr>
          <a:xfrm>
            <a:off x="7235825" y="5084763"/>
            <a:ext cx="374650" cy="381000"/>
            <a:chOff x="2976" y="3504"/>
            <a:chExt cx="236" cy="240"/>
          </a:xfrm>
        </p:grpSpPr>
        <p:sp>
          <p:nvSpPr>
            <p:cNvPr id="8306" name="任意多边形 8305"/>
            <p:cNvSpPr/>
            <p:nvPr/>
          </p:nvSpPr>
          <p:spPr>
            <a:xfrm>
              <a:off x="2995" y="3509"/>
              <a:ext cx="203" cy="216"/>
            </a:xfrm>
            <a:custGeom>
              <a:avLst/>
              <a:gdLst/>
              <a:ahLst/>
              <a:cxnLst/>
              <a:pathLst>
                <a:path w="407" h="431">
                  <a:moveTo>
                    <a:pt x="100" y="46"/>
                  </a:moveTo>
                  <a:lnTo>
                    <a:pt x="207" y="0"/>
                  </a:lnTo>
                  <a:lnTo>
                    <a:pt x="283" y="11"/>
                  </a:lnTo>
                  <a:lnTo>
                    <a:pt x="327" y="40"/>
                  </a:lnTo>
                  <a:lnTo>
                    <a:pt x="380" y="95"/>
                  </a:lnTo>
                  <a:lnTo>
                    <a:pt x="407" y="219"/>
                  </a:lnTo>
                  <a:lnTo>
                    <a:pt x="380" y="310"/>
                  </a:lnTo>
                  <a:lnTo>
                    <a:pt x="127" y="431"/>
                  </a:lnTo>
                  <a:lnTo>
                    <a:pt x="0" y="247"/>
                  </a:lnTo>
                  <a:lnTo>
                    <a:pt x="34" y="97"/>
                  </a:lnTo>
                  <a:lnTo>
                    <a:pt x="100" y="46"/>
                  </a:lnTo>
                  <a:lnTo>
                    <a:pt x="100" y="46"/>
                  </a:lnTo>
                  <a:close/>
                </a:path>
              </a:pathLst>
            </a:custGeom>
            <a:solidFill>
              <a:srgbClr val="FFFFFF"/>
            </a:solidFill>
            <a:ln w="9525">
              <a:noFill/>
            </a:ln>
          </p:spPr>
          <p:txBody>
            <a:bodyPr/>
            <a:p>
              <a:endParaRPr lang="zh-CN" altLang="en-US"/>
            </a:p>
          </p:txBody>
        </p:sp>
        <p:sp>
          <p:nvSpPr>
            <p:cNvPr id="8307" name="任意多边形 8306"/>
            <p:cNvSpPr/>
            <p:nvPr/>
          </p:nvSpPr>
          <p:spPr>
            <a:xfrm>
              <a:off x="3005" y="3529"/>
              <a:ext cx="109" cy="137"/>
            </a:xfrm>
            <a:custGeom>
              <a:avLst/>
              <a:gdLst/>
              <a:ahLst/>
              <a:cxnLst/>
              <a:pathLst>
                <a:path w="219" h="274">
                  <a:moveTo>
                    <a:pt x="34" y="21"/>
                  </a:moveTo>
                  <a:lnTo>
                    <a:pt x="38" y="103"/>
                  </a:lnTo>
                  <a:lnTo>
                    <a:pt x="122" y="118"/>
                  </a:lnTo>
                  <a:lnTo>
                    <a:pt x="171" y="40"/>
                  </a:lnTo>
                  <a:lnTo>
                    <a:pt x="219" y="0"/>
                  </a:lnTo>
                  <a:lnTo>
                    <a:pt x="215" y="118"/>
                  </a:lnTo>
                  <a:lnTo>
                    <a:pt x="137" y="230"/>
                  </a:lnTo>
                  <a:lnTo>
                    <a:pt x="44" y="274"/>
                  </a:lnTo>
                  <a:lnTo>
                    <a:pt x="4" y="186"/>
                  </a:lnTo>
                  <a:lnTo>
                    <a:pt x="0" y="64"/>
                  </a:lnTo>
                  <a:lnTo>
                    <a:pt x="34" y="21"/>
                  </a:lnTo>
                  <a:lnTo>
                    <a:pt x="34" y="21"/>
                  </a:lnTo>
                  <a:close/>
                </a:path>
              </a:pathLst>
            </a:custGeom>
            <a:solidFill>
              <a:srgbClr val="33A3D4"/>
            </a:solidFill>
            <a:ln w="9525">
              <a:noFill/>
            </a:ln>
          </p:spPr>
          <p:txBody>
            <a:bodyPr/>
            <a:p>
              <a:endParaRPr lang="zh-CN" altLang="en-US"/>
            </a:p>
          </p:txBody>
        </p:sp>
        <p:sp>
          <p:nvSpPr>
            <p:cNvPr id="8308" name="任意多边形 8307"/>
            <p:cNvSpPr/>
            <p:nvPr/>
          </p:nvSpPr>
          <p:spPr>
            <a:xfrm>
              <a:off x="3022" y="3548"/>
              <a:ext cx="134" cy="176"/>
            </a:xfrm>
            <a:custGeom>
              <a:avLst/>
              <a:gdLst/>
              <a:ahLst/>
              <a:cxnLst/>
              <a:pathLst>
                <a:path w="268" h="352">
                  <a:moveTo>
                    <a:pt x="175" y="0"/>
                  </a:moveTo>
                  <a:lnTo>
                    <a:pt x="209" y="80"/>
                  </a:lnTo>
                  <a:lnTo>
                    <a:pt x="262" y="44"/>
                  </a:lnTo>
                  <a:lnTo>
                    <a:pt x="268" y="245"/>
                  </a:lnTo>
                  <a:lnTo>
                    <a:pt x="140" y="352"/>
                  </a:lnTo>
                  <a:lnTo>
                    <a:pt x="0" y="274"/>
                  </a:lnTo>
                  <a:lnTo>
                    <a:pt x="137" y="186"/>
                  </a:lnTo>
                  <a:lnTo>
                    <a:pt x="175" y="0"/>
                  </a:lnTo>
                  <a:lnTo>
                    <a:pt x="175" y="0"/>
                  </a:lnTo>
                  <a:close/>
                </a:path>
              </a:pathLst>
            </a:custGeom>
            <a:solidFill>
              <a:srgbClr val="E5E5FF"/>
            </a:solidFill>
            <a:ln w="9525">
              <a:noFill/>
            </a:ln>
          </p:spPr>
          <p:txBody>
            <a:bodyPr/>
            <a:p>
              <a:endParaRPr lang="zh-CN" altLang="en-US"/>
            </a:p>
          </p:txBody>
        </p:sp>
        <p:sp>
          <p:nvSpPr>
            <p:cNvPr id="8309" name="任意多边形 8308"/>
            <p:cNvSpPr/>
            <p:nvPr/>
          </p:nvSpPr>
          <p:spPr>
            <a:xfrm>
              <a:off x="3080" y="3570"/>
              <a:ext cx="120" cy="164"/>
            </a:xfrm>
            <a:custGeom>
              <a:avLst/>
              <a:gdLst/>
              <a:ahLst/>
              <a:cxnLst/>
              <a:pathLst>
                <a:path w="239" h="328">
                  <a:moveTo>
                    <a:pt x="146" y="0"/>
                  </a:moveTo>
                  <a:lnTo>
                    <a:pt x="196" y="49"/>
                  </a:lnTo>
                  <a:lnTo>
                    <a:pt x="239" y="167"/>
                  </a:lnTo>
                  <a:lnTo>
                    <a:pt x="180" y="264"/>
                  </a:lnTo>
                  <a:lnTo>
                    <a:pt x="68" y="328"/>
                  </a:lnTo>
                  <a:lnTo>
                    <a:pt x="0" y="323"/>
                  </a:lnTo>
                  <a:lnTo>
                    <a:pt x="99" y="226"/>
                  </a:lnTo>
                  <a:lnTo>
                    <a:pt x="142" y="98"/>
                  </a:lnTo>
                  <a:lnTo>
                    <a:pt x="146" y="0"/>
                  </a:lnTo>
                  <a:lnTo>
                    <a:pt x="146" y="0"/>
                  </a:lnTo>
                  <a:close/>
                </a:path>
              </a:pathLst>
            </a:custGeom>
            <a:solidFill>
              <a:srgbClr val="FF4D4D"/>
            </a:solidFill>
            <a:ln w="9525">
              <a:noFill/>
            </a:ln>
          </p:spPr>
          <p:txBody>
            <a:bodyPr/>
            <a:p>
              <a:endParaRPr lang="zh-CN" altLang="en-US"/>
            </a:p>
          </p:txBody>
        </p:sp>
        <p:sp>
          <p:nvSpPr>
            <p:cNvPr id="8310" name="任意多边形 8309"/>
            <p:cNvSpPr/>
            <p:nvPr/>
          </p:nvSpPr>
          <p:spPr>
            <a:xfrm>
              <a:off x="2976" y="3504"/>
              <a:ext cx="236" cy="240"/>
            </a:xfrm>
            <a:custGeom>
              <a:avLst/>
              <a:gdLst/>
              <a:ahLst/>
              <a:cxnLst/>
              <a:pathLst>
                <a:path w="471" h="479">
                  <a:moveTo>
                    <a:pt x="245" y="35"/>
                  </a:moveTo>
                  <a:lnTo>
                    <a:pt x="148" y="69"/>
                  </a:lnTo>
                  <a:lnTo>
                    <a:pt x="81" y="141"/>
                  </a:lnTo>
                  <a:lnTo>
                    <a:pt x="60" y="232"/>
                  </a:lnTo>
                  <a:lnTo>
                    <a:pt x="70" y="276"/>
                  </a:lnTo>
                  <a:lnTo>
                    <a:pt x="93" y="320"/>
                  </a:lnTo>
                  <a:lnTo>
                    <a:pt x="116" y="348"/>
                  </a:lnTo>
                  <a:lnTo>
                    <a:pt x="144" y="375"/>
                  </a:lnTo>
                  <a:lnTo>
                    <a:pt x="175" y="396"/>
                  </a:lnTo>
                  <a:lnTo>
                    <a:pt x="209" y="411"/>
                  </a:lnTo>
                  <a:lnTo>
                    <a:pt x="277" y="419"/>
                  </a:lnTo>
                  <a:lnTo>
                    <a:pt x="342" y="392"/>
                  </a:lnTo>
                  <a:lnTo>
                    <a:pt x="397" y="339"/>
                  </a:lnTo>
                  <a:lnTo>
                    <a:pt x="422" y="229"/>
                  </a:lnTo>
                  <a:lnTo>
                    <a:pt x="420" y="177"/>
                  </a:lnTo>
                  <a:lnTo>
                    <a:pt x="397" y="128"/>
                  </a:lnTo>
                  <a:lnTo>
                    <a:pt x="401" y="105"/>
                  </a:lnTo>
                  <a:lnTo>
                    <a:pt x="424" y="109"/>
                  </a:lnTo>
                  <a:lnTo>
                    <a:pt x="471" y="229"/>
                  </a:lnTo>
                  <a:lnTo>
                    <a:pt x="469" y="293"/>
                  </a:lnTo>
                  <a:lnTo>
                    <a:pt x="454" y="360"/>
                  </a:lnTo>
                  <a:lnTo>
                    <a:pt x="399" y="438"/>
                  </a:lnTo>
                  <a:lnTo>
                    <a:pt x="355" y="466"/>
                  </a:lnTo>
                  <a:lnTo>
                    <a:pt x="306" y="479"/>
                  </a:lnTo>
                  <a:lnTo>
                    <a:pt x="203" y="478"/>
                  </a:lnTo>
                  <a:lnTo>
                    <a:pt x="106" y="434"/>
                  </a:lnTo>
                  <a:lnTo>
                    <a:pt x="32" y="358"/>
                  </a:lnTo>
                  <a:lnTo>
                    <a:pt x="5" y="299"/>
                  </a:lnTo>
                  <a:lnTo>
                    <a:pt x="0" y="240"/>
                  </a:lnTo>
                  <a:lnTo>
                    <a:pt x="11" y="179"/>
                  </a:lnTo>
                  <a:lnTo>
                    <a:pt x="38" y="118"/>
                  </a:lnTo>
                  <a:lnTo>
                    <a:pt x="53" y="92"/>
                  </a:lnTo>
                  <a:lnTo>
                    <a:pt x="74" y="69"/>
                  </a:lnTo>
                  <a:lnTo>
                    <a:pt x="95" y="52"/>
                  </a:lnTo>
                  <a:lnTo>
                    <a:pt x="119" y="37"/>
                  </a:lnTo>
                  <a:lnTo>
                    <a:pt x="175" y="16"/>
                  </a:lnTo>
                  <a:lnTo>
                    <a:pt x="237" y="0"/>
                  </a:lnTo>
                  <a:lnTo>
                    <a:pt x="258" y="14"/>
                  </a:lnTo>
                  <a:lnTo>
                    <a:pt x="245" y="35"/>
                  </a:lnTo>
                  <a:lnTo>
                    <a:pt x="245" y="35"/>
                  </a:lnTo>
                  <a:close/>
                </a:path>
              </a:pathLst>
            </a:custGeom>
            <a:solidFill>
              <a:srgbClr val="000000"/>
            </a:solidFill>
            <a:ln w="9525">
              <a:noFill/>
            </a:ln>
          </p:spPr>
          <p:txBody>
            <a:bodyPr/>
            <a:p>
              <a:endParaRPr lang="zh-CN" altLang="en-US"/>
            </a:p>
          </p:txBody>
        </p:sp>
        <p:sp>
          <p:nvSpPr>
            <p:cNvPr id="8311" name="任意多边形 8310"/>
            <p:cNvSpPr/>
            <p:nvPr/>
          </p:nvSpPr>
          <p:spPr>
            <a:xfrm>
              <a:off x="3024" y="3552"/>
              <a:ext cx="97" cy="140"/>
            </a:xfrm>
            <a:custGeom>
              <a:avLst/>
              <a:gdLst/>
              <a:ahLst/>
              <a:cxnLst/>
              <a:pathLst>
                <a:path w="194" h="279">
                  <a:moveTo>
                    <a:pt x="194" y="17"/>
                  </a:moveTo>
                  <a:lnTo>
                    <a:pt x="177" y="152"/>
                  </a:lnTo>
                  <a:lnTo>
                    <a:pt x="148" y="209"/>
                  </a:lnTo>
                  <a:lnTo>
                    <a:pt x="99" y="258"/>
                  </a:lnTo>
                  <a:lnTo>
                    <a:pt x="17" y="279"/>
                  </a:lnTo>
                  <a:lnTo>
                    <a:pt x="0" y="262"/>
                  </a:lnTo>
                  <a:lnTo>
                    <a:pt x="15" y="245"/>
                  </a:lnTo>
                  <a:lnTo>
                    <a:pt x="44" y="234"/>
                  </a:lnTo>
                  <a:lnTo>
                    <a:pt x="68" y="213"/>
                  </a:lnTo>
                  <a:lnTo>
                    <a:pt x="139" y="127"/>
                  </a:lnTo>
                  <a:lnTo>
                    <a:pt x="162" y="17"/>
                  </a:lnTo>
                  <a:lnTo>
                    <a:pt x="177" y="0"/>
                  </a:lnTo>
                  <a:lnTo>
                    <a:pt x="194" y="17"/>
                  </a:lnTo>
                  <a:lnTo>
                    <a:pt x="194" y="17"/>
                  </a:lnTo>
                  <a:close/>
                </a:path>
              </a:pathLst>
            </a:custGeom>
            <a:solidFill>
              <a:srgbClr val="000000"/>
            </a:solidFill>
            <a:ln w="9525">
              <a:noFill/>
            </a:ln>
          </p:spPr>
          <p:txBody>
            <a:bodyPr/>
            <a:p>
              <a:endParaRPr lang="zh-CN" altLang="en-US"/>
            </a:p>
          </p:txBody>
        </p:sp>
        <p:sp>
          <p:nvSpPr>
            <p:cNvPr id="8312" name="任意多边形 8311"/>
            <p:cNvSpPr/>
            <p:nvPr/>
          </p:nvSpPr>
          <p:spPr>
            <a:xfrm>
              <a:off x="3095" y="3573"/>
              <a:ext cx="66" cy="153"/>
            </a:xfrm>
            <a:custGeom>
              <a:avLst/>
              <a:gdLst/>
              <a:ahLst/>
              <a:cxnLst/>
              <a:pathLst>
                <a:path w="133" h="306">
                  <a:moveTo>
                    <a:pt x="133" y="17"/>
                  </a:moveTo>
                  <a:lnTo>
                    <a:pt x="120" y="177"/>
                  </a:lnTo>
                  <a:lnTo>
                    <a:pt x="107" y="211"/>
                  </a:lnTo>
                  <a:lnTo>
                    <a:pt x="88" y="244"/>
                  </a:lnTo>
                  <a:lnTo>
                    <a:pt x="65" y="276"/>
                  </a:lnTo>
                  <a:lnTo>
                    <a:pt x="36" y="306"/>
                  </a:lnTo>
                  <a:lnTo>
                    <a:pt x="0" y="304"/>
                  </a:lnTo>
                  <a:lnTo>
                    <a:pt x="2" y="268"/>
                  </a:lnTo>
                  <a:lnTo>
                    <a:pt x="82" y="156"/>
                  </a:lnTo>
                  <a:lnTo>
                    <a:pt x="99" y="19"/>
                  </a:lnTo>
                  <a:lnTo>
                    <a:pt x="116" y="0"/>
                  </a:lnTo>
                  <a:lnTo>
                    <a:pt x="133" y="17"/>
                  </a:lnTo>
                  <a:lnTo>
                    <a:pt x="133" y="17"/>
                  </a:lnTo>
                  <a:close/>
                </a:path>
              </a:pathLst>
            </a:custGeom>
            <a:solidFill>
              <a:srgbClr val="000000"/>
            </a:solidFill>
            <a:ln w="9525">
              <a:noFill/>
            </a:ln>
          </p:spPr>
          <p:txBody>
            <a:bodyPr/>
            <a:p>
              <a:endParaRPr lang="zh-CN" altLang="en-US"/>
            </a:p>
          </p:txBody>
        </p:sp>
      </p:grpSp>
      <p:sp>
        <p:nvSpPr>
          <p:cNvPr id="8313" name="矩形 8312"/>
          <p:cNvSpPr/>
          <p:nvPr/>
        </p:nvSpPr>
        <p:spPr>
          <a:xfrm>
            <a:off x="827088" y="1844675"/>
            <a:ext cx="8316912" cy="1223963"/>
          </a:xfrm>
          <a:prstGeom prst="rect">
            <a:avLst/>
          </a:prstGeom>
        </p:spPr>
        <p:txBody>
          <a:bodyPr wrap="none" fromWordArt="1">
            <a:prstTxWarp prst="textPlain">
              <a:avLst>
                <a:gd name="adj" fmla="val 50000"/>
              </a:avLst>
            </a:prstTxWarp>
            <a:normAutofit/>
          </a:bodyPr>
          <a:p>
            <a:pPr algn="ctr"/>
            <a:r>
              <a:rPr lang="zh-CN" altLang="en-US" sz="3600" b="1">
                <a:ln w="12700" cap="flat" cmpd="sng">
                  <a:solidFill>
                    <a:srgbClr val="EAEAEA"/>
                  </a:solidFill>
                  <a:prstDash val="solid"/>
                  <a:round/>
                  <a:headEnd type="none" w="med" len="med"/>
                  <a:tailEnd type="none" w="med" len="med"/>
                </a:ln>
                <a:gradFill rotWithShape="0">
                  <a:gsLst>
                    <a:gs pos="0">
                      <a:srgbClr val="A603AB">
                        <a:alpha val="100000"/>
                      </a:srgbClr>
                    </a:gs>
                    <a:gs pos="12000">
                      <a:srgbClr val="E81766">
                        <a:alpha val="100000"/>
                      </a:srgbClr>
                    </a:gs>
                    <a:gs pos="27000">
                      <a:srgbClr val="EE3F17">
                        <a:alpha val="100000"/>
                      </a:srgbClr>
                    </a:gs>
                    <a:gs pos="48000">
                      <a:srgbClr val="FFFF00">
                        <a:alpha val="100000"/>
                      </a:srgbClr>
                    </a:gs>
                    <a:gs pos="64999">
                      <a:srgbClr val="1A8D48">
                        <a:alpha val="100000"/>
                      </a:srgbClr>
                    </a:gs>
                    <a:gs pos="78999">
                      <a:srgbClr val="0819FB">
                        <a:alpha val="100000"/>
                      </a:srgbClr>
                    </a:gs>
                    <a:gs pos="100000">
                      <a:srgbClr val="A603AB">
                        <a:alpha val="100000"/>
                      </a:srgbClr>
                    </a:gs>
                  </a:gsLst>
                  <a:lin ang="0" scaled="1"/>
                  <a:tileRect/>
                </a:gradFill>
                <a:effectLst>
                  <a:outerShdw dist="35921" dir="2699999" sy="50000" kx="2115830" algn="bl" rotWithShape="0">
                    <a:srgbClr val="C0C0C0">
                      <a:alpha val="80000"/>
                    </a:srgbClr>
                  </a:outerShdw>
                </a:effectLst>
                <a:latin typeface="华文行楷" charset="0"/>
                <a:ea typeface="华文行楷" charset="0"/>
              </a:rPr>
              <a:t>2.6伽利略对自由落体运动的研究</a:t>
            </a:r>
            <a:endParaRPr lang="zh-CN" altLang="en-US" sz="3600" b="1">
              <a:ln w="12700" cap="flat" cmpd="sng">
                <a:solidFill>
                  <a:srgbClr val="EAEAEA"/>
                </a:solidFill>
                <a:prstDash val="solid"/>
                <a:round/>
                <a:headEnd type="none" w="med" len="med"/>
                <a:tailEnd type="none" w="med" len="med"/>
              </a:ln>
              <a:gradFill rotWithShape="0">
                <a:gsLst>
                  <a:gs pos="0">
                    <a:srgbClr val="A603AB">
                      <a:alpha val="100000"/>
                    </a:srgbClr>
                  </a:gs>
                  <a:gs pos="12000">
                    <a:srgbClr val="E81766">
                      <a:alpha val="100000"/>
                    </a:srgbClr>
                  </a:gs>
                  <a:gs pos="27000">
                    <a:srgbClr val="EE3F17">
                      <a:alpha val="100000"/>
                    </a:srgbClr>
                  </a:gs>
                  <a:gs pos="48000">
                    <a:srgbClr val="FFFF00">
                      <a:alpha val="100000"/>
                    </a:srgbClr>
                  </a:gs>
                  <a:gs pos="64999">
                    <a:srgbClr val="1A8D48">
                      <a:alpha val="100000"/>
                    </a:srgbClr>
                  </a:gs>
                  <a:gs pos="78999">
                    <a:srgbClr val="0819FB">
                      <a:alpha val="100000"/>
                    </a:srgbClr>
                  </a:gs>
                  <a:gs pos="100000">
                    <a:srgbClr val="A603AB">
                      <a:alpha val="100000"/>
                    </a:srgbClr>
                  </a:gs>
                </a:gsLst>
                <a:lin ang="0" scaled="1"/>
                <a:tileRect/>
              </a:gradFill>
              <a:effectLst>
                <a:outerShdw dist="35921" dir="2699999" sy="50000" kx="2115830" algn="bl" rotWithShape="0">
                  <a:srgbClr val="C0C0C0">
                    <a:alpha val="80000"/>
                  </a:srgbClr>
                </a:outerShdw>
              </a:effectLst>
              <a:latin typeface="华文行楷" charset="0"/>
              <a:ea typeface="华文行楷" charset="0"/>
            </a:endParaRPr>
          </a:p>
        </p:txBody>
      </p:sp>
      <p:sp>
        <p:nvSpPr>
          <p:cNvPr id="8314" name="矩形 8313"/>
          <p:cNvSpPr/>
          <p:nvPr/>
        </p:nvSpPr>
        <p:spPr>
          <a:xfrm>
            <a:off x="1187450" y="3573463"/>
            <a:ext cx="6400800" cy="914400"/>
          </a:xfrm>
          <a:prstGeom prst="rect">
            <a:avLst/>
          </a:prstGeom>
        </p:spPr>
        <p:txBody>
          <a:bodyPr wrap="none" fromWordArt="1">
            <a:prstTxWarp prst="textPlain">
              <a:avLst>
                <a:gd name="adj" fmla="val 50000"/>
              </a:avLst>
            </a:prstTxWarp>
            <a:normAutofit/>
          </a:bodyPr>
          <a:p>
            <a:pPr algn="ctr"/>
            <a:r>
              <a:rPr lang="zh-CN" altLang="en-US" sz="3600" b="1">
                <a:ln w="12700" cap="flat" cmpd="sng">
                  <a:solidFill>
                    <a:srgbClr val="EAEAEA"/>
                  </a:solidFill>
                  <a:prstDash val="solid"/>
                  <a:round/>
                  <a:headEnd type="none" w="med" len="med"/>
                  <a:tailEnd type="none" w="med" len="med"/>
                </a:ln>
                <a:gradFill rotWithShape="0">
                  <a:gsLst>
                    <a:gs pos="0">
                      <a:srgbClr val="A603AB">
                        <a:alpha val="100000"/>
                      </a:srgbClr>
                    </a:gs>
                    <a:gs pos="12000">
                      <a:srgbClr val="E81766">
                        <a:alpha val="100000"/>
                      </a:srgbClr>
                    </a:gs>
                    <a:gs pos="27000">
                      <a:srgbClr val="EE3F17">
                        <a:alpha val="100000"/>
                      </a:srgbClr>
                    </a:gs>
                    <a:gs pos="48000">
                      <a:srgbClr val="FFFF00">
                        <a:alpha val="100000"/>
                      </a:srgbClr>
                    </a:gs>
                    <a:gs pos="64999">
                      <a:srgbClr val="1A8D48">
                        <a:alpha val="100000"/>
                      </a:srgbClr>
                    </a:gs>
                    <a:gs pos="78999">
                      <a:srgbClr val="0819FB">
                        <a:alpha val="100000"/>
                      </a:srgbClr>
                    </a:gs>
                    <a:gs pos="100000">
                      <a:srgbClr val="A603AB">
                        <a:alpha val="100000"/>
                      </a:srgbClr>
                    </a:gs>
                  </a:gsLst>
                  <a:lin ang="0" scaled="1"/>
                  <a:tileRect/>
                </a:gradFill>
                <a:effectLst>
                  <a:outerShdw dist="35921" dir="2699999" sy="50000" kx="2115830" algn="bl" rotWithShape="0">
                    <a:srgbClr val="C0C0C0">
                      <a:alpha val="80000"/>
                    </a:srgbClr>
                  </a:outerShdw>
                </a:effectLst>
                <a:latin typeface="楷体_GB2312" charset="0"/>
                <a:ea typeface="楷体_GB2312" charset="0"/>
              </a:rPr>
              <a:t>(重走大师之路  体验科学方法)</a:t>
            </a:r>
            <a:endParaRPr lang="zh-CN" altLang="en-US" sz="3600" b="1">
              <a:ln w="12700" cap="flat" cmpd="sng">
                <a:solidFill>
                  <a:srgbClr val="EAEAEA"/>
                </a:solidFill>
                <a:prstDash val="solid"/>
                <a:round/>
                <a:headEnd type="none" w="med" len="med"/>
                <a:tailEnd type="none" w="med" len="med"/>
              </a:ln>
              <a:gradFill rotWithShape="0">
                <a:gsLst>
                  <a:gs pos="0">
                    <a:srgbClr val="A603AB">
                      <a:alpha val="100000"/>
                    </a:srgbClr>
                  </a:gs>
                  <a:gs pos="12000">
                    <a:srgbClr val="E81766">
                      <a:alpha val="100000"/>
                    </a:srgbClr>
                  </a:gs>
                  <a:gs pos="27000">
                    <a:srgbClr val="EE3F17">
                      <a:alpha val="100000"/>
                    </a:srgbClr>
                  </a:gs>
                  <a:gs pos="48000">
                    <a:srgbClr val="FFFF00">
                      <a:alpha val="100000"/>
                    </a:srgbClr>
                  </a:gs>
                  <a:gs pos="64999">
                    <a:srgbClr val="1A8D48">
                      <a:alpha val="100000"/>
                    </a:srgbClr>
                  </a:gs>
                  <a:gs pos="78999">
                    <a:srgbClr val="0819FB">
                      <a:alpha val="100000"/>
                    </a:srgbClr>
                  </a:gs>
                  <a:gs pos="100000">
                    <a:srgbClr val="A603AB">
                      <a:alpha val="100000"/>
                    </a:srgbClr>
                  </a:gs>
                </a:gsLst>
                <a:lin ang="0" scaled="1"/>
                <a:tileRect/>
              </a:gradFill>
              <a:effectLst>
                <a:outerShdw dist="35921" dir="2699999" sy="50000" kx="2115830" algn="bl" rotWithShape="0">
                  <a:srgbClr val="C0C0C0">
                    <a:alpha val="80000"/>
                  </a:srgbClr>
                </a:outerShdw>
              </a:effectLst>
              <a:latin typeface="楷体_GB2312" charset="0"/>
              <a:ea typeface="楷体_GB2312"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8194"/>
                                        </p:tgtEl>
                                        <p:attrNameLst>
                                          <p:attrName>style.visibility</p:attrName>
                                        </p:attrNameLst>
                                      </p:cBhvr>
                                      <p:to>
                                        <p:strVal val="visible"/>
                                      </p:to>
                                    </p:set>
                                  </p:childTnLst>
                                </p:cTn>
                              </p:par>
                            </p:childTnLst>
                          </p:cTn>
                        </p:par>
                        <p:par>
                          <p:cTn id="7" fill="hold">
                            <p:stCondLst>
                              <p:cond delay="0"/>
                            </p:stCondLst>
                            <p:childTnLst>
                              <p:par>
                                <p:cTn id="8" presetID="42" presetClass="path" presetSubtype="0" repeatCount="indefinite" accel="50000" fill="hold" nodeType="afterEffect">
                                  <p:stCondLst>
                                    <p:cond delay="0"/>
                                  </p:stCondLst>
                                  <p:endCondLst>
                                    <p:cond evt="onNext" delay="0">
                                      <p:tgtEl>
                                        <p:sldTgt/>
                                      </p:tgtEl>
                                    </p:cond>
                                  </p:endCondLst>
                                  <p:childTnLst>
                                    <p:animMotion origin="layout" path="M 2.77778E-7 -0.03145 L 2.77778E-7 0.86104 " pathEditMode="fixed" rAng="0" ptsTypes="AA">
                                      <p:cBhvr>
                                        <p:cTn id="9" dur="2000" fill="hold"/>
                                        <p:tgtEl>
                                          <p:spTgt spid="8194"/>
                                        </p:tgtEl>
                                        <p:attrNameLst>
                                          <p:attrName>ppt_x</p:attrName>
                                          <p:attrName>ppt_y</p:attrName>
                                        </p:attrNameLst>
                                      </p:cBhvr>
                                      <p:rCtr x="0" y="446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9218" name="标题 9217"/>
          <p:cNvSpPr>
            <a:spLocks noGrp="1" noRot="1"/>
          </p:cNvSpPr>
          <p:nvPr>
            <p:ph type="title"/>
          </p:nvPr>
        </p:nvSpPr>
        <p:spPr>
          <a:xfrm>
            <a:off x="179388" y="476250"/>
            <a:ext cx="936625" cy="5832475"/>
          </a:xfrm>
          <a:gradFill rotWithShape="1">
            <a:gsLst>
              <a:gs pos="0">
                <a:srgbClr val="800000"/>
              </a:gs>
              <a:gs pos="100000">
                <a:srgbClr val="3B0000">
                  <a:alpha val="0"/>
                </a:srgbClr>
              </a:gs>
            </a:gsLst>
            <a:lin ang="5400000" scaled="1"/>
            <a:tileRect/>
          </a:gradFill>
          <a:ln/>
        </p:spPr>
        <p:txBody>
          <a:bodyPr anchor="t"/>
          <a:p>
            <a:r>
              <a:rPr lang="en-US" altLang="zh-CN" b="0" dirty="0">
                <a:effectLst/>
                <a:latin typeface="黑体" panose="02010609060101010101" pitchFamily="2" charset="-122"/>
                <a:sym typeface="Wingdings" panose="05000000000000000000" pitchFamily="2" charset="2"/>
              </a:rPr>
              <a:t></a:t>
            </a:r>
            <a:br>
              <a:rPr lang="en-US" altLang="zh-CN" b="0" dirty="0">
                <a:effectLst/>
                <a:latin typeface="黑体" panose="02010609060101010101" pitchFamily="2" charset="-122"/>
                <a:sym typeface="Wingdings" panose="05000000000000000000" pitchFamily="2" charset="2"/>
              </a:rPr>
            </a:br>
            <a:r>
              <a:rPr lang="zh-CN" altLang="en-US" sz="4000" dirty="0">
                <a:effectLst/>
                <a:latin typeface="黑体" panose="02010609060101010101" pitchFamily="2" charset="-122"/>
                <a:sym typeface="Wingdings" panose="05000000000000000000" pitchFamily="2" charset="2"/>
              </a:rPr>
              <a:t>猜猜他是谁？</a:t>
            </a:r>
            <a:endParaRPr lang="zh-CN" altLang="en-US" sz="4000" dirty="0">
              <a:effectLst/>
              <a:latin typeface="黑体" panose="02010609060101010101" pitchFamily="2" charset="-122"/>
              <a:sym typeface="Wingdings" panose="05000000000000000000" pitchFamily="2" charset="2"/>
            </a:endParaRPr>
          </a:p>
        </p:txBody>
      </p:sp>
      <p:sp>
        <p:nvSpPr>
          <p:cNvPr id="9219" name="文本占位符 9218"/>
          <p:cNvSpPr>
            <a:spLocks noGrp="1" noRot="1"/>
          </p:cNvSpPr>
          <p:nvPr>
            <p:ph idx="1"/>
          </p:nvPr>
        </p:nvSpPr>
        <p:spPr>
          <a:xfrm>
            <a:off x="1222375" y="188913"/>
            <a:ext cx="7921625" cy="6048375"/>
          </a:xfrm>
          <a:ln w="57150"/>
        </p:spPr>
        <p:txBody>
          <a:bodyPr/>
          <a:p>
            <a:pPr marL="0" marR="0" indent="0" algn="l" defTabSz="914400" rtl="0" eaLnBrk="1" fontAlgn="base" latinLnBrk="0" hangingPunct="1">
              <a:lnSpc>
                <a:spcPct val="140000"/>
              </a:lnSpc>
              <a:spcBef>
                <a:spcPct val="0"/>
              </a:spcBef>
              <a:spcAft>
                <a:spcPct val="0"/>
              </a:spcAft>
              <a:buClr>
                <a:schemeClr val="folHlink"/>
              </a:buClr>
              <a:buSzTx/>
              <a:buFont typeface="Wingdings" panose="05000000000000000000" pitchFamily="2" charset="2"/>
              <a:buNone/>
            </a:pPr>
            <a:r>
              <a:rPr kumimoji="0" lang="zh-CN" altLang="en-US" sz="4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他的全部作品有</a:t>
            </a:r>
            <a:r>
              <a:rPr kumimoji="0" lang="en-US" altLang="zh-CN" sz="4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47</a:t>
            </a:r>
            <a:r>
              <a:rPr kumimoji="0" lang="zh-CN" altLang="en-US" sz="4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部留存。</a:t>
            </a:r>
            <a:endParaRPr kumimoji="0" lang="zh-CN" altLang="en-US" sz="4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a:p>
            <a:pPr marL="0" marR="0" indent="0" algn="l" defTabSz="914400" rtl="0" eaLnBrk="1" fontAlgn="base" latinLnBrk="0" hangingPunct="1">
              <a:lnSpc>
                <a:spcPct val="140000"/>
              </a:lnSpc>
              <a:spcBef>
                <a:spcPct val="0"/>
              </a:spcBef>
              <a:spcAft>
                <a:spcPct val="0"/>
              </a:spcAft>
              <a:buClr>
                <a:schemeClr val="folHlink"/>
              </a:buClr>
              <a:buSzTx/>
              <a:buFont typeface="Wingdings" panose="05000000000000000000" pitchFamily="2" charset="2"/>
              <a:buNone/>
            </a:pPr>
            <a:r>
              <a:rPr kumimoji="0" lang="zh-CN" altLang="en-US" sz="4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    他的著作包括天文学、</a:t>
            </a:r>
            <a:endParaRPr kumimoji="0" lang="zh-CN" altLang="en-US" sz="4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a:p>
            <a:pPr marL="0" marR="0" indent="0" algn="l" defTabSz="914400" rtl="0" eaLnBrk="1" fontAlgn="base" latinLnBrk="0" hangingPunct="1">
              <a:lnSpc>
                <a:spcPct val="140000"/>
              </a:lnSpc>
              <a:spcBef>
                <a:spcPct val="0"/>
              </a:spcBef>
              <a:spcAft>
                <a:spcPct val="0"/>
              </a:spcAft>
              <a:buClr>
                <a:schemeClr val="folHlink"/>
              </a:buClr>
              <a:buSzTx/>
              <a:buFont typeface="Wingdings" panose="05000000000000000000" pitchFamily="2" charset="2"/>
              <a:buNone/>
            </a:pPr>
            <a:r>
              <a:rPr kumimoji="0" lang="zh-CN" altLang="en-US" sz="4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动物学、地理学、地质学、</a:t>
            </a:r>
            <a:endParaRPr kumimoji="0" lang="zh-CN" altLang="en-US" sz="4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a:p>
            <a:pPr marL="0" marR="0" indent="0" algn="l" defTabSz="914400" rtl="0" eaLnBrk="1" fontAlgn="base" latinLnBrk="0" hangingPunct="1">
              <a:lnSpc>
                <a:spcPct val="140000"/>
              </a:lnSpc>
              <a:spcBef>
                <a:spcPct val="0"/>
              </a:spcBef>
              <a:spcAft>
                <a:spcPct val="0"/>
              </a:spcAft>
              <a:buClr>
                <a:schemeClr val="folHlink"/>
              </a:buClr>
              <a:buSzTx/>
              <a:buFont typeface="Wingdings" panose="05000000000000000000" pitchFamily="2" charset="2"/>
              <a:buNone/>
            </a:pPr>
            <a:r>
              <a:rPr kumimoji="0" lang="zh-CN" altLang="en-US" sz="4800" b="1" i="0" u="sng" strike="noStrike" kern="1200" cap="none" spc="0" normalizeH="0" baseline="0" noProof="1" dirty="0">
                <a:solidFill>
                  <a:srgbClr val="CC0000"/>
                </a:solidFill>
                <a:effectLst>
                  <a:outerShdw blurRad="38100" dist="38100" dir="2700000">
                    <a:srgbClr val="FFFFFF"/>
                  </a:outerShdw>
                </a:effectLst>
                <a:latin typeface="+mn-lt"/>
                <a:ea typeface="+mn-ea"/>
                <a:cs typeface="+mn-cs"/>
              </a:rPr>
              <a:t>物理学</a:t>
            </a:r>
            <a:r>
              <a:rPr kumimoji="0" lang="zh-CN" altLang="en-US" sz="4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、解剖学、生理学、</a:t>
            </a:r>
            <a:endParaRPr kumimoji="0" lang="zh-CN" altLang="en-US" sz="4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a:p>
            <a:pPr marL="0" marR="0" indent="0" algn="l" defTabSz="914400" rtl="0" eaLnBrk="1" fontAlgn="base" latinLnBrk="0" hangingPunct="1">
              <a:lnSpc>
                <a:spcPct val="140000"/>
              </a:lnSpc>
              <a:spcBef>
                <a:spcPct val="0"/>
              </a:spcBef>
              <a:spcAft>
                <a:spcPct val="0"/>
              </a:spcAft>
              <a:buClr>
                <a:schemeClr val="folHlink"/>
              </a:buClr>
              <a:buSzTx/>
              <a:buFont typeface="Wingdings" panose="05000000000000000000" pitchFamily="2" charset="2"/>
              <a:buNone/>
            </a:pPr>
            <a:r>
              <a:rPr kumimoji="0" lang="zh-CN" altLang="en-US" sz="4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伦理学、心理学、经济学、</a:t>
            </a:r>
            <a:endParaRPr kumimoji="0" lang="zh-CN" altLang="en-US" sz="4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a:p>
            <a:pPr marL="0" marR="0" indent="0" algn="l" defTabSz="914400" rtl="0" eaLnBrk="1" fontAlgn="base" latinLnBrk="0" hangingPunct="1">
              <a:lnSpc>
                <a:spcPct val="140000"/>
              </a:lnSpc>
              <a:spcBef>
                <a:spcPct val="0"/>
              </a:spcBef>
              <a:spcAft>
                <a:spcPct val="0"/>
              </a:spcAft>
              <a:buClr>
                <a:schemeClr val="folHlink"/>
              </a:buClr>
              <a:buSzTx/>
              <a:buFont typeface="Wingdings" panose="05000000000000000000" pitchFamily="2" charset="2"/>
              <a:buNone/>
            </a:pPr>
            <a:r>
              <a:rPr kumimoji="0" lang="zh-CN" altLang="en-US" sz="4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政治学、修辞学、美学。</a:t>
            </a:r>
            <a:endParaRPr kumimoji="0" lang="zh-CN" altLang="en-US" sz="4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219">
                                            <p:txEl>
                                              <p:charRg st="0" end="14"/>
                                            </p:txEl>
                                          </p:spTgt>
                                        </p:tgtEl>
                                        <p:attrNameLst>
                                          <p:attrName>style.visibility</p:attrName>
                                        </p:attrNameLst>
                                      </p:cBhvr>
                                      <p:to>
                                        <p:strVal val="visible"/>
                                      </p:to>
                                    </p:set>
                                    <p:animEffect transition="in" filter="slide(fromBottom)">
                                      <p:cBhvr>
                                        <p:cTn id="7" dur="500"/>
                                        <p:tgtEl>
                                          <p:spTgt spid="9219">
                                            <p:txEl>
                                              <p:charRg st="0" end="1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9219">
                                            <p:txEl>
                                              <p:charRg st="14" end="29"/>
                                            </p:txEl>
                                          </p:spTgt>
                                        </p:tgtEl>
                                        <p:attrNameLst>
                                          <p:attrName>style.visibility</p:attrName>
                                        </p:attrNameLst>
                                      </p:cBhvr>
                                      <p:to>
                                        <p:strVal val="visible"/>
                                      </p:to>
                                    </p:set>
                                    <p:animEffect transition="in" filter="slide(fromBottom)">
                                      <p:cBhvr>
                                        <p:cTn id="12" dur="500"/>
                                        <p:tgtEl>
                                          <p:spTgt spid="9219">
                                            <p:txEl>
                                              <p:charRg st="14" end="29"/>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9219">
                                            <p:txEl>
                                              <p:charRg st="29" end="42"/>
                                            </p:txEl>
                                          </p:spTgt>
                                        </p:tgtEl>
                                        <p:attrNameLst>
                                          <p:attrName>style.visibility</p:attrName>
                                        </p:attrNameLst>
                                      </p:cBhvr>
                                      <p:to>
                                        <p:strVal val="visible"/>
                                      </p:to>
                                    </p:set>
                                    <p:animEffect transition="in" filter="slide(fromBottom)">
                                      <p:cBhvr>
                                        <p:cTn id="17" dur="500"/>
                                        <p:tgtEl>
                                          <p:spTgt spid="9219">
                                            <p:txEl>
                                              <p:charRg st="29" end="4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9219">
                                            <p:txEl>
                                              <p:charRg st="42" end="55"/>
                                            </p:txEl>
                                          </p:spTgt>
                                        </p:tgtEl>
                                        <p:attrNameLst>
                                          <p:attrName>style.visibility</p:attrName>
                                        </p:attrNameLst>
                                      </p:cBhvr>
                                      <p:to>
                                        <p:strVal val="visible"/>
                                      </p:to>
                                    </p:set>
                                    <p:animEffect transition="in" filter="slide(fromBottom)">
                                      <p:cBhvr>
                                        <p:cTn id="22" dur="500"/>
                                        <p:tgtEl>
                                          <p:spTgt spid="9219">
                                            <p:txEl>
                                              <p:charRg st="42" end="5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9219">
                                            <p:txEl>
                                              <p:charRg st="55" end="68"/>
                                            </p:txEl>
                                          </p:spTgt>
                                        </p:tgtEl>
                                        <p:attrNameLst>
                                          <p:attrName>style.visibility</p:attrName>
                                        </p:attrNameLst>
                                      </p:cBhvr>
                                      <p:to>
                                        <p:strVal val="visible"/>
                                      </p:to>
                                    </p:set>
                                    <p:animEffect transition="in" filter="slide(fromBottom)">
                                      <p:cBhvr>
                                        <p:cTn id="27" dur="500"/>
                                        <p:tgtEl>
                                          <p:spTgt spid="9219">
                                            <p:txEl>
                                              <p:charRg st="55" end="6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9219">
                                            <p:txEl>
                                              <p:charRg st="68" end="80"/>
                                            </p:txEl>
                                          </p:spTgt>
                                        </p:tgtEl>
                                        <p:attrNameLst>
                                          <p:attrName>style.visibility</p:attrName>
                                        </p:attrNameLst>
                                      </p:cBhvr>
                                      <p:to>
                                        <p:strVal val="visible"/>
                                      </p:to>
                                    </p:set>
                                    <p:animEffect transition="in" filter="slide(fromBottom)">
                                      <p:cBhvr>
                                        <p:cTn id="32" dur="500"/>
                                        <p:tgtEl>
                                          <p:spTgt spid="9219">
                                            <p:txEl>
                                              <p:charRg st="68" end="8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10242" name="矩形 10241"/>
          <p:cNvSpPr/>
          <p:nvPr/>
        </p:nvSpPr>
        <p:spPr>
          <a:xfrm>
            <a:off x="574675" y="1628775"/>
            <a:ext cx="8569325" cy="1066800"/>
          </a:xfrm>
          <a:prstGeom prst="rect">
            <a:avLst/>
          </a:prstGeom>
          <a:noFill/>
          <a:ln w="9525">
            <a:noFill/>
          </a:ln>
        </p:spPr>
        <p:txBody>
          <a:bodyPr anchor="ctr">
            <a:spAutoFit/>
          </a:bodyPr>
          <a:p>
            <a:r>
              <a:rPr lang="zh-CN" altLang="en-US" sz="3200" b="1" dirty="0">
                <a:solidFill>
                  <a:srgbClr val="FF0000"/>
                </a:solidFill>
                <a:latin typeface="Arial" panose="020B0604020202020204" pitchFamily="34" charset="0"/>
                <a:ea typeface="华文行楷" pitchFamily="2" charset="-122"/>
              </a:rPr>
              <a:t>黑格尔</a:t>
            </a:r>
            <a:r>
              <a:rPr lang="zh-CN" altLang="en-US" sz="3200" b="1" dirty="0">
                <a:solidFill>
                  <a:srgbClr val="FF0000"/>
                </a:solidFill>
                <a:latin typeface="Arial" panose="020B0604020202020204" pitchFamily="34" charset="0"/>
                <a:ea typeface="宋体" panose="02010600030101010101" pitchFamily="2" charset="-122"/>
              </a:rPr>
              <a:t>：</a:t>
            </a:r>
            <a:r>
              <a:rPr lang="zh-CN" altLang="en-US" sz="3200" b="1" dirty="0">
                <a:latin typeface="黑体" panose="02010609060101010101" pitchFamily="2" charset="-122"/>
                <a:ea typeface="黑体" panose="02010609060101010101" pitchFamily="2" charset="-122"/>
              </a:rPr>
              <a:t>他是历史上最多才、最渊博的科学天才之一，他是一个在历史上无与伦比的人</a:t>
            </a:r>
            <a:r>
              <a:rPr lang="en-US" altLang="zh-CN" sz="3200" b="1">
                <a:latin typeface="宋体" panose="02010600030101010101" pitchFamily="2" charset="-122"/>
                <a:ea typeface="黑体" panose="02010609060101010101" pitchFamily="2" charset="-122"/>
              </a:rPr>
              <a:t>……</a:t>
            </a:r>
            <a:endParaRPr lang="en-US" altLang="zh-CN" sz="2400" b="1">
              <a:latin typeface="黑体" panose="02010609060101010101" pitchFamily="2" charset="-122"/>
              <a:ea typeface="黑体" panose="02010609060101010101" pitchFamily="2" charset="-122"/>
            </a:endParaRPr>
          </a:p>
        </p:txBody>
      </p:sp>
      <p:grpSp>
        <p:nvGrpSpPr>
          <p:cNvPr id="10243" name="组合 10242"/>
          <p:cNvGrpSpPr/>
          <p:nvPr/>
        </p:nvGrpSpPr>
        <p:grpSpPr>
          <a:xfrm>
            <a:off x="6300788" y="1989138"/>
            <a:ext cx="2667000" cy="3449637"/>
            <a:chOff x="4080" y="1480"/>
            <a:chExt cx="1680" cy="2173"/>
          </a:xfrm>
        </p:grpSpPr>
        <p:graphicFrame>
          <p:nvGraphicFramePr>
            <p:cNvPr id="10244" name="对象 10243">
              <a:hlinkClick r:id="rId2" action="ppaction://hlinkpres?slideindex=1&amp;slidetitle="/>
            </p:cNvPr>
            <p:cNvGraphicFramePr/>
            <p:nvPr/>
          </p:nvGraphicFramePr>
          <p:xfrm>
            <a:off x="4105" y="1480"/>
            <a:ext cx="1490" cy="1872"/>
          </p:xfrm>
          <a:graphic>
            <a:graphicData uri="http://schemas.openxmlformats.org/presentationml/2006/ole">
              <mc:AlternateContent xmlns:mc="http://schemas.openxmlformats.org/markup-compatibility/2006">
                <mc:Choice xmlns:v="urn:schemas-microsoft-com:vml" Requires="v">
                  <p:oleObj spid="_x0000_s3083" name="" r:id="rId3" imgW="1962150" imgH="2619375" progId="Paint.Picture">
                    <p:embed/>
                  </p:oleObj>
                </mc:Choice>
                <mc:Fallback>
                  <p:oleObj name="" r:id="rId3" imgW="1962150" imgH="2619375" progId="Paint.Picture">
                    <p:embed/>
                    <p:pic>
                      <p:nvPicPr>
                        <p:cNvPr id="0" name="图片 3082"/>
                        <p:cNvPicPr/>
                        <p:nvPr/>
                      </p:nvPicPr>
                      <p:blipFill>
                        <a:blip r:embed="rId4"/>
                        <a:stretch>
                          <a:fillRect/>
                        </a:stretch>
                      </p:blipFill>
                      <p:spPr>
                        <a:xfrm>
                          <a:off x="4105" y="1480"/>
                          <a:ext cx="1490" cy="1872"/>
                        </a:xfrm>
                        <a:prstGeom prst="rect">
                          <a:avLst/>
                        </a:prstGeom>
                        <a:noFill/>
                        <a:ln w="38100">
                          <a:noFill/>
                          <a:miter/>
                        </a:ln>
                      </p:spPr>
                    </p:pic>
                  </p:oleObj>
                </mc:Fallback>
              </mc:AlternateContent>
            </a:graphicData>
          </a:graphic>
        </p:graphicFrame>
        <p:sp>
          <p:nvSpPr>
            <p:cNvPr id="10245" name="文本框 10244"/>
            <p:cNvSpPr txBox="1"/>
            <p:nvPr/>
          </p:nvSpPr>
          <p:spPr>
            <a:xfrm>
              <a:off x="4080" y="3249"/>
              <a:ext cx="1680" cy="404"/>
            </a:xfrm>
            <a:prstGeom prst="rect">
              <a:avLst/>
            </a:prstGeom>
            <a:noFill/>
            <a:ln w="9525">
              <a:noFill/>
            </a:ln>
          </p:spPr>
          <p:txBody>
            <a:bodyPr anchor="t">
              <a:spAutoFit/>
            </a:bodyPr>
            <a:p>
              <a:pPr>
                <a:spcBef>
                  <a:spcPct val="50000"/>
                </a:spcBef>
              </a:pPr>
              <a:r>
                <a:rPr lang="zh-CN" altLang="en-US" sz="3600" b="1" dirty="0">
                  <a:solidFill>
                    <a:schemeClr val="accent2"/>
                  </a:solidFill>
                  <a:latin typeface="Times New Roman" panose="02020603050405020304" pitchFamily="18" charset="0"/>
                  <a:ea typeface="华文新魏" pitchFamily="2" charset="-122"/>
                </a:rPr>
                <a:t>亚里士多德</a:t>
              </a:r>
              <a:endParaRPr lang="zh-CN" altLang="en-US" sz="3600" b="1" dirty="0">
                <a:solidFill>
                  <a:schemeClr val="accent2"/>
                </a:solidFill>
                <a:latin typeface="Times New Roman" panose="02020603050405020304" pitchFamily="18" charset="0"/>
                <a:ea typeface="华文新魏" pitchFamily="2" charset="-122"/>
              </a:endParaRPr>
            </a:p>
          </p:txBody>
        </p:sp>
      </p:grpSp>
      <p:sp>
        <p:nvSpPr>
          <p:cNvPr id="10246" name="文本框 10245"/>
          <p:cNvSpPr txBox="1"/>
          <p:nvPr/>
        </p:nvSpPr>
        <p:spPr>
          <a:xfrm>
            <a:off x="0" y="5373688"/>
            <a:ext cx="8893175" cy="823913"/>
          </a:xfrm>
          <a:prstGeom prst="rect">
            <a:avLst/>
          </a:prstGeom>
          <a:noFill/>
          <a:ln w="9525">
            <a:noFill/>
          </a:ln>
        </p:spPr>
        <p:txBody>
          <a:bodyPr>
            <a:spAutoFit/>
          </a:bodyPr>
          <a:p>
            <a:r>
              <a:rPr lang="zh-CN" altLang="en-US" sz="4800" b="1" noProof="1" dirty="0">
                <a:solidFill>
                  <a:srgbClr val="0000FF"/>
                </a:solidFill>
                <a:effectLst>
                  <a:outerShdw blurRad="38100" dist="38100" dir="2700000">
                    <a:srgbClr val="000000"/>
                  </a:outerShdw>
                </a:effectLst>
                <a:latin typeface="Arial" panose="020B0604020202020204" pitchFamily="34" charset="0"/>
                <a:ea typeface="华文行楷" pitchFamily="2" charset="-122"/>
                <a:cs typeface="+mn-cs"/>
              </a:rPr>
              <a:t>名言：“</a:t>
            </a:r>
            <a:r>
              <a:rPr lang="zh-CN" altLang="en-US" sz="4800" b="1" noProof="1" dirty="0">
                <a:solidFill>
                  <a:srgbClr val="FF0000"/>
                </a:solidFill>
                <a:effectLst>
                  <a:outerShdw blurRad="38100" dist="38100" dir="2700000">
                    <a:srgbClr val="000000"/>
                  </a:outerShdw>
                </a:effectLst>
                <a:latin typeface="Arial" panose="020B0604020202020204" pitchFamily="34" charset="0"/>
                <a:ea typeface="华文行楷" pitchFamily="2" charset="-122"/>
                <a:cs typeface="+mn-cs"/>
              </a:rPr>
              <a:t>吾爱吾师，吾更爱真理</a:t>
            </a:r>
            <a:r>
              <a:rPr lang="zh-CN" altLang="en-US" sz="4800" b="1" noProof="1" dirty="0">
                <a:solidFill>
                  <a:srgbClr val="0000FF"/>
                </a:solidFill>
                <a:effectLst>
                  <a:outerShdw blurRad="38100" dist="38100" dir="2700000">
                    <a:srgbClr val="000000"/>
                  </a:outerShdw>
                </a:effectLst>
                <a:latin typeface="Arial" panose="020B0604020202020204" pitchFamily="34" charset="0"/>
                <a:ea typeface="华文行楷" pitchFamily="2" charset="-122"/>
                <a:cs typeface="+mn-cs"/>
              </a:rPr>
              <a:t>”</a:t>
            </a:r>
            <a:endParaRPr lang="zh-CN" altLang="en-US" sz="4800" b="1" noProof="1" dirty="0">
              <a:solidFill>
                <a:srgbClr val="0000FF"/>
              </a:solidFill>
              <a:effectLst>
                <a:outerShdw blurRad="38100" dist="38100" dir="2700000">
                  <a:srgbClr val="000000"/>
                </a:outerShdw>
              </a:effectLst>
              <a:latin typeface="Arial" panose="020B0604020202020204" pitchFamily="34" charset="0"/>
              <a:ea typeface="华文行楷" pitchFamily="2" charset="-122"/>
            </a:endParaRPr>
          </a:p>
        </p:txBody>
      </p:sp>
      <p:sp>
        <p:nvSpPr>
          <p:cNvPr id="10247" name="文本框 10246"/>
          <p:cNvSpPr txBox="1"/>
          <p:nvPr/>
        </p:nvSpPr>
        <p:spPr>
          <a:xfrm>
            <a:off x="468313" y="2924175"/>
            <a:ext cx="6335713" cy="2289175"/>
          </a:xfrm>
          <a:prstGeom prst="rect">
            <a:avLst/>
          </a:prstGeom>
          <a:noFill/>
          <a:ln w="9525">
            <a:noFill/>
          </a:ln>
        </p:spPr>
        <p:txBody>
          <a:bodyPr>
            <a:spAutoFit/>
          </a:bodyPr>
          <a:p>
            <a:r>
              <a:rPr lang="zh-CN" altLang="en-US" sz="3600" b="1" noProof="1" dirty="0">
                <a:solidFill>
                  <a:srgbClr val="FF0000"/>
                </a:solidFill>
                <a:latin typeface="Arial" panose="020B0604020202020204" pitchFamily="34" charset="0"/>
                <a:ea typeface="华文行楷" pitchFamily="2" charset="-122"/>
                <a:cs typeface="+mn-cs"/>
              </a:rPr>
              <a:t>马克思、</a:t>
            </a:r>
            <a:r>
              <a:rPr lang="zh-CN" altLang="en-US" sz="3600" b="1" noProof="1" dirty="0">
                <a:solidFill>
                  <a:srgbClr val="FF0000"/>
                </a:solidFill>
                <a:effectLst>
                  <a:outerShdw blurRad="38100" dist="38100" dir="2700000">
                    <a:srgbClr val="000000"/>
                  </a:outerShdw>
                </a:effectLst>
                <a:latin typeface="Arial" panose="020B0604020202020204" pitchFamily="34" charset="0"/>
                <a:ea typeface="华文行楷" pitchFamily="2" charset="-122"/>
                <a:cs typeface="+mn-cs"/>
              </a:rPr>
              <a:t>恩格斯</a:t>
            </a:r>
            <a:r>
              <a:rPr lang="zh-CN" altLang="en-US" sz="3600" b="1" noProof="1" dirty="0">
                <a:solidFill>
                  <a:srgbClr val="FF0000"/>
                </a:solidFill>
                <a:effectLst>
                  <a:outerShdw blurRad="38100" dist="38100" dir="2700000">
                    <a:srgbClr val="000000"/>
                  </a:outerShdw>
                </a:effectLst>
                <a:latin typeface="Arial" panose="020B0604020202020204" pitchFamily="34" charset="0"/>
                <a:ea typeface="宋体" panose="02010600030101010101" pitchFamily="2" charset="-122"/>
                <a:cs typeface="+mn-cs"/>
              </a:rPr>
              <a:t>：</a:t>
            </a:r>
            <a:endParaRPr lang="zh-CN" altLang="en-US" sz="3600" b="1" noProof="1" dirty="0">
              <a:solidFill>
                <a:srgbClr val="FF0000"/>
              </a:solidFill>
              <a:effectLst>
                <a:outerShdw blurRad="38100" dist="38100" dir="2700000">
                  <a:srgbClr val="000000"/>
                </a:outerShdw>
              </a:effectLst>
              <a:latin typeface="Arial" panose="020B0604020202020204" pitchFamily="34" charset="0"/>
              <a:ea typeface="宋体" panose="02010600030101010101" pitchFamily="2" charset="-122"/>
            </a:endParaRPr>
          </a:p>
          <a:p>
            <a:r>
              <a:rPr lang="zh-CN" altLang="en-US" sz="3600" b="1" noProof="1" dirty="0">
                <a:latin typeface="Arial" panose="020B0604020202020204" pitchFamily="34" charset="0"/>
                <a:ea typeface="黑体" panose="02010609060101010101" pitchFamily="2" charset="-122"/>
                <a:cs typeface="+mn-cs"/>
              </a:rPr>
              <a:t>古希腊著名的思想家和哲学家</a:t>
            </a:r>
            <a:endParaRPr lang="zh-CN" altLang="en-US" sz="3600" b="1" noProof="1" dirty="0">
              <a:latin typeface="Arial" panose="020B0604020202020204" pitchFamily="34" charset="0"/>
              <a:ea typeface="黑体" panose="02010609060101010101" pitchFamily="2" charset="-122"/>
            </a:endParaRPr>
          </a:p>
          <a:p>
            <a:r>
              <a:rPr lang="zh-CN" altLang="en-US" sz="3600" b="1" noProof="1" dirty="0">
                <a:latin typeface="Arial" panose="020B0604020202020204" pitchFamily="34" charset="0"/>
                <a:ea typeface="黑体" panose="02010609060101010101" pitchFamily="2" charset="-122"/>
                <a:cs typeface="+mn-cs"/>
              </a:rPr>
              <a:t>在西方被称为“最博学的人”</a:t>
            </a:r>
            <a:endParaRPr lang="zh-CN" altLang="en-US" sz="3600" b="1" noProof="1" dirty="0">
              <a:latin typeface="Arial" panose="020B0604020202020204" pitchFamily="34" charset="0"/>
              <a:ea typeface="黑体" panose="02010609060101010101" pitchFamily="2" charset="-122"/>
            </a:endParaRPr>
          </a:p>
          <a:p>
            <a:r>
              <a:rPr lang="zh-CN" altLang="en-US" sz="3600" b="1" noProof="1" dirty="0">
                <a:latin typeface="Arial" panose="020B0604020202020204" pitchFamily="34" charset="0"/>
                <a:ea typeface="黑体" panose="02010609060101010101" pitchFamily="2" charset="-122"/>
                <a:cs typeface="+mn-cs"/>
              </a:rPr>
              <a:t>古代最伟大的思想家</a:t>
            </a:r>
            <a:endParaRPr lang="zh-CN" altLang="en-US" sz="3600" noProof="1" dirty="0">
              <a:latin typeface="Arial" panose="020B0604020202020204" pitchFamily="34" charset="0"/>
              <a:ea typeface="黑体" panose="02010609060101010101" pitchFamily="2" charset="-122"/>
            </a:endParaRPr>
          </a:p>
        </p:txBody>
      </p:sp>
      <p:sp>
        <p:nvSpPr>
          <p:cNvPr id="10248" name="矩形 10247"/>
          <p:cNvSpPr>
            <a:spLocks noRot="1"/>
          </p:cNvSpPr>
          <p:nvPr/>
        </p:nvSpPr>
        <p:spPr>
          <a:xfrm>
            <a:off x="0" y="476250"/>
            <a:ext cx="576263" cy="5832475"/>
          </a:xfrm>
          <a:prstGeom prst="rect">
            <a:avLst/>
          </a:prstGeom>
          <a:gradFill rotWithShape="1">
            <a:gsLst>
              <a:gs pos="0">
                <a:srgbClr val="800000"/>
              </a:gs>
              <a:gs pos="100000">
                <a:srgbClr val="3B0000">
                  <a:alpha val="0"/>
                </a:srgbClr>
              </a:gs>
            </a:gsLst>
            <a:lin ang="5400000" scaled="1"/>
            <a:tileRect/>
          </a:gradFill>
          <a:ln w="9525">
            <a:noFill/>
          </a:ln>
        </p:spPr>
        <p:txBody>
          <a:bodyPr anchor="t"/>
          <a:p>
            <a:pPr algn="ctr" fontAlgn="t"/>
            <a:r>
              <a:rPr lang="en-US" altLang="zh-CN" sz="3000" dirty="0">
                <a:solidFill>
                  <a:schemeClr val="accent1"/>
                </a:solidFill>
                <a:latin typeface="黑体" panose="02010609060101010101" pitchFamily="2" charset="-122"/>
                <a:ea typeface="黑体" panose="02010609060101010101" pitchFamily="2" charset="-122"/>
                <a:sym typeface="Wingdings" panose="05000000000000000000" pitchFamily="2" charset="2"/>
              </a:rPr>
              <a:t></a:t>
            </a:r>
            <a:br>
              <a:rPr lang="en-US" altLang="zh-CN" sz="3000" dirty="0">
                <a:solidFill>
                  <a:schemeClr val="accent1"/>
                </a:solidFill>
                <a:latin typeface="黑体" panose="02010609060101010101" pitchFamily="2" charset="-122"/>
                <a:ea typeface="黑体" panose="02010609060101010101" pitchFamily="2" charset="-122"/>
                <a:sym typeface="Wingdings" panose="05000000000000000000" pitchFamily="2" charset="2"/>
              </a:rPr>
            </a:br>
            <a:r>
              <a:rPr lang="zh-CN" altLang="en-US" sz="3000" b="1" dirty="0">
                <a:solidFill>
                  <a:schemeClr val="accent1"/>
                </a:solidFill>
                <a:latin typeface="黑体" panose="02010609060101010101" pitchFamily="2" charset="-122"/>
                <a:ea typeface="黑体" panose="02010609060101010101" pitchFamily="2" charset="-122"/>
                <a:sym typeface="Wingdings" panose="05000000000000000000" pitchFamily="2" charset="2"/>
              </a:rPr>
              <a:t>猜猜</a:t>
            </a:r>
            <a:r>
              <a:rPr lang="zh-CN" altLang="en-US" sz="3000" dirty="0">
                <a:solidFill>
                  <a:schemeClr val="accent1"/>
                </a:solidFill>
                <a:latin typeface="黑体" panose="02010609060101010101" pitchFamily="2" charset="-122"/>
                <a:ea typeface="黑体" panose="02010609060101010101" pitchFamily="2" charset="-122"/>
                <a:sym typeface="Wingdings" panose="05000000000000000000" pitchFamily="2" charset="2"/>
              </a:rPr>
              <a:t> </a:t>
            </a:r>
            <a:r>
              <a:rPr lang="zh-CN" altLang="en-US" sz="3000" b="1" dirty="0">
                <a:solidFill>
                  <a:schemeClr val="accent1"/>
                </a:solidFill>
                <a:latin typeface="黑体" panose="02010609060101010101" pitchFamily="2" charset="-122"/>
                <a:ea typeface="黑体" panose="02010609060101010101" pitchFamily="2" charset="-122"/>
                <a:sym typeface="Wingdings" panose="05000000000000000000" pitchFamily="2" charset="2"/>
              </a:rPr>
              <a:t>他是谁？</a:t>
            </a:r>
            <a:endParaRPr lang="zh-CN" altLang="en-US" sz="3000" b="1" dirty="0">
              <a:solidFill>
                <a:schemeClr val="accent1"/>
              </a:solidFill>
              <a:latin typeface="黑体" panose="02010609060101010101" pitchFamily="2" charset="-122"/>
              <a:ea typeface="黑体" panose="02010609060101010101" pitchFamily="2" charset="-122"/>
              <a:sym typeface="Wingdings" panose="05000000000000000000" pitchFamily="2" charset="2"/>
            </a:endParaRPr>
          </a:p>
        </p:txBody>
      </p:sp>
      <p:sp>
        <p:nvSpPr>
          <p:cNvPr id="10249" name="矩形 10248"/>
          <p:cNvSpPr/>
          <p:nvPr/>
        </p:nvSpPr>
        <p:spPr>
          <a:xfrm>
            <a:off x="827088" y="765175"/>
            <a:ext cx="7993062" cy="576263"/>
          </a:xfrm>
          <a:prstGeom prst="rect">
            <a:avLst/>
          </a:prstGeom>
          <a:solidFill>
            <a:srgbClr val="FFFFFF"/>
          </a:solidFill>
          <a:ln w="9525">
            <a:noFill/>
          </a:ln>
        </p:spPr>
        <p:txBody>
          <a:bodyPr lIns="0" tIns="0" rIns="0" bIns="88872" anchor="ctr">
            <a:spAutoFit/>
          </a:bodyPr>
          <a:p>
            <a:r>
              <a:rPr lang="zh-CN" altLang="en-US" sz="3200" b="1" dirty="0">
                <a:latin typeface="黑体" panose="02010609060101010101" pitchFamily="2" charset="-122"/>
                <a:ea typeface="黑体" panose="02010609060101010101" pitchFamily="2" charset="-122"/>
              </a:rPr>
              <a:t>他是柏拉图的学生、也是亚历山大帝的老师</a:t>
            </a:r>
            <a:r>
              <a:rPr lang="zh-CN" altLang="en-US" dirty="0">
                <a:latin typeface="黑体" panose="02010609060101010101" pitchFamily="2" charset="-122"/>
                <a:ea typeface="黑体" panose="02010609060101010101" pitchFamily="2" charset="-122"/>
              </a:rPr>
              <a:t> </a:t>
            </a:r>
            <a:endParaRPr lang="zh-CN" altLang="en-US" dirty="0">
              <a:latin typeface="黑体" panose="02010609060101010101" pitchFamily="2" charset="-122"/>
              <a:ea typeface="黑体" panose="0201060906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additive="base">
                                        <p:cTn id="7" dur="500" fill="hold"/>
                                        <p:tgtEl>
                                          <p:spTgt spid="10242"/>
                                        </p:tgtEl>
                                        <p:attrNameLst>
                                          <p:attrName>ppt_x</p:attrName>
                                        </p:attrNameLst>
                                      </p:cBhvr>
                                      <p:tavLst>
                                        <p:tav tm="0">
                                          <p:val>
                                            <p:strVal val="0-#ppt_w/2"/>
                                          </p:val>
                                        </p:tav>
                                        <p:tav tm="100000">
                                          <p:val>
                                            <p:strVal val="#ppt_x"/>
                                          </p:val>
                                        </p:tav>
                                      </p:tavLst>
                                    </p:anim>
                                    <p:anim calcmode="lin" valueType="num">
                                      <p:cBhvr additive="base">
                                        <p:cTn id="8" dur="500" fill="hold"/>
                                        <p:tgtEl>
                                          <p:spTgt spid="1024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0247"/>
                                        </p:tgtEl>
                                        <p:attrNameLst>
                                          <p:attrName>style.visibility</p:attrName>
                                        </p:attrNameLst>
                                      </p:cBhvr>
                                      <p:to>
                                        <p:strVal val="visible"/>
                                      </p:to>
                                    </p:set>
                                    <p:animEffect transition="in" filter="wipe(left)">
                                      <p:cBhvr>
                                        <p:cTn id="13" dur="500"/>
                                        <p:tgtEl>
                                          <p:spTgt spid="1024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0246"/>
                                        </p:tgtEl>
                                        <p:attrNameLst>
                                          <p:attrName>style.visibility</p:attrName>
                                        </p:attrNameLst>
                                      </p:cBhvr>
                                      <p:to>
                                        <p:strVal val="visible"/>
                                      </p:to>
                                    </p:set>
                                    <p:animEffect transition="in" filter="wipe(down)">
                                      <p:cBhvr>
                                        <p:cTn id="18" dur="500"/>
                                        <p:tgtEl>
                                          <p:spTgt spid="10246"/>
                                        </p:tgtEl>
                                      </p:cBhvr>
                                    </p:animEffect>
                                  </p:childTnLst>
                                </p:cTn>
                              </p:par>
                            </p:childTnLst>
                          </p:cTn>
                        </p:par>
                      </p:childTnLst>
                    </p:cTn>
                  </p:par>
                  <p:par>
                    <p:cTn id="19" fill="hold">
                      <p:stCondLst>
                        <p:cond delay="indefinite"/>
                      </p:stCondLst>
                      <p:childTnLst>
                        <p:par>
                          <p:cTn id="20" fill="hold">
                            <p:stCondLst>
                              <p:cond delay="0"/>
                            </p:stCondLst>
                            <p:childTnLst>
                              <p:par>
                                <p:cTn id="21" presetID="51" presetClass="entr" presetSubtype="0" fill="hold" nodeType="clickEffect">
                                  <p:stCondLst>
                                    <p:cond delay="0"/>
                                  </p:stCondLst>
                                  <p:childTnLst>
                                    <p:set>
                                      <p:cBhvr>
                                        <p:cTn id="22" dur="1" fill="hold">
                                          <p:stCondLst>
                                            <p:cond delay="0"/>
                                          </p:stCondLst>
                                        </p:cTn>
                                        <p:tgtEl>
                                          <p:spTgt spid="10243"/>
                                        </p:tgtEl>
                                        <p:attrNameLst>
                                          <p:attrName>style.visibility</p:attrName>
                                        </p:attrNameLst>
                                      </p:cBhvr>
                                      <p:to>
                                        <p:strVal val="visible"/>
                                      </p:to>
                                    </p:set>
                                    <p:animEffect transition="in" filter="fade">
                                      <p:cBhvr>
                                        <p:cTn id="23" dur="770" decel="100000"/>
                                        <p:tgtEl>
                                          <p:spTgt spid="10243"/>
                                        </p:tgtEl>
                                      </p:cBhvr>
                                    </p:animEffect>
                                    <p:animScale>
                                      <p:cBhvr>
                                        <p:cTn id="24" dur="770" decel="100000"/>
                                        <p:tgtEl>
                                          <p:spTgt spid="10243"/>
                                        </p:tgtEl>
                                      </p:cBhvr>
                                      <p:from x="10000" y="10000"/>
                                      <p:to x="200000" y="450000"/>
                                    </p:animScale>
                                    <p:animScale>
                                      <p:cBhvr>
                                        <p:cTn id="25" dur="1230" accel="100000" fill="hold">
                                          <p:stCondLst>
                                            <p:cond delay="770"/>
                                          </p:stCondLst>
                                        </p:cTn>
                                        <p:tgtEl>
                                          <p:spTgt spid="10243"/>
                                        </p:tgtEl>
                                      </p:cBhvr>
                                      <p:from x="200000" y="450000"/>
                                      <p:to x="100000" y="100000"/>
                                    </p:animScale>
                                    <p:set>
                                      <p:cBhvr>
                                        <p:cTn id="26" dur="770" fill="hold"/>
                                        <p:tgtEl>
                                          <p:spTgt spid="10243"/>
                                        </p:tgtEl>
                                        <p:attrNameLst>
                                          <p:attrName>ppt_x</p:attrName>
                                        </p:attrNameLst>
                                      </p:cBhvr>
                                      <p:to>
                                        <p:strVal val="(0.5)"/>
                                      </p:to>
                                    </p:set>
                                    <p:anim from="(0.5)" to="(#ppt_x)" calcmode="lin" valueType="num">
                                      <p:cBhvr>
                                        <p:cTn id="27" dur="1230" accel="100000" fill="hold">
                                          <p:stCondLst>
                                            <p:cond delay="770"/>
                                          </p:stCondLst>
                                        </p:cTn>
                                        <p:tgtEl>
                                          <p:spTgt spid="10243"/>
                                        </p:tgtEl>
                                        <p:attrNameLst>
                                          <p:attrName>ppt_x</p:attrName>
                                        </p:attrNameLst>
                                      </p:cBhvr>
                                    </p:anim>
                                    <p:set>
                                      <p:cBhvr>
                                        <p:cTn id="28" dur="770" fill="hold"/>
                                        <p:tgtEl>
                                          <p:spTgt spid="10243"/>
                                        </p:tgtEl>
                                        <p:attrNameLst>
                                          <p:attrName>ppt_y</p:attrName>
                                        </p:attrNameLst>
                                      </p:cBhvr>
                                      <p:to>
                                        <p:strVal val="(#ppt_y+0.4)"/>
                                      </p:to>
                                    </p:set>
                                    <p:anim from="(#ppt_y+0.4)" to="(#ppt_y)" calcmode="lin" valueType="num">
                                      <p:cBhvr>
                                        <p:cTn id="29" dur="1230" accel="100000" fill="hold">
                                          <p:stCondLst>
                                            <p:cond delay="770"/>
                                          </p:stCondLst>
                                        </p:cTn>
                                        <p:tgtEl>
                                          <p:spTgt spid="10243"/>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6" grpId="0"/>
      <p:bldP spid="1024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11266" name="文本占位符 11265"/>
          <p:cNvSpPr>
            <a:spLocks noGrp="1" noRot="1"/>
          </p:cNvSpPr>
          <p:nvPr>
            <p:ph idx="1"/>
          </p:nvPr>
        </p:nvSpPr>
        <p:spPr>
          <a:xfrm>
            <a:off x="971550" y="188913"/>
            <a:ext cx="7748588" cy="1439863"/>
          </a:xfrm>
        </p:spPr>
        <p:txBody>
          <a:bodyPr/>
          <a:p>
            <a:pPr marL="0" marR="0" indent="0" algn="l" defTabSz="914400" rtl="0" eaLnBrk="1" fontAlgn="base" latinLnBrk="0" hangingPunct="1">
              <a:lnSpc>
                <a:spcPct val="130000"/>
              </a:lnSpc>
              <a:spcBef>
                <a:spcPct val="20000"/>
              </a:spcBef>
              <a:spcAft>
                <a:spcPct val="0"/>
              </a:spcAft>
              <a:buClr>
                <a:schemeClr val="folHlink"/>
              </a:buClr>
              <a:buSzTx/>
              <a:buFont typeface="Wingdings" panose="05000000000000000000" pitchFamily="2" charset="2"/>
              <a:buNone/>
            </a:pPr>
            <a:r>
              <a:rPr kumimoji="0" lang="zh-CN" altLang="en-US" sz="2800" b="1" i="0" u="none" strike="noStrike" kern="1200" cap="none" spc="0" normalizeH="0" baseline="0" noProof="1" dirty="0">
                <a:solidFill>
                  <a:schemeClr val="tx2"/>
                </a:solidFill>
                <a:effectLst>
                  <a:outerShdw blurRad="38100" dist="38100" dir="2700000">
                    <a:srgbClr val="FFFFFF"/>
                  </a:outerShdw>
                </a:effectLst>
                <a:latin typeface="+mn-lt"/>
                <a:ea typeface="+mn-ea"/>
                <a:cs typeface="+mn-cs"/>
                <a:sym typeface="Wingdings" panose="05000000000000000000" pitchFamily="2" charset="2"/>
              </a:rPr>
              <a:t>生活常识</a:t>
            </a:r>
            <a:r>
              <a:rPr kumimoji="0" lang="zh-CN" altLang="en-US" sz="2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sym typeface="Wingdings" panose="05000000000000000000" pitchFamily="2" charset="2"/>
              </a:rPr>
              <a:t>：</a:t>
            </a:r>
            <a:endParaRPr kumimoji="0" lang="zh-CN" altLang="en-US" sz="2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sym typeface="Wingdings" panose="05000000000000000000" pitchFamily="2" charset="2"/>
            </a:endParaRPr>
          </a:p>
          <a:p>
            <a:pPr marL="0" marR="0" indent="0" algn="l" defTabSz="914400" rtl="0" eaLnBrk="1" fontAlgn="base" latinLnBrk="0" hangingPunct="1">
              <a:lnSpc>
                <a:spcPct val="130000"/>
              </a:lnSpc>
              <a:spcBef>
                <a:spcPct val="20000"/>
              </a:spcBef>
              <a:spcAft>
                <a:spcPct val="0"/>
              </a:spcAft>
              <a:buClr>
                <a:schemeClr val="folHlink"/>
              </a:buClr>
              <a:buSzTx/>
              <a:buFont typeface="Wingdings" panose="05000000000000000000" pitchFamily="2" charset="2"/>
              <a:buNone/>
            </a:pPr>
            <a:r>
              <a:rPr kumimoji="0" lang="zh-CN" altLang="en-US" sz="2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sym typeface="Wingdings" panose="05000000000000000000" pitchFamily="2" charset="2"/>
              </a:rPr>
              <a:t>   重的物体往往比轻的物体先落地</a:t>
            </a:r>
            <a:endParaRPr kumimoji="0" lang="zh-CN" altLang="en-US" sz="2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sym typeface="Wingdings" panose="05000000000000000000" pitchFamily="2" charset="2"/>
            </a:endParaRPr>
          </a:p>
        </p:txBody>
      </p:sp>
      <p:sp>
        <p:nvSpPr>
          <p:cNvPr id="11267" name="云形标注 11266"/>
          <p:cNvSpPr/>
          <p:nvPr/>
        </p:nvSpPr>
        <p:spPr>
          <a:xfrm>
            <a:off x="6084888" y="1412875"/>
            <a:ext cx="2808288" cy="1441450"/>
          </a:xfrm>
          <a:prstGeom prst="cloudCallout">
            <a:avLst>
              <a:gd name="adj1" fmla="val -86236"/>
              <a:gd name="adj2" fmla="val 61894"/>
            </a:avLst>
          </a:prstGeom>
          <a:solidFill>
            <a:srgbClr val="A50021"/>
          </a:solidFill>
          <a:ln w="9525" cap="flat" cmpd="sng">
            <a:solidFill>
              <a:schemeClr val="tx1"/>
            </a:solidFill>
            <a:prstDash val="solid"/>
            <a:headEnd type="none" w="med" len="med"/>
            <a:tailEnd type="none" w="med" len="med"/>
          </a:ln>
        </p:spPr>
        <p:txBody>
          <a:bodyPr/>
          <a:p>
            <a:pPr algn="ctr" fontAlgn="base"/>
            <a:r>
              <a:rPr lang="zh-CN" altLang="en-US" sz="2800" b="1" strike="noStrike" noProof="1" dirty="0">
                <a:solidFill>
                  <a:schemeClr val="accent1"/>
                </a:solidFill>
                <a:effectLst>
                  <a:outerShdw blurRad="38100" dist="38100" dir="2700000">
                    <a:srgbClr val="000000"/>
                  </a:outerShdw>
                </a:effectLst>
                <a:latin typeface="Arial" panose="020B0604020202020204" pitchFamily="34" charset="0"/>
                <a:ea typeface="黑体" panose="02010609060101010101" pitchFamily="2" charset="-122"/>
                <a:cs typeface="+mn-cs"/>
              </a:rPr>
              <a:t>这个观点正确吗？</a:t>
            </a:r>
            <a:endParaRPr lang="zh-CN" altLang="en-US" sz="2800" b="1" strike="noStrike" noProof="1" dirty="0">
              <a:solidFill>
                <a:schemeClr val="accent1"/>
              </a:solidFill>
              <a:effectLst>
                <a:outerShdw blurRad="38100" dist="38100" dir="2700000">
                  <a:srgbClr val="000000"/>
                </a:outerShdw>
              </a:effectLst>
              <a:latin typeface="Arial" panose="020B0604020202020204" pitchFamily="34" charset="0"/>
              <a:ea typeface="黑体" panose="02010609060101010101" pitchFamily="2" charset="-122"/>
            </a:endParaRPr>
          </a:p>
        </p:txBody>
      </p:sp>
      <p:sp>
        <p:nvSpPr>
          <p:cNvPr id="11268" name="文本框 11267"/>
          <p:cNvSpPr txBox="1"/>
          <p:nvPr/>
        </p:nvSpPr>
        <p:spPr>
          <a:xfrm>
            <a:off x="900113" y="2133600"/>
            <a:ext cx="8496300" cy="1311275"/>
          </a:xfrm>
          <a:prstGeom prst="rect">
            <a:avLst/>
          </a:prstGeom>
          <a:noFill/>
          <a:ln w="9525">
            <a:noFill/>
          </a:ln>
        </p:spPr>
        <p:txBody>
          <a:bodyPr>
            <a:spAutoFit/>
          </a:bodyPr>
          <a:p>
            <a:r>
              <a:rPr lang="zh-CN" altLang="en-US" sz="4000" b="1" noProof="1" dirty="0">
                <a:solidFill>
                  <a:srgbClr val="FF0000"/>
                </a:solidFill>
                <a:latin typeface="宋体" panose="02010600030101010101" pitchFamily="2" charset="-122"/>
                <a:ea typeface="黑体" panose="02010609060101010101" pitchFamily="2" charset="-122"/>
                <a:cs typeface="+mn-cs"/>
              </a:rPr>
              <a:t>亚里士多德：</a:t>
            </a:r>
            <a:r>
              <a:rPr lang="zh-CN" altLang="en-US" sz="4000" b="1" noProof="1" dirty="0">
                <a:latin typeface="宋体" panose="02010600030101010101" pitchFamily="2" charset="-122"/>
                <a:ea typeface="黑体" panose="02010609060101010101" pitchFamily="2" charset="-122"/>
                <a:cs typeface="+mn-cs"/>
              </a:rPr>
              <a:t>　　　　　　　　　　</a:t>
            </a:r>
            <a:r>
              <a:rPr lang="zh-CN" altLang="en-US" sz="4000" b="1" noProof="1" dirty="0">
                <a:effectLst>
                  <a:outerShdw blurRad="38100" dist="38100" dir="2700000">
                    <a:srgbClr val="FFFFFF"/>
                  </a:outerShdw>
                </a:effectLst>
                <a:latin typeface="Arial" panose="020B0604020202020204" pitchFamily="34" charset="0"/>
                <a:ea typeface="黑体" panose="02010609060101010101" pitchFamily="2" charset="-122"/>
                <a:cs typeface="+mn-cs"/>
                <a:sym typeface="Wingdings" panose="05000000000000000000" pitchFamily="2" charset="2"/>
              </a:rPr>
              <a:t>物体下落的快慢由它们的重量决定．</a:t>
            </a:r>
            <a:endParaRPr lang="zh-CN" altLang="en-US" sz="4000" b="1" noProof="1" dirty="0">
              <a:effectLst>
                <a:outerShdw blurRad="38100" dist="38100" dir="2700000">
                  <a:srgbClr val="FFFFFF"/>
                </a:outerShdw>
              </a:effectLst>
              <a:latin typeface="Arial" panose="020B0604020202020204" pitchFamily="34" charset="0"/>
              <a:ea typeface="黑体" panose="02010609060101010101" pitchFamily="2" charset="-122"/>
              <a:sym typeface="Wingdings" panose="05000000000000000000" pitchFamily="2" charset="2"/>
            </a:endParaRPr>
          </a:p>
        </p:txBody>
      </p:sp>
      <p:sp>
        <p:nvSpPr>
          <p:cNvPr id="11269" name="文本框 11268"/>
          <p:cNvSpPr txBox="1"/>
          <p:nvPr/>
        </p:nvSpPr>
        <p:spPr>
          <a:xfrm>
            <a:off x="684213" y="4005263"/>
            <a:ext cx="8459787" cy="1066800"/>
          </a:xfrm>
          <a:prstGeom prst="rect">
            <a:avLst/>
          </a:prstGeom>
          <a:noFill/>
          <a:ln w="9525">
            <a:noFill/>
          </a:ln>
        </p:spPr>
        <p:txBody>
          <a:bodyPr anchor="t">
            <a:spAutoFit/>
          </a:bodyPr>
          <a:p>
            <a:r>
              <a:rPr lang="zh-CN" altLang="en-US" sz="3200" b="1" dirty="0">
                <a:solidFill>
                  <a:srgbClr val="0000FF"/>
                </a:solidFill>
                <a:latin typeface="Arial" panose="020B0604020202020204" pitchFamily="34" charset="0"/>
                <a:ea typeface="宋体" panose="02010600030101010101" pitchFamily="2" charset="-122"/>
              </a:rPr>
              <a:t>思考</a:t>
            </a:r>
            <a:r>
              <a:rPr lang="en-US" altLang="zh-CN" sz="3200" b="1" dirty="0">
                <a:solidFill>
                  <a:srgbClr val="0000FF"/>
                </a:solidFill>
                <a:latin typeface="Arial" panose="020B0604020202020204" pitchFamily="34" charset="0"/>
                <a:ea typeface="宋体" panose="02010600030101010101" pitchFamily="2" charset="-122"/>
              </a:rPr>
              <a:t>:</a:t>
            </a:r>
            <a:r>
              <a:rPr lang="zh-CN" altLang="en-US" sz="3200" b="1" dirty="0">
                <a:solidFill>
                  <a:srgbClr val="0000FF"/>
                </a:solidFill>
                <a:latin typeface="Arial" panose="020B0604020202020204" pitchFamily="34" charset="0"/>
                <a:ea typeface="宋体" panose="02010600030101010101" pitchFamily="2" charset="-122"/>
              </a:rPr>
              <a:t>亚里士多德为什么会有这样一个错误的认识呢？</a:t>
            </a:r>
            <a:endParaRPr lang="zh-CN" altLang="en-US" sz="3200" b="1" dirty="0">
              <a:solidFill>
                <a:srgbClr val="0000FF"/>
              </a:solidFill>
              <a:latin typeface="Arial" panose="020B0604020202020204" pitchFamily="34" charset="0"/>
              <a:ea typeface="宋体" panose="02010600030101010101" pitchFamily="2" charset="-122"/>
            </a:endParaRPr>
          </a:p>
        </p:txBody>
      </p:sp>
      <p:sp>
        <p:nvSpPr>
          <p:cNvPr id="11270" name="文本框 11269"/>
          <p:cNvSpPr txBox="1"/>
          <p:nvPr/>
        </p:nvSpPr>
        <p:spPr>
          <a:xfrm>
            <a:off x="755650" y="5734050"/>
            <a:ext cx="8135938" cy="579438"/>
          </a:xfrm>
          <a:prstGeom prst="rect">
            <a:avLst/>
          </a:prstGeom>
          <a:noFill/>
          <a:ln w="9525">
            <a:noFill/>
          </a:ln>
        </p:spPr>
        <p:txBody>
          <a:bodyPr anchor="t">
            <a:spAutoFit/>
          </a:bodyPr>
          <a:p>
            <a:r>
              <a:rPr lang="zh-CN" altLang="en-US" sz="3200" b="1" dirty="0">
                <a:solidFill>
                  <a:srgbClr val="0000FF"/>
                </a:solidFill>
                <a:latin typeface="Arial" panose="020B0604020202020204" pitchFamily="34" charset="0"/>
                <a:ea typeface="宋体" panose="02010600030101010101" pitchFamily="2" charset="-122"/>
              </a:rPr>
              <a:t>思考</a:t>
            </a:r>
            <a:r>
              <a:rPr lang="en-US" altLang="zh-CN" sz="3200" b="1" dirty="0">
                <a:solidFill>
                  <a:srgbClr val="0000FF"/>
                </a:solidFill>
                <a:latin typeface="Arial" panose="020B0604020202020204" pitchFamily="34" charset="0"/>
                <a:ea typeface="宋体" panose="02010600030101010101" pitchFamily="2" charset="-122"/>
              </a:rPr>
              <a:t>:</a:t>
            </a:r>
            <a:r>
              <a:rPr lang="zh-CN" altLang="en-US" sz="3200" b="1" dirty="0">
                <a:solidFill>
                  <a:srgbClr val="0000FF"/>
                </a:solidFill>
                <a:latin typeface="Arial" panose="020B0604020202020204" pitchFamily="34" charset="0"/>
                <a:ea typeface="宋体" panose="02010600030101010101" pitchFamily="2" charset="-122"/>
              </a:rPr>
              <a:t>为什么这个错误被延续了两千多年？</a:t>
            </a:r>
            <a:endParaRPr lang="zh-CN" altLang="en-US" sz="3200" b="1" dirty="0">
              <a:solidFill>
                <a:srgbClr val="0000FF"/>
              </a:solidFill>
              <a:latin typeface="Arial" panose="020B0604020202020204" pitchFamily="34" charset="0"/>
              <a:ea typeface="宋体" panose="02010600030101010101" pitchFamily="2" charset="-122"/>
            </a:endParaRPr>
          </a:p>
        </p:txBody>
      </p:sp>
      <p:sp>
        <p:nvSpPr>
          <p:cNvPr id="11271" name="矩形 11270"/>
          <p:cNvSpPr>
            <a:spLocks noRot="1"/>
          </p:cNvSpPr>
          <p:nvPr/>
        </p:nvSpPr>
        <p:spPr>
          <a:xfrm>
            <a:off x="0" y="188913"/>
            <a:ext cx="827088" cy="6048375"/>
          </a:xfrm>
          <a:prstGeom prst="rect">
            <a:avLst/>
          </a:prstGeom>
          <a:gradFill rotWithShape="1">
            <a:gsLst>
              <a:gs pos="0">
                <a:srgbClr val="800000"/>
              </a:gs>
              <a:gs pos="100000">
                <a:srgbClr val="3B0000">
                  <a:alpha val="0"/>
                </a:srgbClr>
              </a:gs>
            </a:gsLst>
            <a:lin ang="5400000" scaled="1"/>
            <a:tileRect/>
          </a:gradFill>
          <a:ln w="9525">
            <a:noFill/>
          </a:ln>
        </p:spPr>
        <p:txBody>
          <a:bodyPr anchor="t"/>
          <a:p>
            <a:pPr algn="ctr" fontAlgn="t"/>
            <a:r>
              <a:rPr lang="zh-CN" altLang="en-US" sz="3600" b="1" dirty="0">
                <a:solidFill>
                  <a:schemeClr val="accent1"/>
                </a:solidFill>
                <a:latin typeface="黑体" panose="02010609060101010101" pitchFamily="2" charset="-122"/>
                <a:ea typeface="黑体" panose="02010609060101010101" pitchFamily="2" charset="-122"/>
                <a:sym typeface="Wingdings" panose="05000000000000000000" pitchFamily="2" charset="2"/>
              </a:rPr>
              <a:t>一 </a:t>
            </a:r>
            <a:br>
              <a:rPr lang="zh-CN" altLang="en-US" sz="3600" b="1" dirty="0">
                <a:solidFill>
                  <a:schemeClr val="accent1"/>
                </a:solidFill>
                <a:latin typeface="黑体" panose="02010609060101010101" pitchFamily="2" charset="-122"/>
                <a:ea typeface="黑体" panose="02010609060101010101" pitchFamily="2" charset="-122"/>
                <a:sym typeface="Wingdings" panose="05000000000000000000" pitchFamily="2" charset="2"/>
              </a:rPr>
            </a:br>
            <a:r>
              <a:rPr lang="zh-CN" altLang="en-US" sz="3600" b="1" dirty="0">
                <a:solidFill>
                  <a:schemeClr val="accent1"/>
                </a:solidFill>
                <a:latin typeface="黑体" panose="02010609060101010101" pitchFamily="2" charset="-122"/>
                <a:ea typeface="黑体" panose="02010609060101010101" pitchFamily="2" charset="-122"/>
                <a:sym typeface="Wingdings" panose="05000000000000000000" pitchFamily="2" charset="2"/>
              </a:rPr>
              <a:t>个  　　　　　绵延两千年的</a:t>
            </a:r>
            <a:r>
              <a:rPr lang="zh-CN" altLang="en-US" sz="3600" b="1" dirty="0">
                <a:latin typeface="黑体" panose="02010609060101010101" pitchFamily="2" charset="-122"/>
                <a:ea typeface="黑体" panose="02010609060101010101" pitchFamily="2" charset="-122"/>
              </a:rPr>
              <a:t>错误</a:t>
            </a:r>
            <a:endParaRPr lang="zh-CN" altLang="en-US" sz="3600" b="1" dirty="0">
              <a:latin typeface="黑体" panose="02010609060101010101" pitchFamily="2" charset="-122"/>
              <a:ea typeface="黑体" panose="02010609060101010101" pitchFamily="2" charset="-122"/>
            </a:endParaRPr>
          </a:p>
        </p:txBody>
      </p:sp>
      <p:sp>
        <p:nvSpPr>
          <p:cNvPr id="11272" name="文本框 11271"/>
          <p:cNvSpPr txBox="1"/>
          <p:nvPr/>
        </p:nvSpPr>
        <p:spPr>
          <a:xfrm>
            <a:off x="1619250" y="5157788"/>
            <a:ext cx="5400675" cy="519112"/>
          </a:xfrm>
          <a:prstGeom prst="rect">
            <a:avLst/>
          </a:prstGeom>
          <a:noFill/>
          <a:ln w="9525">
            <a:noFill/>
          </a:ln>
        </p:spPr>
        <p:txBody>
          <a:bodyPr anchor="t">
            <a:spAutoFit/>
          </a:bodyPr>
          <a:p>
            <a:pPr>
              <a:spcBef>
                <a:spcPct val="50000"/>
              </a:spcBef>
            </a:pPr>
            <a:r>
              <a:rPr lang="zh-CN" altLang="en-US" sz="2800" b="1" dirty="0">
                <a:latin typeface="Times New Roman" panose="02020603050405020304" pitchFamily="18" charset="0"/>
                <a:ea typeface="宋体" panose="02010600030101010101" pitchFamily="2" charset="-122"/>
              </a:rPr>
              <a:t>研究方法：观察</a:t>
            </a:r>
            <a:r>
              <a:rPr lang="en-US" altLang="zh-CN" sz="2800" b="1" dirty="0">
                <a:latin typeface="Times New Roman" panose="02020603050405020304" pitchFamily="18" charset="0"/>
                <a:ea typeface="宋体" panose="02010600030101010101" pitchFamily="2" charset="-122"/>
              </a:rPr>
              <a:t>——</a:t>
            </a:r>
            <a:r>
              <a:rPr lang="zh-CN" altLang="en-US" sz="2800" b="1" dirty="0">
                <a:latin typeface="Times New Roman" panose="02020603050405020304" pitchFamily="18" charset="0"/>
                <a:ea typeface="宋体" panose="02010600030101010101" pitchFamily="2" charset="-122"/>
              </a:rPr>
              <a:t>思考（直觉）</a:t>
            </a:r>
            <a:endParaRPr lang="zh-CN" altLang="en-US" sz="2800" b="1">
              <a:latin typeface="Times New Roman" panose="02020603050405020304" pitchFamily="18" charset="0"/>
              <a:ea typeface="宋体" panose="02010600030101010101" pitchFamily="2" charset="-122"/>
            </a:endParaRPr>
          </a:p>
        </p:txBody>
      </p:sp>
      <p:sp>
        <p:nvSpPr>
          <p:cNvPr id="11273" name="云形标注 11272"/>
          <p:cNvSpPr/>
          <p:nvPr/>
        </p:nvSpPr>
        <p:spPr>
          <a:xfrm>
            <a:off x="827088" y="2276475"/>
            <a:ext cx="4392612" cy="1727200"/>
          </a:xfrm>
          <a:prstGeom prst="cloudCallout">
            <a:avLst>
              <a:gd name="adj1" fmla="val 2694"/>
              <a:gd name="adj2" fmla="val 89523"/>
            </a:avLst>
          </a:prstGeom>
          <a:solidFill>
            <a:schemeClr val="accent1"/>
          </a:solidFill>
          <a:ln w="9525" cap="flat" cmpd="sng">
            <a:solidFill>
              <a:schemeClr val="tx1"/>
            </a:solidFill>
            <a:prstDash val="solid"/>
            <a:round/>
            <a:headEnd type="none" w="med" len="med"/>
            <a:tailEnd type="none" w="med" len="med"/>
          </a:ln>
        </p:spPr>
        <p:txBody>
          <a:bodyPr anchor="t"/>
          <a:p>
            <a:pPr algn="ctr"/>
            <a:r>
              <a:rPr lang="zh-CN" altLang="en-US" sz="2800" b="1" dirty="0">
                <a:latin typeface="Arial" panose="020B0604020202020204" pitchFamily="34" charset="0"/>
                <a:ea typeface="宋体" panose="02010600030101010101" pitchFamily="2" charset="-122"/>
              </a:rPr>
              <a:t>认为分析学或逻辑学是一切科学的工具</a:t>
            </a:r>
            <a:r>
              <a:rPr lang="zh-CN" altLang="en-US" dirty="0">
                <a:latin typeface="Arial" panose="020B0604020202020204" pitchFamily="34" charset="0"/>
                <a:ea typeface="宋体" panose="02010600030101010101" pitchFamily="2" charset="-122"/>
              </a:rPr>
              <a:t> </a:t>
            </a:r>
            <a:endParaRPr lang="zh-CN" altLang="en-US" dirty="0">
              <a:latin typeface="Arial" panose="020B0604020202020204" pitchFamily="34" charset="0"/>
              <a:ea typeface="宋体" panose="02010600030101010101" pitchFamily="2" charset="-122"/>
            </a:endParaRPr>
          </a:p>
        </p:txBody>
      </p:sp>
      <p:sp>
        <p:nvSpPr>
          <p:cNvPr id="11274" name="椭圆形标注 11273"/>
          <p:cNvSpPr/>
          <p:nvPr/>
        </p:nvSpPr>
        <p:spPr>
          <a:xfrm>
            <a:off x="5940425" y="3141663"/>
            <a:ext cx="2952750" cy="2087562"/>
          </a:xfrm>
          <a:prstGeom prst="wedgeEllipseCallout">
            <a:avLst>
              <a:gd name="adj1" fmla="val -43750"/>
              <a:gd name="adj2" fmla="val 70000"/>
            </a:avLst>
          </a:prstGeom>
          <a:solidFill>
            <a:schemeClr val="accent1"/>
          </a:solidFill>
          <a:ln w="9525" cap="flat" cmpd="sng">
            <a:solidFill>
              <a:schemeClr val="tx1"/>
            </a:solidFill>
            <a:prstDash val="solid"/>
            <a:miter/>
            <a:headEnd type="none" w="med" len="med"/>
            <a:tailEnd type="none" w="med" len="med"/>
          </a:ln>
        </p:spPr>
        <p:txBody>
          <a:bodyPr anchor="t"/>
          <a:p>
            <a:pPr algn="ctr"/>
            <a:r>
              <a:rPr lang="zh-CN" altLang="en-US" sz="3600" b="1" dirty="0">
                <a:latin typeface="Arial" panose="020B0604020202020204" pitchFamily="34" charset="0"/>
                <a:ea typeface="宋体" panose="02010600030101010101" pitchFamily="2" charset="-122"/>
              </a:rPr>
              <a:t>缺乏实验验证</a:t>
            </a:r>
            <a:endParaRPr lang="zh-CN" altLang="en-US" sz="3600" b="1" dirty="0">
              <a:latin typeface="Arial" panose="020B0604020202020204" pitchFamily="34" charset="0"/>
              <a:ea typeface="宋体" panose="02010600030101010101" pitchFamily="2" charset="-122"/>
            </a:endParaRPr>
          </a:p>
        </p:txBody>
      </p:sp>
      <p:sp>
        <p:nvSpPr>
          <p:cNvPr id="11275" name="下箭头标注 11274"/>
          <p:cNvSpPr/>
          <p:nvPr/>
        </p:nvSpPr>
        <p:spPr>
          <a:xfrm>
            <a:off x="3348038" y="1628775"/>
            <a:ext cx="1511300" cy="504825"/>
          </a:xfrm>
          <a:prstGeom prst="downArrowCallout">
            <a:avLst>
              <a:gd name="adj1" fmla="val 74842"/>
              <a:gd name="adj2" fmla="val 74842"/>
              <a:gd name="adj3" fmla="val 16662"/>
              <a:gd name="adj4" fmla="val 66667"/>
            </a:avLst>
          </a:prstGeom>
          <a:solidFill>
            <a:schemeClr val="accent1"/>
          </a:solidFill>
          <a:ln w="9525" cap="flat" cmpd="sng">
            <a:solidFill>
              <a:schemeClr val="tx1"/>
            </a:solidFill>
            <a:prstDash val="solid"/>
            <a:miter/>
            <a:headEnd type="none" w="med" len="med"/>
            <a:tailEnd type="none" w="med" len="med"/>
          </a:ln>
        </p:spPr>
        <p:txBody>
          <a:bodyPr anchor="t"/>
          <a:p>
            <a:endParaRPr lang="zh-CN" altLang="en-US">
              <a:latin typeface="Arial" panose="020B060402020202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8"/>
                                        </p:tgtEl>
                                        <p:attrNameLst>
                                          <p:attrName>style.visibility</p:attrName>
                                        </p:attrNameLst>
                                      </p:cBhvr>
                                      <p:to>
                                        <p:strVal val="visible"/>
                                      </p:to>
                                    </p:set>
                                  </p:childTnLst>
                                </p:cTn>
                              </p:par>
                            </p:childTnLst>
                          </p:cTn>
                        </p:par>
                        <p:par>
                          <p:cTn id="7" fill="hold">
                            <p:stCondLst>
                              <p:cond delay="0"/>
                            </p:stCondLst>
                            <p:childTnLst>
                              <p:par>
                                <p:cTn id="8" presetID="53" presetClass="entr" presetSubtype="16" fill="hold" grpId="0" nodeType="afterEffect">
                                  <p:stCondLst>
                                    <p:cond delay="0"/>
                                  </p:stCondLst>
                                  <p:childTnLst>
                                    <p:set>
                                      <p:cBhvr>
                                        <p:cTn id="9" dur="1" fill="hold">
                                          <p:stCondLst>
                                            <p:cond delay="0"/>
                                          </p:stCondLst>
                                        </p:cTn>
                                        <p:tgtEl>
                                          <p:spTgt spid="11267"/>
                                        </p:tgtEl>
                                        <p:attrNameLst>
                                          <p:attrName>style.visibility</p:attrName>
                                        </p:attrNameLst>
                                      </p:cBhvr>
                                      <p:to>
                                        <p:strVal val="visible"/>
                                      </p:to>
                                    </p:set>
                                    <p:anim calcmode="lin" valueType="num">
                                      <p:cBhvr>
                                        <p:cTn id="10" dur="500" fill="hold"/>
                                        <p:tgtEl>
                                          <p:spTgt spid="11267"/>
                                        </p:tgtEl>
                                        <p:attrNameLst>
                                          <p:attrName>ppt_w</p:attrName>
                                        </p:attrNameLst>
                                      </p:cBhvr>
                                      <p:tavLst>
                                        <p:tav tm="0">
                                          <p:val>
                                            <p:fltVal val="0.000000"/>
                                          </p:val>
                                        </p:tav>
                                        <p:tav tm="100000">
                                          <p:val>
                                            <p:strVal val="#ppt_w"/>
                                          </p:val>
                                        </p:tav>
                                      </p:tavLst>
                                    </p:anim>
                                    <p:anim calcmode="lin" valueType="num">
                                      <p:cBhvr>
                                        <p:cTn id="11" dur="500" fill="hold"/>
                                        <p:tgtEl>
                                          <p:spTgt spid="11267"/>
                                        </p:tgtEl>
                                        <p:attrNameLst>
                                          <p:attrName>ppt_h</p:attrName>
                                        </p:attrNameLst>
                                      </p:cBhvr>
                                      <p:tavLst>
                                        <p:tav tm="0">
                                          <p:val>
                                            <p:fltVal val="0.000000"/>
                                          </p:val>
                                        </p:tav>
                                        <p:tav tm="100000">
                                          <p:val>
                                            <p:strVal val="#ppt_h"/>
                                          </p:val>
                                        </p:tav>
                                      </p:tavLst>
                                    </p:anim>
                                    <p:animEffect transition="in" filter="fade">
                                      <p:cBhvr>
                                        <p:cTn id="12" dur="500"/>
                                        <p:tgtEl>
                                          <p:spTgt spid="11267"/>
                                        </p:tgtEl>
                                      </p:cBhvr>
                                    </p:animEffect>
                                  </p:childTnLst>
                                </p:cTn>
                              </p:par>
                            </p:childTnLst>
                          </p:cTn>
                        </p:par>
                      </p:childTnLst>
                    </p:cTn>
                  </p:par>
                  <p:par>
                    <p:cTn id="13" fill="hold">
                      <p:stCondLst>
                        <p:cond delay="indefinite"/>
                      </p:stCondLst>
                      <p:childTnLst>
                        <p:par>
                          <p:cTn id="14" fill="hold">
                            <p:stCondLst>
                              <p:cond delay="0"/>
                            </p:stCondLst>
                            <p:childTnLst>
                              <p:par>
                                <p:cTn id="15" presetID="51" presetClass="entr" presetSubtype="0" fill="hold" grpId="0" nodeType="clickEffect">
                                  <p:stCondLst>
                                    <p:cond delay="0"/>
                                  </p:stCondLst>
                                  <p:childTnLst>
                                    <p:set>
                                      <p:cBhvr>
                                        <p:cTn id="16" dur="1" fill="hold">
                                          <p:stCondLst>
                                            <p:cond delay="0"/>
                                          </p:stCondLst>
                                        </p:cTn>
                                        <p:tgtEl>
                                          <p:spTgt spid="11271"/>
                                        </p:tgtEl>
                                        <p:attrNameLst>
                                          <p:attrName>style.visibility</p:attrName>
                                        </p:attrNameLst>
                                      </p:cBhvr>
                                      <p:to>
                                        <p:strVal val="visible"/>
                                      </p:to>
                                    </p:set>
                                    <p:animEffect transition="in" filter="fade">
                                      <p:cBhvr>
                                        <p:cTn id="17" dur="770" decel="100000"/>
                                        <p:tgtEl>
                                          <p:spTgt spid="11271"/>
                                        </p:tgtEl>
                                      </p:cBhvr>
                                    </p:animEffect>
                                    <p:animScale>
                                      <p:cBhvr>
                                        <p:cTn id="18" dur="770" decel="100000"/>
                                        <p:tgtEl>
                                          <p:spTgt spid="11271"/>
                                        </p:tgtEl>
                                      </p:cBhvr>
                                      <p:from x="10000" y="10000"/>
                                      <p:to x="200000" y="450000"/>
                                    </p:animScale>
                                    <p:animScale>
                                      <p:cBhvr>
                                        <p:cTn id="19" dur="1230" accel="100000" fill="hold">
                                          <p:stCondLst>
                                            <p:cond delay="770"/>
                                          </p:stCondLst>
                                        </p:cTn>
                                        <p:tgtEl>
                                          <p:spTgt spid="11271"/>
                                        </p:tgtEl>
                                      </p:cBhvr>
                                      <p:from x="200000" y="450000"/>
                                      <p:to x="100000" y="100000"/>
                                    </p:animScale>
                                    <p:set>
                                      <p:cBhvr>
                                        <p:cTn id="20" dur="770" fill="hold"/>
                                        <p:tgtEl>
                                          <p:spTgt spid="11271"/>
                                        </p:tgtEl>
                                        <p:attrNameLst>
                                          <p:attrName>ppt_x</p:attrName>
                                        </p:attrNameLst>
                                      </p:cBhvr>
                                      <p:to>
                                        <p:strVal val="(0.5)"/>
                                      </p:to>
                                    </p:set>
                                    <p:anim from="(0.5)" to="(#ppt_x)" calcmode="lin" valueType="num">
                                      <p:cBhvr>
                                        <p:cTn id="21" dur="1230" accel="100000" fill="hold">
                                          <p:stCondLst>
                                            <p:cond delay="770"/>
                                          </p:stCondLst>
                                        </p:cTn>
                                        <p:tgtEl>
                                          <p:spTgt spid="11271"/>
                                        </p:tgtEl>
                                        <p:attrNameLst>
                                          <p:attrName>ppt_x</p:attrName>
                                        </p:attrNameLst>
                                      </p:cBhvr>
                                    </p:anim>
                                    <p:set>
                                      <p:cBhvr>
                                        <p:cTn id="22" dur="770" fill="hold"/>
                                        <p:tgtEl>
                                          <p:spTgt spid="11271"/>
                                        </p:tgtEl>
                                        <p:attrNameLst>
                                          <p:attrName>ppt_y</p:attrName>
                                        </p:attrNameLst>
                                      </p:cBhvr>
                                      <p:to>
                                        <p:strVal val="(#ppt_y+0.4)"/>
                                      </p:to>
                                    </p:set>
                                    <p:anim from="(#ppt_y+0.4)" to="(#ppt_y)" calcmode="lin" valueType="num">
                                      <p:cBhvr>
                                        <p:cTn id="23" dur="1230" accel="100000" fill="hold">
                                          <p:stCondLst>
                                            <p:cond delay="770"/>
                                          </p:stCondLst>
                                        </p:cTn>
                                        <p:tgtEl>
                                          <p:spTgt spid="11271"/>
                                        </p:tgtEl>
                                        <p:attrNameLst>
                                          <p:attrName>ppt_y</p:attrName>
                                        </p:attrNameLst>
                                      </p:cBhvr>
                                    </p:anim>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1269"/>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1272"/>
                                        </p:tgtEl>
                                        <p:attrNameLst>
                                          <p:attrName>style.visibility</p:attrName>
                                        </p:attrNameLst>
                                      </p:cBhvr>
                                      <p:to>
                                        <p:strVal val="visible"/>
                                      </p:to>
                                    </p:set>
                                    <p:animEffect transition="in" filter="wipe(left)">
                                      <p:cBhvr>
                                        <p:cTn id="32" dur="500"/>
                                        <p:tgtEl>
                                          <p:spTgt spid="11272"/>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11273"/>
                                        </p:tgtEl>
                                        <p:attrNameLst>
                                          <p:attrName>style.visibility</p:attrName>
                                        </p:attrNameLst>
                                      </p:cBhvr>
                                      <p:to>
                                        <p:strVal val="visible"/>
                                      </p:to>
                                    </p:set>
                                    <p:animEffect transition="in" filter="checkerboard(across)">
                                      <p:cBhvr>
                                        <p:cTn id="37" dur="500"/>
                                        <p:tgtEl>
                                          <p:spTgt spid="11273"/>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11274"/>
                                        </p:tgtEl>
                                        <p:attrNameLst>
                                          <p:attrName>style.visibility</p:attrName>
                                        </p:attrNameLst>
                                      </p:cBhvr>
                                      <p:to>
                                        <p:strVal val="visible"/>
                                      </p:to>
                                    </p:set>
                                    <p:animEffect transition="in" filter="checkerboard(across)">
                                      <p:cBhvr>
                                        <p:cTn id="42" dur="500"/>
                                        <p:tgtEl>
                                          <p:spTgt spid="11274"/>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2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animBg="1"/>
      <p:bldP spid="11268" grpId="0"/>
      <p:bldP spid="11269" grpId="0"/>
      <p:bldP spid="11270" grpId="0"/>
      <p:bldP spid="11271" grpId="0" animBg="1"/>
      <p:bldP spid="11272" grpId="0"/>
      <p:bldP spid="11273" grpId="0" animBg="1"/>
      <p:bldP spid="1127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pic>
        <p:nvPicPr>
          <p:cNvPr id="12290" name="图片 12289" descr="h8"/>
          <p:cNvPicPr>
            <a:picLocks noChangeAspect="1"/>
          </p:cNvPicPr>
          <p:nvPr/>
        </p:nvPicPr>
        <p:blipFill>
          <a:blip r:embed="rId2"/>
          <a:stretch>
            <a:fillRect/>
          </a:stretch>
        </p:blipFill>
        <p:spPr>
          <a:xfrm>
            <a:off x="5634038" y="549275"/>
            <a:ext cx="2971800" cy="4343400"/>
          </a:xfrm>
          <a:prstGeom prst="rect">
            <a:avLst/>
          </a:prstGeom>
          <a:noFill/>
          <a:ln w="9525">
            <a:noFill/>
          </a:ln>
        </p:spPr>
      </p:pic>
      <p:pic>
        <p:nvPicPr>
          <p:cNvPr id="12291" name="图片 12290" descr="未命名2"/>
          <p:cNvPicPr>
            <a:picLocks noChangeAspect="1"/>
          </p:cNvPicPr>
          <p:nvPr/>
        </p:nvPicPr>
        <p:blipFill>
          <a:blip r:embed="rId3"/>
          <a:stretch>
            <a:fillRect/>
          </a:stretch>
        </p:blipFill>
        <p:spPr>
          <a:xfrm>
            <a:off x="779463" y="593725"/>
            <a:ext cx="3206750" cy="4419600"/>
          </a:xfrm>
          <a:prstGeom prst="rect">
            <a:avLst/>
          </a:prstGeom>
          <a:noFill/>
          <a:ln w="9525">
            <a:noFill/>
          </a:ln>
        </p:spPr>
      </p:pic>
      <p:sp>
        <p:nvSpPr>
          <p:cNvPr id="12292" name="文本框 12291"/>
          <p:cNvSpPr txBox="1"/>
          <p:nvPr/>
        </p:nvSpPr>
        <p:spPr>
          <a:xfrm>
            <a:off x="5653088" y="4411663"/>
            <a:ext cx="1103312" cy="457200"/>
          </a:xfrm>
          <a:prstGeom prst="rect">
            <a:avLst/>
          </a:prstGeom>
          <a:noFill/>
          <a:ln w="9525">
            <a:noFill/>
          </a:ln>
        </p:spPr>
        <p:txBody>
          <a:bodyPr wrap="none" anchor="t">
            <a:spAutoFit/>
          </a:bodyPr>
          <a:p>
            <a:r>
              <a:rPr lang="zh-CN" altLang="en-US" sz="2400" b="1" dirty="0">
                <a:solidFill>
                  <a:srgbClr val="0000CC"/>
                </a:solidFill>
                <a:latin typeface="Times New Roman" panose="02020603050405020304" pitchFamily="18" charset="0"/>
                <a:ea typeface="宋体" panose="02010600030101010101" pitchFamily="2" charset="-122"/>
              </a:rPr>
              <a:t>伽利略</a:t>
            </a:r>
            <a:endParaRPr lang="zh-CN" altLang="en-US" sz="2400" b="1" dirty="0">
              <a:solidFill>
                <a:srgbClr val="0000CC"/>
              </a:solidFill>
              <a:latin typeface="Times New Roman" panose="02020603050405020304" pitchFamily="18" charset="0"/>
              <a:ea typeface="宋体" panose="02010600030101010101" pitchFamily="2" charset="-122"/>
            </a:endParaRPr>
          </a:p>
        </p:txBody>
      </p:sp>
      <p:sp>
        <p:nvSpPr>
          <p:cNvPr id="12293" name="文本框 12292"/>
          <p:cNvSpPr txBox="1"/>
          <p:nvPr/>
        </p:nvSpPr>
        <p:spPr>
          <a:xfrm>
            <a:off x="107950" y="4953000"/>
            <a:ext cx="8610600" cy="1920875"/>
          </a:xfrm>
          <a:prstGeom prst="rect">
            <a:avLst/>
          </a:prstGeom>
          <a:noFill/>
          <a:ln w="9525">
            <a:noFill/>
          </a:ln>
        </p:spPr>
        <p:txBody>
          <a:bodyPr anchor="t">
            <a:spAutoFit/>
          </a:bodyPr>
          <a:p>
            <a:r>
              <a:rPr lang="en-US" altLang="zh-CN" sz="6000" b="1" dirty="0">
                <a:solidFill>
                  <a:srgbClr val="FF0000"/>
                </a:solidFill>
                <a:latin typeface="Times New Roman" panose="02020603050405020304" pitchFamily="18" charset="0"/>
                <a:ea typeface="宋体" panose="02010600030101010101" pitchFamily="2" charset="-122"/>
              </a:rPr>
              <a:t>      16</a:t>
            </a:r>
            <a:r>
              <a:rPr lang="zh-CN" altLang="en-US" sz="6000" b="1" dirty="0">
                <a:solidFill>
                  <a:srgbClr val="FF0000"/>
                </a:solidFill>
                <a:latin typeface="Times New Roman" panose="02020603050405020304" pitchFamily="18" charset="0"/>
                <a:ea typeface="宋体" panose="02010600030101010101" pitchFamily="2" charset="-122"/>
              </a:rPr>
              <a:t>世纪思想观念开始发生变化！</a:t>
            </a:r>
            <a:endParaRPr lang="zh-CN" altLang="en-US" sz="6000" b="1" dirty="0">
              <a:solidFill>
                <a:srgbClr val="FF0000"/>
              </a:solidFill>
              <a:latin typeface="Times New Roman" panose="02020603050405020304" pitchFamily="18" charset="0"/>
              <a:ea typeface="宋体" panose="02010600030101010101" pitchFamily="2" charset="-122"/>
            </a:endParaRPr>
          </a:p>
        </p:txBody>
      </p:sp>
      <p:sp>
        <p:nvSpPr>
          <p:cNvPr id="12294" name="云形标注 12293"/>
          <p:cNvSpPr/>
          <p:nvPr/>
        </p:nvSpPr>
        <p:spPr>
          <a:xfrm>
            <a:off x="3675063" y="685800"/>
            <a:ext cx="1600200" cy="1219200"/>
          </a:xfrm>
          <a:prstGeom prst="cloudCallout">
            <a:avLst>
              <a:gd name="adj1" fmla="val -45537"/>
              <a:gd name="adj2" fmla="val 66278"/>
            </a:avLst>
          </a:prstGeom>
          <a:solidFill>
            <a:schemeClr val="bg1"/>
          </a:solidFill>
          <a:ln w="9525" cap="flat" cmpd="sng">
            <a:solidFill>
              <a:schemeClr val="tx1"/>
            </a:solidFill>
            <a:prstDash val="solid"/>
            <a:round/>
            <a:headEnd type="none" w="med" len="med"/>
            <a:tailEnd type="none" w="med" len="med"/>
          </a:ln>
        </p:spPr>
        <p:txBody>
          <a:bodyPr anchor="t"/>
          <a:p>
            <a:pPr algn="ctr"/>
            <a:endParaRPr lang="zh-CN" sz="2400" dirty="0">
              <a:latin typeface="Times New Roman" panose="02020603050405020304" pitchFamily="18" charset="0"/>
              <a:ea typeface="宋体" panose="02010600030101010101" pitchFamily="2" charset="-122"/>
            </a:endParaRPr>
          </a:p>
        </p:txBody>
      </p:sp>
      <p:sp>
        <p:nvSpPr>
          <p:cNvPr id="12295" name="文本框 12294"/>
          <p:cNvSpPr txBox="1"/>
          <p:nvPr/>
        </p:nvSpPr>
        <p:spPr>
          <a:xfrm>
            <a:off x="3735388" y="958850"/>
            <a:ext cx="1612900" cy="519113"/>
          </a:xfrm>
          <a:prstGeom prst="rect">
            <a:avLst/>
          </a:prstGeom>
          <a:noFill/>
          <a:ln w="9525">
            <a:noFill/>
          </a:ln>
        </p:spPr>
        <p:txBody>
          <a:bodyPr wrap="none" anchor="t">
            <a:spAutoFit/>
          </a:bodyPr>
          <a:p>
            <a:r>
              <a:rPr lang="zh-CN" altLang="en-US" sz="2800" b="1" dirty="0">
                <a:latin typeface="Times New Roman" panose="02020603050405020304" pitchFamily="18" charset="0"/>
                <a:ea typeface="宋体" panose="02010600030101010101" pitchFamily="2" charset="-122"/>
              </a:rPr>
              <a:t>重的快！</a:t>
            </a:r>
            <a:endParaRPr lang="zh-CN" altLang="en-US" sz="2800" b="1">
              <a:latin typeface="Times New Roman" panose="02020603050405020304" pitchFamily="18" charset="0"/>
              <a:ea typeface="宋体" panose="02010600030101010101" pitchFamily="2" charset="-122"/>
            </a:endParaRPr>
          </a:p>
        </p:txBody>
      </p:sp>
      <p:sp>
        <p:nvSpPr>
          <p:cNvPr id="12296" name="云形标注 12295"/>
          <p:cNvSpPr/>
          <p:nvPr/>
        </p:nvSpPr>
        <p:spPr>
          <a:xfrm flipH="1" flipV="1">
            <a:off x="4132263" y="2438400"/>
            <a:ext cx="1600200" cy="1371600"/>
          </a:xfrm>
          <a:prstGeom prst="cloudCallout">
            <a:avLst>
              <a:gd name="adj1" fmla="val -76194"/>
              <a:gd name="adj2" fmla="val 74884"/>
            </a:avLst>
          </a:prstGeom>
          <a:solidFill>
            <a:schemeClr val="bg1"/>
          </a:solidFill>
          <a:ln w="9525" cap="flat" cmpd="sng">
            <a:solidFill>
              <a:schemeClr val="tx1"/>
            </a:solidFill>
            <a:prstDash val="solid"/>
            <a:round/>
            <a:headEnd type="none" w="med" len="med"/>
            <a:tailEnd type="none" w="med" len="med"/>
          </a:ln>
        </p:spPr>
        <p:txBody>
          <a:bodyPr rot="10800000" anchor="t"/>
          <a:p>
            <a:pPr algn="ctr"/>
            <a:endParaRPr lang="zh-CN" sz="2400" dirty="0">
              <a:latin typeface="Times New Roman" panose="02020603050405020304" pitchFamily="18" charset="0"/>
              <a:ea typeface="宋体" panose="02010600030101010101" pitchFamily="2" charset="-122"/>
            </a:endParaRPr>
          </a:p>
        </p:txBody>
      </p:sp>
      <p:sp>
        <p:nvSpPr>
          <p:cNvPr id="12297" name="文本框 12296"/>
          <p:cNvSpPr txBox="1"/>
          <p:nvPr/>
        </p:nvSpPr>
        <p:spPr>
          <a:xfrm>
            <a:off x="4192588" y="2940050"/>
            <a:ext cx="1612900" cy="519113"/>
          </a:xfrm>
          <a:prstGeom prst="rect">
            <a:avLst/>
          </a:prstGeom>
          <a:noFill/>
          <a:ln w="9525">
            <a:noFill/>
          </a:ln>
        </p:spPr>
        <p:txBody>
          <a:bodyPr wrap="none" anchor="t">
            <a:spAutoFit/>
          </a:bodyPr>
          <a:p>
            <a:r>
              <a:rPr lang="zh-CN" altLang="en-US" sz="2800" b="1" dirty="0">
                <a:latin typeface="Times New Roman" panose="02020603050405020304" pitchFamily="18" charset="0"/>
                <a:ea typeface="宋体" panose="02010600030101010101" pitchFamily="2" charset="-122"/>
              </a:rPr>
              <a:t>一样快！</a:t>
            </a:r>
            <a:endParaRPr lang="zh-CN" altLang="en-US" sz="2800" b="1">
              <a:latin typeface="Times New Roman" panose="02020603050405020304" pitchFamily="18" charset="0"/>
              <a:ea typeface="宋体" panose="02010600030101010101" pitchFamily="2" charset="-122"/>
            </a:endParaRP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13314" name="标题 13313"/>
          <p:cNvSpPr>
            <a:spLocks noGrp="1" noRot="1"/>
          </p:cNvSpPr>
          <p:nvPr>
            <p:ph type="title"/>
          </p:nvPr>
        </p:nvSpPr>
        <p:spPr/>
        <p:txBody>
          <a:bodyPr/>
          <a:p>
            <a:pPr marL="0" marR="0" indent="0" algn="ctr" defTabSz="914400" rtl="0" eaLnBrk="1" fontAlgn="t" latinLnBrk="0" hangingPunct="1">
              <a:lnSpc>
                <a:spcPct val="100000"/>
              </a:lnSpc>
              <a:spcBef>
                <a:spcPct val="0"/>
              </a:spcBef>
              <a:spcAft>
                <a:spcPct val="0"/>
              </a:spcAft>
              <a:buClrTx/>
              <a:buSzTx/>
              <a:buFontTx/>
              <a:buNone/>
            </a:pPr>
            <a:r>
              <a:rPr kumimoji="0" lang="zh-CN" altLang="en-US" sz="3000" b="1"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rPr>
              <a:t>科学探究方法发生了质的变化</a:t>
            </a:r>
            <a:endParaRPr kumimoji="0" lang="zh-CN" altLang="en-US" sz="3000" b="1"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endParaRPr>
          </a:p>
        </p:txBody>
      </p:sp>
      <p:sp>
        <p:nvSpPr>
          <p:cNvPr id="13315" name="文本占位符 13314"/>
          <p:cNvSpPr>
            <a:spLocks noGrp="1" noRot="1"/>
          </p:cNvSpPr>
          <p:nvPr>
            <p:ph idx="1"/>
          </p:nvPr>
        </p:nvSpPr>
        <p:spPr>
          <a:xfrm>
            <a:off x="971550" y="3573463"/>
            <a:ext cx="7748588" cy="1727200"/>
          </a:xfrm>
        </p:spPr>
        <p:txBody>
          <a:bodyPr/>
          <a:p>
            <a:pPr marL="0" marR="0" indent="0" algn="l" defTabSz="914400" rtl="0" eaLnBrk="1" fontAlgn="base" latinLnBrk="0" hangingPunct="1">
              <a:lnSpc>
                <a:spcPct val="90000"/>
              </a:lnSpc>
              <a:spcBef>
                <a:spcPct val="20000"/>
              </a:spcBef>
              <a:spcAft>
                <a:spcPct val="0"/>
              </a:spcAft>
              <a:buClr>
                <a:schemeClr val="folHlink"/>
              </a:buClr>
              <a:buSzTx/>
              <a:buFont typeface="Wingdings" panose="05000000000000000000" pitchFamily="2" charset="2"/>
              <a:buNone/>
            </a:pPr>
            <a:r>
              <a:rPr kumimoji="0" lang="en-US" altLang="zh-CN" sz="4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       </a:t>
            </a:r>
            <a:r>
              <a:rPr kumimoji="0" lang="zh-CN" altLang="en-US" sz="4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伽利略倡导了数学推导与</a:t>
            </a:r>
            <a:r>
              <a:rPr kumimoji="0" lang="zh-CN" altLang="en-US" sz="6000" b="1" i="0" u="none" strike="noStrike" kern="1200" cap="none" spc="0" normalizeH="0" baseline="0" noProof="1" dirty="0">
                <a:solidFill>
                  <a:srgbClr val="FF0000"/>
                </a:solidFill>
                <a:effectLst>
                  <a:outerShdw blurRad="38100" dist="38100" dir="2700000">
                    <a:srgbClr val="FFFFFF"/>
                  </a:outerShdw>
                </a:effectLst>
                <a:latin typeface="+mn-lt"/>
                <a:ea typeface="+mn-ea"/>
                <a:cs typeface="+mn-cs"/>
              </a:rPr>
              <a:t>实验</a:t>
            </a:r>
            <a:r>
              <a:rPr kumimoji="0" lang="zh-CN" altLang="en-US" sz="4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相结合的研究方法 </a:t>
            </a:r>
            <a:endParaRPr kumimoji="0" lang="zh-CN" altLang="en-US" sz="4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p:txBody>
      </p:sp>
      <p:sp>
        <p:nvSpPr>
          <p:cNvPr id="13316" name="矩形 13315"/>
          <p:cNvSpPr>
            <a:spLocks noRot="1"/>
          </p:cNvSpPr>
          <p:nvPr/>
        </p:nvSpPr>
        <p:spPr>
          <a:xfrm>
            <a:off x="1042988" y="1125538"/>
            <a:ext cx="7748588" cy="1798638"/>
          </a:xfrm>
          <a:prstGeom prst="rect">
            <a:avLst/>
          </a:prstGeom>
          <a:noFill/>
          <a:ln w="9525">
            <a:noFill/>
          </a:ln>
        </p:spPr>
        <p:txBody>
          <a:bodyPr/>
          <a:lstStyle>
            <a:lvl1pPr marL="0" lvl="0" indent="0" algn="l" defTabSz="914400" rtl="0" eaLnBrk="1" fontAlgn="base" latinLnBrk="0" hangingPunct="1">
              <a:lnSpc>
                <a:spcPct val="100000"/>
              </a:lnSpc>
              <a:spcBef>
                <a:spcPct val="20000"/>
              </a:spcBef>
              <a:spcAft>
                <a:spcPct val="0"/>
              </a:spcAft>
              <a:buClr>
                <a:schemeClr val="folHlink"/>
              </a:buClr>
              <a:buFont typeface="Wingdings" panose="05000000000000000000" pitchFamily="2" charset="2"/>
              <a:buNone/>
              <a:defRPr sz="3200" b="1" u="none" kern="1200" baseline="0">
                <a:solidFill>
                  <a:schemeClr val="tx1"/>
                </a:solidFill>
                <a:effectLst>
                  <a:outerShdw blurRad="38100" dist="38100" dir="2700000">
                    <a:srgbClr val="FFFFFF"/>
                  </a:outerShdw>
                </a:effectLst>
                <a:latin typeface="Arial" panose="020B0604020202020204" pitchFamily="34" charset="0"/>
                <a:ea typeface="黑体" panose="02010609060101010101" pitchFamily="2" charset="-122"/>
              </a:defRPr>
            </a:lvl1pPr>
            <a:lvl2pPr marL="909955" lvl="1" indent="-285750" algn="l" defTabSz="914400" rtl="0" eaLnBrk="1" fontAlgn="base" latinLnBrk="0" hangingPunct="1">
              <a:lnSpc>
                <a:spcPct val="100000"/>
              </a:lnSpc>
              <a:spcBef>
                <a:spcPct val="20000"/>
              </a:spcBef>
              <a:spcAft>
                <a:spcPct val="0"/>
              </a:spcAft>
              <a:buClr>
                <a:schemeClr val="hlink"/>
              </a:buClr>
              <a:buFontTx/>
              <a:buChar char="•"/>
              <a:defRPr sz="2800" b="0" i="0" u="none" kern="1200" baseline="0">
                <a:solidFill>
                  <a:schemeClr val="tx1"/>
                </a:solidFill>
                <a:effectLst>
                  <a:outerShdw blurRad="38100" dist="38100" dir="2700000">
                    <a:srgbClr val="FFFFFF"/>
                  </a:outerShdw>
                </a:effectLst>
                <a:latin typeface="Arial" panose="020B0604020202020204" pitchFamily="34" charset="0"/>
                <a:ea typeface="宋体" panose="02010600030101010101" pitchFamily="2" charset="-122"/>
              </a:defRPr>
            </a:lvl2pPr>
            <a:lvl3pPr marL="1317625" lvl="2" indent="-228600" algn="l" defTabSz="914400" rtl="0" eaLnBrk="1" fontAlgn="base" latinLnBrk="0" hangingPunct="1">
              <a:lnSpc>
                <a:spcPct val="100000"/>
              </a:lnSpc>
              <a:spcBef>
                <a:spcPct val="20000"/>
              </a:spcBef>
              <a:spcAft>
                <a:spcPct val="0"/>
              </a:spcAft>
              <a:buClr>
                <a:schemeClr val="folHlink"/>
              </a:buClr>
              <a:buFont typeface="Wingdings" panose="05000000000000000000" pitchFamily="2" charset="2"/>
              <a:buChar char="§"/>
              <a:defRPr sz="2400" b="0" i="0" u="none" kern="1200" baseline="0">
                <a:solidFill>
                  <a:schemeClr val="tx1"/>
                </a:solidFill>
                <a:effectLst>
                  <a:outerShdw blurRad="38100" dist="38100" dir="2700000">
                    <a:srgbClr val="FFFFFF"/>
                  </a:outerShdw>
                </a:effectLst>
                <a:latin typeface="Arial" panose="020B0604020202020204" pitchFamily="34" charset="0"/>
                <a:ea typeface="宋体" panose="02010600030101010101" pitchFamily="2" charset="-122"/>
              </a:defRPr>
            </a:lvl3pPr>
            <a:lvl4pPr marL="1725930" lvl="3" indent="-228600" algn="l" defTabSz="914400" rtl="0" eaLnBrk="1" fontAlgn="base" latinLnBrk="0" hangingPunct="1">
              <a:lnSpc>
                <a:spcPct val="100000"/>
              </a:lnSpc>
              <a:spcBef>
                <a:spcPct val="20000"/>
              </a:spcBef>
              <a:spcAft>
                <a:spcPct val="0"/>
              </a:spcAft>
              <a:buClr>
                <a:schemeClr val="hlink"/>
              </a:buClr>
              <a:buSzPct val="115000"/>
              <a:buFontTx/>
              <a:buChar char="•"/>
              <a:defRPr sz="2000" b="0" i="0" u="none" kern="1200" baseline="0">
                <a:solidFill>
                  <a:schemeClr val="tx1"/>
                </a:solidFill>
                <a:effectLst>
                  <a:outerShdw blurRad="38100" dist="38100" dir="2700000">
                    <a:srgbClr val="FFFFFF"/>
                  </a:outerShdw>
                </a:effectLst>
                <a:latin typeface="Arial" panose="020B0604020202020204" pitchFamily="34" charset="0"/>
                <a:ea typeface="宋体" panose="02010600030101010101" pitchFamily="2" charset="-122"/>
              </a:defRPr>
            </a:lvl4pPr>
            <a:lvl5pPr marL="2133600" lvl="4" indent="-22860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Char char="§"/>
              <a:defRPr sz="2000" b="0" i="0" u="none" kern="1200" baseline="0">
                <a:solidFill>
                  <a:schemeClr val="tx1"/>
                </a:solidFill>
                <a:effectLst>
                  <a:outerShdw blurRad="38100" dist="38100" dir="2700000">
                    <a:srgbClr val="FFFFFF"/>
                  </a:outerShdw>
                </a:effectLst>
                <a:latin typeface="Arial" panose="020B0604020202020204" pitchFamily="34" charset="0"/>
                <a:ea typeface="宋体" panose="02010600030101010101" pitchFamily="2" charset="-122"/>
              </a:defRPr>
            </a:lvl5pPr>
          </a:lstStyle>
          <a:p>
            <a:pPr lvl="0" fontAlgn="base"/>
            <a:r>
              <a:rPr lang="en-US" altLang="zh-CN" sz="4800" strike="noStrike" noProof="1" dirty="0">
                <a:latin typeface="Arial" panose="020B0604020202020204" pitchFamily="34" charset="0"/>
                <a:ea typeface="黑体" panose="02010609060101010101" pitchFamily="2" charset="-122"/>
                <a:cs typeface="+mn-cs"/>
              </a:rPr>
              <a:t>       </a:t>
            </a:r>
            <a:r>
              <a:rPr lang="zh-CN" altLang="en-US" sz="4800" strike="noStrike" noProof="1" dirty="0">
                <a:latin typeface="Arial" panose="020B0604020202020204" pitchFamily="34" charset="0"/>
                <a:ea typeface="黑体" panose="02010609060101010101" pitchFamily="2" charset="-122"/>
                <a:cs typeface="+mn-cs"/>
              </a:rPr>
              <a:t>为什么伽利略能发现这个错误？ </a:t>
            </a:r>
            <a:endParaRPr lang="zh-CN" altLang="en-US" sz="4800" strike="noStrike" noProof="1" dirty="0"/>
          </a:p>
        </p:txBody>
      </p:sp>
      <p:sp>
        <p:nvSpPr>
          <p:cNvPr id="13317" name="矩形 13316"/>
          <p:cNvSpPr>
            <a:spLocks noRot="1"/>
          </p:cNvSpPr>
          <p:nvPr/>
        </p:nvSpPr>
        <p:spPr>
          <a:xfrm>
            <a:off x="2268538" y="1052513"/>
            <a:ext cx="4248150" cy="5040313"/>
          </a:xfrm>
          <a:prstGeom prst="rect">
            <a:avLst/>
          </a:prstGeom>
          <a:solidFill>
            <a:schemeClr val="accent1"/>
          </a:solidFill>
          <a:ln w="9525">
            <a:noFill/>
          </a:ln>
        </p:spPr>
        <p:txBody>
          <a:bodyPr/>
          <a:lstStyle>
            <a:lvl1pPr marL="0" lvl="0" indent="0" algn="l" defTabSz="914400" rtl="0" eaLnBrk="1" fontAlgn="base" latinLnBrk="0" hangingPunct="1">
              <a:lnSpc>
                <a:spcPct val="100000"/>
              </a:lnSpc>
              <a:spcBef>
                <a:spcPct val="20000"/>
              </a:spcBef>
              <a:spcAft>
                <a:spcPct val="0"/>
              </a:spcAft>
              <a:buClr>
                <a:schemeClr val="folHlink"/>
              </a:buClr>
              <a:buFont typeface="Wingdings" panose="05000000000000000000" pitchFamily="2" charset="2"/>
              <a:buNone/>
              <a:defRPr sz="3200" b="1" u="none" kern="1200" baseline="0">
                <a:solidFill>
                  <a:schemeClr val="tx1"/>
                </a:solidFill>
                <a:effectLst>
                  <a:outerShdw blurRad="38100" dist="38100" dir="2700000">
                    <a:srgbClr val="FFFFFF"/>
                  </a:outerShdw>
                </a:effectLst>
                <a:latin typeface="Arial" panose="020B0604020202020204" pitchFamily="34" charset="0"/>
                <a:ea typeface="黑体" panose="02010609060101010101" pitchFamily="2" charset="-122"/>
              </a:defRPr>
            </a:lvl1pPr>
            <a:lvl2pPr marL="909955" lvl="1" indent="-285750" algn="l" defTabSz="914400" rtl="0" eaLnBrk="1" fontAlgn="base" latinLnBrk="0" hangingPunct="1">
              <a:lnSpc>
                <a:spcPct val="100000"/>
              </a:lnSpc>
              <a:spcBef>
                <a:spcPct val="20000"/>
              </a:spcBef>
              <a:spcAft>
                <a:spcPct val="0"/>
              </a:spcAft>
              <a:buClr>
                <a:schemeClr val="hlink"/>
              </a:buClr>
              <a:buFontTx/>
              <a:buChar char="•"/>
              <a:defRPr sz="2800" b="0" i="0" u="none" kern="1200" baseline="0">
                <a:solidFill>
                  <a:schemeClr val="tx1"/>
                </a:solidFill>
                <a:effectLst>
                  <a:outerShdw blurRad="38100" dist="38100" dir="2700000">
                    <a:srgbClr val="FFFFFF"/>
                  </a:outerShdw>
                </a:effectLst>
                <a:latin typeface="Arial" panose="020B0604020202020204" pitchFamily="34" charset="0"/>
                <a:ea typeface="宋体" panose="02010600030101010101" pitchFamily="2" charset="-122"/>
              </a:defRPr>
            </a:lvl2pPr>
            <a:lvl3pPr marL="1317625" lvl="2" indent="-228600" algn="l" defTabSz="914400" rtl="0" eaLnBrk="1" fontAlgn="base" latinLnBrk="0" hangingPunct="1">
              <a:lnSpc>
                <a:spcPct val="100000"/>
              </a:lnSpc>
              <a:spcBef>
                <a:spcPct val="20000"/>
              </a:spcBef>
              <a:spcAft>
                <a:spcPct val="0"/>
              </a:spcAft>
              <a:buClr>
                <a:schemeClr val="folHlink"/>
              </a:buClr>
              <a:buFont typeface="Wingdings" panose="05000000000000000000" pitchFamily="2" charset="2"/>
              <a:buChar char="§"/>
              <a:defRPr sz="2400" b="0" i="0" u="none" kern="1200" baseline="0">
                <a:solidFill>
                  <a:schemeClr val="tx1"/>
                </a:solidFill>
                <a:effectLst>
                  <a:outerShdw blurRad="38100" dist="38100" dir="2700000">
                    <a:srgbClr val="FFFFFF"/>
                  </a:outerShdw>
                </a:effectLst>
                <a:latin typeface="Arial" panose="020B0604020202020204" pitchFamily="34" charset="0"/>
                <a:ea typeface="宋体" panose="02010600030101010101" pitchFamily="2" charset="-122"/>
              </a:defRPr>
            </a:lvl3pPr>
            <a:lvl4pPr marL="1725930" lvl="3" indent="-228600" algn="l" defTabSz="914400" rtl="0" eaLnBrk="1" fontAlgn="base" latinLnBrk="0" hangingPunct="1">
              <a:lnSpc>
                <a:spcPct val="100000"/>
              </a:lnSpc>
              <a:spcBef>
                <a:spcPct val="20000"/>
              </a:spcBef>
              <a:spcAft>
                <a:spcPct val="0"/>
              </a:spcAft>
              <a:buClr>
                <a:schemeClr val="hlink"/>
              </a:buClr>
              <a:buSzPct val="115000"/>
              <a:buFontTx/>
              <a:buChar char="•"/>
              <a:defRPr sz="2000" b="0" i="0" u="none" kern="1200" baseline="0">
                <a:solidFill>
                  <a:schemeClr val="tx1"/>
                </a:solidFill>
                <a:effectLst>
                  <a:outerShdw blurRad="38100" dist="38100" dir="2700000">
                    <a:srgbClr val="FFFFFF"/>
                  </a:outerShdw>
                </a:effectLst>
                <a:latin typeface="Arial" panose="020B0604020202020204" pitchFamily="34" charset="0"/>
                <a:ea typeface="宋体" panose="02010600030101010101" pitchFamily="2" charset="-122"/>
              </a:defRPr>
            </a:lvl4pPr>
            <a:lvl5pPr marL="2133600" lvl="4" indent="-22860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Char char="§"/>
              <a:defRPr sz="2000" b="0" i="0" u="none" kern="1200" baseline="0">
                <a:solidFill>
                  <a:schemeClr val="tx1"/>
                </a:solidFill>
                <a:effectLst>
                  <a:outerShdw blurRad="38100" dist="38100" dir="2700000">
                    <a:srgbClr val="FFFFFF"/>
                  </a:outerShdw>
                </a:effectLst>
                <a:latin typeface="Arial" panose="020B0604020202020204" pitchFamily="34" charset="0"/>
                <a:ea typeface="宋体" panose="02010600030101010101" pitchFamily="2" charset="-122"/>
              </a:defRPr>
            </a:lvl5pPr>
          </a:lstStyle>
          <a:p>
            <a:pPr lvl="0" fontAlgn="base"/>
            <a:r>
              <a:rPr lang="en-US" altLang="zh-CN" strike="noStrike" noProof="1" dirty="0">
                <a:latin typeface="Arial" panose="020B0604020202020204" pitchFamily="34" charset="0"/>
                <a:ea typeface="黑体" panose="02010609060101010101" pitchFamily="2" charset="-122"/>
                <a:cs typeface="+mn-cs"/>
              </a:rPr>
              <a:t>   </a:t>
            </a:r>
            <a:r>
              <a:rPr lang="zh-CN" altLang="en-US" strike="noStrike" noProof="1" dirty="0">
                <a:latin typeface="Arial" panose="020B0604020202020204" pitchFamily="34" charset="0"/>
                <a:ea typeface="黑体" panose="02010609060101010101" pitchFamily="2" charset="-122"/>
                <a:cs typeface="+mn-cs"/>
              </a:rPr>
              <a:t>尊敬的克利斯廷娜公爵夫人：“我要请求这些聪明细心的神父们认真考虑一下臆测性的原理和由实验证实了的原理二者之间的区别。要知道，做实验工作的教授们的主张并不是只凭主观愿望来决定的。” </a:t>
            </a:r>
            <a:endParaRPr lang="zh-CN" altLang="en-US" strike="noStrike" noProof="1"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315">
                                            <p:txEl>
                                              <p:charRg st="0" end="30"/>
                                            </p:txEl>
                                          </p:spTgt>
                                        </p:tgtEl>
                                        <p:attrNameLst>
                                          <p:attrName>style.visibility</p:attrName>
                                        </p:attrNameLst>
                                      </p:cBhvr>
                                      <p:to>
                                        <p:strVal val="visible"/>
                                      </p:to>
                                    </p:set>
                                    <p:animEffect transition="in" filter="wipe(left)">
                                      <p:cBhvr>
                                        <p:cTn id="7" dur="500"/>
                                        <p:tgtEl>
                                          <p:spTgt spid="13315">
                                            <p:txEl>
                                              <p:charRg st="0" end="3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1" nodeType="clickEffect">
                                  <p:stCondLst>
                                    <p:cond delay="0"/>
                                  </p:stCondLst>
                                  <p:childTnLst>
                                    <p:set>
                                      <p:cBhvr>
                                        <p:cTn id="11" dur="1" fill="hold">
                                          <p:stCondLst>
                                            <p:cond delay="0"/>
                                          </p:stCondLst>
                                        </p:cTn>
                                        <p:tgtEl>
                                          <p:spTgt spid="13317"/>
                                        </p:tgtEl>
                                        <p:attrNameLst>
                                          <p:attrName>style.visibility</p:attrName>
                                        </p:attrNameLst>
                                      </p:cBhvr>
                                      <p:to>
                                        <p:strVal val="visible"/>
                                      </p:to>
                                    </p:set>
                                    <p:animEffect transition="in" filter="wipe(up)">
                                      <p:cBhvr>
                                        <p:cTn id="12" dur="500"/>
                                        <p:tgtEl>
                                          <p:spTgt spid="13317"/>
                                        </p:tgtEl>
                                      </p:cBhvr>
                                    </p:animEffect>
                                  </p:childTnLst>
                                </p:cTn>
                              </p:par>
                              <p:par>
                                <p:cTn id="13" presetID="22" presetClass="entr" presetSubtype="1" fill="hold" grpId="1" nodeType="withEffect">
                                  <p:stCondLst>
                                    <p:cond delay="0"/>
                                  </p:stCondLst>
                                  <p:childTnLst>
                                    <p:set>
                                      <p:cBhvr>
                                        <p:cTn id="14" dur="1" fill="hold">
                                          <p:stCondLst>
                                            <p:cond delay="0"/>
                                          </p:stCondLst>
                                        </p:cTn>
                                        <p:tgtEl>
                                          <p:spTgt spid="13317">
                                            <p:txEl>
                                              <p:charRg st="0" end="94"/>
                                            </p:txEl>
                                          </p:spTgt>
                                        </p:tgtEl>
                                        <p:attrNameLst>
                                          <p:attrName>style.visibility</p:attrName>
                                        </p:attrNameLst>
                                      </p:cBhvr>
                                      <p:to>
                                        <p:strVal val="visible"/>
                                      </p:to>
                                    </p:set>
                                    <p:animEffect transition="in" filter="wipe(up)">
                                      <p:cBhvr>
                                        <p:cTn id="15" dur="500"/>
                                        <p:tgtEl>
                                          <p:spTgt spid="13317">
                                            <p:txEl>
                                              <p:charRg st="0" end="9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xit" presetSubtype="10" fill="hold" grpId="0" nodeType="clickEffect">
                                  <p:stCondLst>
                                    <p:cond delay="0"/>
                                  </p:stCondLst>
                                  <p:childTnLst>
                                    <p:animEffect transition="out" filter="blinds(horizontal)">
                                      <p:cBhvr>
                                        <p:cTn id="19" dur="500"/>
                                        <p:tgtEl>
                                          <p:spTgt spid="13317">
                                            <p:txEl>
                                              <p:charRg st="0" end="94"/>
                                            </p:txEl>
                                          </p:spTgt>
                                        </p:tgtEl>
                                      </p:cBhvr>
                                    </p:animEffect>
                                    <p:set>
                                      <p:cBhvr>
                                        <p:cTn id="20" dur="1" fill="hold">
                                          <p:stCondLst>
                                            <p:cond delay="499"/>
                                          </p:stCondLst>
                                        </p:cTn>
                                        <p:tgtEl>
                                          <p:spTgt spid="13317">
                                            <p:txEl>
                                              <p:charRg st="0" end="94"/>
                                            </p:txEl>
                                          </p:spTgt>
                                        </p:tgtEl>
                                        <p:attrNameLst>
                                          <p:attrName>style.visibility</p:attrName>
                                        </p:attrNameLst>
                                      </p:cBhvr>
                                      <p:to>
                                        <p:strVal val="hidden"/>
                                      </p:to>
                                    </p:set>
                                  </p:childTnLst>
                                </p:cTn>
                              </p:par>
                              <p:par>
                                <p:cTn id="21" presetID="3" presetClass="exit" presetSubtype="10" fill="hold" grpId="0" nodeType="withEffect">
                                  <p:stCondLst>
                                    <p:cond delay="0"/>
                                  </p:stCondLst>
                                  <p:childTnLst>
                                    <p:animEffect transition="out" filter="blinds(horizontal)">
                                      <p:cBhvr>
                                        <p:cTn id="22" dur="500"/>
                                        <p:tgtEl>
                                          <p:spTgt spid="13317"/>
                                        </p:tgtEl>
                                      </p:cBhvr>
                                    </p:animEffect>
                                    <p:set>
                                      <p:cBhvr>
                                        <p:cTn id="23" dur="1" fill="hold">
                                          <p:stCondLst>
                                            <p:cond delay="499"/>
                                          </p:stCondLst>
                                        </p:cTn>
                                        <p:tgtEl>
                                          <p:spTgt spid="133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P spid="13317" grpId="0" animBg="1" build="allAtOnce"/>
      <p:bldP spid="13317" grpId="1" animBg="1"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14338" name="文本框 14337"/>
          <p:cNvSpPr txBox="1"/>
          <p:nvPr/>
        </p:nvSpPr>
        <p:spPr>
          <a:xfrm>
            <a:off x="900113" y="765175"/>
            <a:ext cx="7416800" cy="5124450"/>
          </a:xfrm>
          <a:prstGeom prst="rect">
            <a:avLst/>
          </a:prstGeom>
          <a:noFill/>
          <a:ln w="9525">
            <a:noFill/>
          </a:ln>
        </p:spPr>
        <p:txBody>
          <a:bodyPr anchor="t">
            <a:spAutoFit/>
          </a:bodyPr>
          <a:p>
            <a:r>
              <a:rPr lang="zh-CN" altLang="en-US" sz="6600" b="1" dirty="0">
                <a:solidFill>
                  <a:srgbClr val="FF0000"/>
                </a:solidFill>
                <a:latin typeface="Arial" panose="020B0604020202020204" pitchFamily="34" charset="0"/>
                <a:ea typeface="华文行楷" pitchFamily="2" charset="-122"/>
              </a:rPr>
              <a:t>思考</a:t>
            </a:r>
            <a:r>
              <a:rPr lang="zh-CN" altLang="en-US" sz="6600" b="1" dirty="0">
                <a:solidFill>
                  <a:srgbClr val="FF0000"/>
                </a:solidFill>
                <a:latin typeface="Arial" panose="020B0604020202020204" pitchFamily="34" charset="0"/>
                <a:ea typeface="宋体" panose="02010600030101010101" pitchFamily="2" charset="-122"/>
              </a:rPr>
              <a:t>：</a:t>
            </a:r>
            <a:endParaRPr lang="zh-CN" altLang="en-US" sz="6600" b="1" dirty="0">
              <a:solidFill>
                <a:srgbClr val="FF0000"/>
              </a:solidFill>
              <a:latin typeface="Arial" panose="020B0604020202020204" pitchFamily="34" charset="0"/>
              <a:ea typeface="宋体" panose="02010600030101010101" pitchFamily="2" charset="-122"/>
            </a:endParaRPr>
          </a:p>
          <a:p>
            <a:r>
              <a:rPr lang="zh-CN" altLang="en-US" sz="6600" b="1" dirty="0">
                <a:latin typeface="Arial" panose="020B0604020202020204" pitchFamily="34" charset="0"/>
                <a:ea typeface="宋体" panose="02010600030101010101" pitchFamily="2" charset="-122"/>
              </a:rPr>
              <a:t>       </a:t>
            </a:r>
            <a:r>
              <a:rPr lang="zh-CN" altLang="en-US" sz="6600" b="1" dirty="0">
                <a:latin typeface="Arial" panose="020B0604020202020204" pitchFamily="34" charset="0"/>
                <a:ea typeface="华文行楷" pitchFamily="2" charset="-122"/>
              </a:rPr>
              <a:t>伽利略</a:t>
            </a:r>
            <a:r>
              <a:rPr lang="zh-CN" altLang="en-US" sz="6600" b="1" dirty="0">
                <a:latin typeface="Arial" panose="020B0604020202020204" pitchFamily="34" charset="0"/>
                <a:ea typeface="宋体" panose="02010600030101010101" pitchFamily="2" charset="-122"/>
              </a:rPr>
              <a:t>是怎样利用逻辑的方法论证</a:t>
            </a:r>
            <a:r>
              <a:rPr lang="zh-CN" altLang="en-US" sz="6600" b="1" dirty="0">
                <a:latin typeface="Arial" panose="020B0604020202020204" pitchFamily="34" charset="0"/>
                <a:ea typeface="华文行楷" pitchFamily="2" charset="-122"/>
              </a:rPr>
              <a:t>亚里士多德</a:t>
            </a:r>
            <a:r>
              <a:rPr lang="zh-CN" altLang="en-US" sz="6600" b="1" dirty="0">
                <a:latin typeface="Arial" panose="020B0604020202020204" pitchFamily="34" charset="0"/>
                <a:ea typeface="宋体" panose="02010600030101010101" pitchFamily="2" charset="-122"/>
              </a:rPr>
              <a:t>的观点是错误的？</a:t>
            </a:r>
            <a:endParaRPr lang="zh-CN" altLang="en-US" sz="6600" b="1" dirty="0">
              <a:latin typeface="Arial" panose="020B0604020202020204" pitchFamily="34" charset="0"/>
              <a:ea typeface="宋体" panose="02010600030101010101" pitchFamily="2" charset="-122"/>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15362" name="直接连接符 15361"/>
          <p:cNvSpPr/>
          <p:nvPr/>
        </p:nvSpPr>
        <p:spPr>
          <a:xfrm>
            <a:off x="0" y="1557338"/>
            <a:ext cx="9144000" cy="0"/>
          </a:xfrm>
          <a:prstGeom prst="line">
            <a:avLst/>
          </a:prstGeom>
          <a:ln w="38100" cap="flat" cmpd="sng">
            <a:solidFill>
              <a:schemeClr val="accent2"/>
            </a:solidFill>
            <a:prstDash val="solid"/>
            <a:round/>
            <a:headEnd type="none" w="med" len="med"/>
            <a:tailEnd type="none" w="med" len="med"/>
          </a:ln>
        </p:spPr>
      </p:sp>
      <p:grpSp>
        <p:nvGrpSpPr>
          <p:cNvPr id="15363" name="组合 15362"/>
          <p:cNvGrpSpPr/>
          <p:nvPr/>
        </p:nvGrpSpPr>
        <p:grpSpPr>
          <a:xfrm>
            <a:off x="3851275" y="1989138"/>
            <a:ext cx="762000" cy="1198562"/>
            <a:chOff x="2352" y="1261"/>
            <a:chExt cx="480" cy="755"/>
          </a:xfrm>
        </p:grpSpPr>
        <p:pic>
          <p:nvPicPr>
            <p:cNvPr id="15364" name="图片 15363" descr="NA00178_"/>
            <p:cNvPicPr>
              <a:picLocks noChangeAspect="1"/>
            </p:cNvPicPr>
            <p:nvPr/>
          </p:nvPicPr>
          <p:blipFill>
            <a:blip r:embed="rId2"/>
            <a:stretch>
              <a:fillRect/>
            </a:stretch>
          </p:blipFill>
          <p:spPr>
            <a:xfrm>
              <a:off x="2352" y="1597"/>
              <a:ext cx="480" cy="419"/>
            </a:xfrm>
            <a:prstGeom prst="rect">
              <a:avLst/>
            </a:prstGeom>
            <a:noFill/>
            <a:ln w="9525">
              <a:noFill/>
            </a:ln>
          </p:spPr>
        </p:pic>
        <p:pic>
          <p:nvPicPr>
            <p:cNvPr id="15365" name="图片 15364" descr="NA00178_"/>
            <p:cNvPicPr>
              <a:picLocks noChangeAspect="1"/>
            </p:cNvPicPr>
            <p:nvPr/>
          </p:nvPicPr>
          <p:blipFill>
            <a:blip r:embed="rId2"/>
            <a:stretch>
              <a:fillRect/>
            </a:stretch>
          </p:blipFill>
          <p:spPr>
            <a:xfrm>
              <a:off x="2496" y="1261"/>
              <a:ext cx="192" cy="167"/>
            </a:xfrm>
            <a:prstGeom prst="rect">
              <a:avLst/>
            </a:prstGeom>
            <a:noFill/>
            <a:ln w="9525">
              <a:noFill/>
            </a:ln>
          </p:spPr>
        </p:pic>
        <p:sp>
          <p:nvSpPr>
            <p:cNvPr id="15366" name="直接连接符 15365"/>
            <p:cNvSpPr/>
            <p:nvPr/>
          </p:nvSpPr>
          <p:spPr>
            <a:xfrm>
              <a:off x="2592" y="1405"/>
              <a:ext cx="0" cy="240"/>
            </a:xfrm>
            <a:prstGeom prst="line">
              <a:avLst/>
            </a:prstGeom>
            <a:ln w="6350" cap="flat" cmpd="sng">
              <a:solidFill>
                <a:schemeClr val="tx1"/>
              </a:solidFill>
              <a:prstDash val="solid"/>
              <a:round/>
              <a:headEnd type="none" w="med" len="med"/>
              <a:tailEnd type="none" w="med" len="med"/>
            </a:ln>
          </p:spPr>
        </p:sp>
      </p:grpSp>
      <p:pic>
        <p:nvPicPr>
          <p:cNvPr id="15367" name="图片 15366" descr="NA00178_"/>
          <p:cNvPicPr>
            <a:picLocks noChangeAspect="1"/>
          </p:cNvPicPr>
          <p:nvPr/>
        </p:nvPicPr>
        <p:blipFill>
          <a:blip r:embed="rId2"/>
          <a:stretch>
            <a:fillRect/>
          </a:stretch>
        </p:blipFill>
        <p:spPr>
          <a:xfrm>
            <a:off x="685800" y="2466975"/>
            <a:ext cx="762000" cy="665163"/>
          </a:xfrm>
          <a:prstGeom prst="rect">
            <a:avLst/>
          </a:prstGeom>
          <a:noFill/>
          <a:ln w="9525">
            <a:noFill/>
          </a:ln>
        </p:spPr>
      </p:pic>
      <p:pic>
        <p:nvPicPr>
          <p:cNvPr id="15368" name="图片 15367" descr="NA00178_"/>
          <p:cNvPicPr>
            <a:picLocks noChangeAspect="1"/>
          </p:cNvPicPr>
          <p:nvPr/>
        </p:nvPicPr>
        <p:blipFill>
          <a:blip r:embed="rId2"/>
          <a:stretch>
            <a:fillRect/>
          </a:stretch>
        </p:blipFill>
        <p:spPr>
          <a:xfrm>
            <a:off x="2286000" y="2854325"/>
            <a:ext cx="304800" cy="265113"/>
          </a:xfrm>
          <a:prstGeom prst="rect">
            <a:avLst/>
          </a:prstGeom>
          <a:noFill/>
          <a:ln w="9525">
            <a:noFill/>
          </a:ln>
        </p:spPr>
      </p:pic>
      <p:sp>
        <p:nvSpPr>
          <p:cNvPr id="15369" name="矩形 15368"/>
          <p:cNvSpPr/>
          <p:nvPr/>
        </p:nvSpPr>
        <p:spPr>
          <a:xfrm>
            <a:off x="539750" y="620713"/>
            <a:ext cx="5772150" cy="701675"/>
          </a:xfrm>
          <a:prstGeom prst="rect">
            <a:avLst/>
          </a:prstGeom>
          <a:noFill/>
          <a:ln w="9525">
            <a:noFill/>
          </a:ln>
        </p:spPr>
        <p:txBody>
          <a:bodyPr anchor="t">
            <a:spAutoFit/>
          </a:bodyPr>
          <a:p>
            <a:r>
              <a:rPr lang="zh-CN" altLang="en-US" sz="4000" b="1" dirty="0">
                <a:latin typeface="Times New Roman" panose="02020603050405020304" pitchFamily="18" charset="0"/>
                <a:ea typeface="华文新魏" pitchFamily="2" charset="-122"/>
              </a:rPr>
              <a:t>假设：重的物体下落得快</a:t>
            </a:r>
            <a:endParaRPr lang="zh-CN" altLang="en-US" sz="4000" b="1" dirty="0">
              <a:latin typeface="Times New Roman" panose="02020603050405020304" pitchFamily="18" charset="0"/>
              <a:ea typeface="华文新魏" pitchFamily="2" charset="-122"/>
            </a:endParaRPr>
          </a:p>
        </p:txBody>
      </p:sp>
      <p:sp>
        <p:nvSpPr>
          <p:cNvPr id="15370" name="直接连接符 15369"/>
          <p:cNvSpPr/>
          <p:nvPr/>
        </p:nvSpPr>
        <p:spPr>
          <a:xfrm>
            <a:off x="609600" y="3124200"/>
            <a:ext cx="7491413" cy="17463"/>
          </a:xfrm>
          <a:prstGeom prst="line">
            <a:avLst/>
          </a:prstGeom>
          <a:ln w="9525" cap="flat" cmpd="sng">
            <a:solidFill>
              <a:schemeClr val="tx1"/>
            </a:solidFill>
            <a:prstDash val="solid"/>
            <a:round/>
            <a:headEnd type="none" w="med" len="med"/>
            <a:tailEnd type="none" w="med" len="med"/>
          </a:ln>
        </p:spPr>
      </p:sp>
      <p:sp>
        <p:nvSpPr>
          <p:cNvPr id="15371" name="直接连接符 15370"/>
          <p:cNvSpPr/>
          <p:nvPr/>
        </p:nvSpPr>
        <p:spPr>
          <a:xfrm>
            <a:off x="990600" y="3124200"/>
            <a:ext cx="0" cy="2133600"/>
          </a:xfrm>
          <a:prstGeom prst="line">
            <a:avLst/>
          </a:prstGeom>
          <a:ln w="76200" cap="flat" cmpd="sng">
            <a:solidFill>
              <a:schemeClr val="tx1"/>
            </a:solidFill>
            <a:prstDash val="solid"/>
            <a:round/>
            <a:headEnd type="none" w="med" len="med"/>
            <a:tailEnd type="triangle" w="med" len="med"/>
          </a:ln>
        </p:spPr>
      </p:sp>
      <p:sp>
        <p:nvSpPr>
          <p:cNvPr id="15372" name="直接连接符 15371"/>
          <p:cNvSpPr/>
          <p:nvPr/>
        </p:nvSpPr>
        <p:spPr>
          <a:xfrm>
            <a:off x="2438400" y="3124200"/>
            <a:ext cx="0" cy="609600"/>
          </a:xfrm>
          <a:prstGeom prst="line">
            <a:avLst/>
          </a:prstGeom>
          <a:ln w="38100" cap="flat" cmpd="sng">
            <a:solidFill>
              <a:schemeClr val="tx1"/>
            </a:solidFill>
            <a:prstDash val="solid"/>
            <a:round/>
            <a:headEnd type="none" w="med" len="med"/>
            <a:tailEnd type="triangle" w="med" len="med"/>
          </a:ln>
        </p:spPr>
      </p:sp>
      <p:sp>
        <p:nvSpPr>
          <p:cNvPr id="15373" name="直接连接符 15372"/>
          <p:cNvSpPr/>
          <p:nvPr/>
        </p:nvSpPr>
        <p:spPr>
          <a:xfrm>
            <a:off x="4211638" y="3141663"/>
            <a:ext cx="0" cy="1295400"/>
          </a:xfrm>
          <a:prstGeom prst="line">
            <a:avLst/>
          </a:prstGeom>
          <a:ln w="57150" cap="flat" cmpd="sng">
            <a:solidFill>
              <a:srgbClr val="0000FF"/>
            </a:solidFill>
            <a:prstDash val="solid"/>
            <a:round/>
            <a:headEnd type="none" w="med" len="med"/>
            <a:tailEnd type="triangle" w="med" len="med"/>
          </a:ln>
        </p:spPr>
      </p:sp>
      <p:sp>
        <p:nvSpPr>
          <p:cNvPr id="15374" name="矩形 15373"/>
          <p:cNvSpPr/>
          <p:nvPr/>
        </p:nvSpPr>
        <p:spPr>
          <a:xfrm>
            <a:off x="6877050" y="5373688"/>
            <a:ext cx="2266950" cy="701675"/>
          </a:xfrm>
          <a:prstGeom prst="rect">
            <a:avLst/>
          </a:prstGeom>
          <a:noFill/>
          <a:ln w="9525">
            <a:noFill/>
          </a:ln>
        </p:spPr>
        <p:txBody>
          <a:bodyPr anchor="t">
            <a:spAutoFit/>
          </a:bodyPr>
          <a:p>
            <a:r>
              <a:rPr lang="en-US" altLang="zh-CN" sz="4000" b="1">
                <a:latin typeface="Times New Roman" panose="02020603050405020304" pitchFamily="18" charset="0"/>
                <a:ea typeface="华文新魏" pitchFamily="2" charset="-122"/>
              </a:rPr>
              <a:t>V</a:t>
            </a:r>
            <a:r>
              <a:rPr lang="en-US" altLang="zh-CN" sz="4000" b="1" baseline="-25000">
                <a:latin typeface="Times New Roman" panose="02020603050405020304" pitchFamily="18" charset="0"/>
                <a:ea typeface="华文新魏" pitchFamily="2" charset="-122"/>
              </a:rPr>
              <a:t>12</a:t>
            </a:r>
            <a:r>
              <a:rPr lang="zh-CN" altLang="en-US" sz="4000" b="1" dirty="0">
                <a:latin typeface="Times New Roman" panose="02020603050405020304" pitchFamily="18" charset="0"/>
                <a:ea typeface="宋体" panose="02010600030101010101" pitchFamily="2" charset="-122"/>
              </a:rPr>
              <a:t>＞</a:t>
            </a:r>
            <a:r>
              <a:rPr lang="en-US" altLang="zh-CN" sz="4000" b="1">
                <a:latin typeface="Times New Roman" panose="02020603050405020304" pitchFamily="18" charset="0"/>
                <a:ea typeface="华文新魏" pitchFamily="2" charset="-122"/>
              </a:rPr>
              <a:t>8</a:t>
            </a:r>
            <a:endParaRPr lang="en-US" altLang="zh-CN" sz="4000" b="1">
              <a:latin typeface="Times New Roman" panose="02020603050405020304" pitchFamily="18" charset="0"/>
              <a:ea typeface="华文新魏" pitchFamily="2" charset="-122"/>
            </a:endParaRPr>
          </a:p>
        </p:txBody>
      </p:sp>
      <p:sp>
        <p:nvSpPr>
          <p:cNvPr id="15375" name="文本框 15374"/>
          <p:cNvSpPr txBox="1"/>
          <p:nvPr/>
        </p:nvSpPr>
        <p:spPr>
          <a:xfrm>
            <a:off x="395288" y="5300663"/>
            <a:ext cx="1371600" cy="701675"/>
          </a:xfrm>
          <a:prstGeom prst="rect">
            <a:avLst/>
          </a:prstGeom>
          <a:noFill/>
          <a:ln w="9525">
            <a:noFill/>
          </a:ln>
        </p:spPr>
        <p:txBody>
          <a:bodyPr anchor="t">
            <a:spAutoFit/>
          </a:bodyPr>
          <a:p>
            <a:pPr>
              <a:spcBef>
                <a:spcPct val="50000"/>
              </a:spcBef>
            </a:pPr>
            <a:r>
              <a:rPr lang="en-US" altLang="zh-CN" sz="4000" b="1">
                <a:latin typeface="Times New Roman" panose="02020603050405020304" pitchFamily="18" charset="0"/>
                <a:ea typeface="华文新魏" pitchFamily="2" charset="-122"/>
              </a:rPr>
              <a:t>V</a:t>
            </a:r>
            <a:r>
              <a:rPr lang="en-US" altLang="zh-CN" sz="4000" b="1" baseline="-25000">
                <a:latin typeface="Times New Roman" panose="02020603050405020304" pitchFamily="18" charset="0"/>
                <a:ea typeface="华文新魏" pitchFamily="2" charset="-122"/>
              </a:rPr>
              <a:t>1</a:t>
            </a:r>
            <a:r>
              <a:rPr lang="en-US" altLang="zh-CN" sz="4000" b="1">
                <a:latin typeface="Times New Roman" panose="02020603050405020304" pitchFamily="18" charset="0"/>
                <a:ea typeface="华文新魏" pitchFamily="2" charset="-122"/>
              </a:rPr>
              <a:t>=8</a:t>
            </a:r>
            <a:endParaRPr lang="en-US" altLang="zh-CN" sz="4000" b="1">
              <a:latin typeface="Times New Roman" panose="02020603050405020304" pitchFamily="18" charset="0"/>
              <a:ea typeface="华文新魏" pitchFamily="2" charset="-122"/>
            </a:endParaRPr>
          </a:p>
        </p:txBody>
      </p:sp>
      <p:sp>
        <p:nvSpPr>
          <p:cNvPr id="15376" name="文本框 15375"/>
          <p:cNvSpPr txBox="1"/>
          <p:nvPr/>
        </p:nvSpPr>
        <p:spPr>
          <a:xfrm>
            <a:off x="1763713" y="4076700"/>
            <a:ext cx="1524000" cy="701675"/>
          </a:xfrm>
          <a:prstGeom prst="rect">
            <a:avLst/>
          </a:prstGeom>
          <a:noFill/>
          <a:ln w="9525">
            <a:noFill/>
          </a:ln>
        </p:spPr>
        <p:txBody>
          <a:bodyPr anchor="t">
            <a:spAutoFit/>
          </a:bodyPr>
          <a:p>
            <a:pPr>
              <a:spcBef>
                <a:spcPct val="50000"/>
              </a:spcBef>
            </a:pPr>
            <a:r>
              <a:rPr lang="en-US" altLang="zh-CN" sz="4000" b="1">
                <a:latin typeface="Times New Roman" panose="02020603050405020304" pitchFamily="18" charset="0"/>
                <a:ea typeface="华文新魏" pitchFamily="2" charset="-122"/>
              </a:rPr>
              <a:t>V</a:t>
            </a:r>
            <a:r>
              <a:rPr lang="en-US" altLang="zh-CN" sz="4000" b="1" baseline="-25000">
                <a:latin typeface="Times New Roman" panose="02020603050405020304" pitchFamily="18" charset="0"/>
                <a:ea typeface="华文新魏" pitchFamily="2" charset="-122"/>
              </a:rPr>
              <a:t>2</a:t>
            </a:r>
            <a:r>
              <a:rPr lang="en-US" altLang="zh-CN" sz="4000" b="1">
                <a:latin typeface="Times New Roman" panose="02020603050405020304" pitchFamily="18" charset="0"/>
                <a:ea typeface="华文新魏" pitchFamily="2" charset="-122"/>
              </a:rPr>
              <a:t>=4</a:t>
            </a:r>
            <a:endParaRPr lang="en-US" altLang="zh-CN" sz="4000" b="1">
              <a:latin typeface="Times New Roman" panose="02020603050405020304" pitchFamily="18" charset="0"/>
              <a:ea typeface="华文新魏" pitchFamily="2" charset="-122"/>
            </a:endParaRPr>
          </a:p>
        </p:txBody>
      </p:sp>
      <p:sp>
        <p:nvSpPr>
          <p:cNvPr id="15377" name="直接连接符 15376"/>
          <p:cNvSpPr/>
          <p:nvPr/>
        </p:nvSpPr>
        <p:spPr>
          <a:xfrm>
            <a:off x="6659563" y="3141663"/>
            <a:ext cx="0" cy="3095625"/>
          </a:xfrm>
          <a:prstGeom prst="line">
            <a:avLst/>
          </a:prstGeom>
          <a:ln w="76200" cap="flat" cmpd="sng">
            <a:solidFill>
              <a:schemeClr val="tx1"/>
            </a:solidFill>
            <a:prstDash val="solid"/>
            <a:round/>
            <a:headEnd type="none" w="med" len="med"/>
            <a:tailEnd type="triangle" w="med" len="med"/>
          </a:ln>
        </p:spPr>
      </p:sp>
      <p:sp>
        <p:nvSpPr>
          <p:cNvPr id="15378" name="文本框 15377"/>
          <p:cNvSpPr txBox="1"/>
          <p:nvPr/>
        </p:nvSpPr>
        <p:spPr>
          <a:xfrm>
            <a:off x="3348038" y="4797425"/>
            <a:ext cx="1979612" cy="701675"/>
          </a:xfrm>
          <a:prstGeom prst="rect">
            <a:avLst/>
          </a:prstGeom>
          <a:noFill/>
          <a:ln w="9525">
            <a:noFill/>
          </a:ln>
        </p:spPr>
        <p:txBody>
          <a:bodyPr wrap="none" anchor="t">
            <a:spAutoFit/>
          </a:bodyPr>
          <a:p>
            <a:r>
              <a:rPr lang="en-US" altLang="zh-CN" sz="4000" b="1">
                <a:latin typeface="Times New Roman" panose="02020603050405020304" pitchFamily="18" charset="0"/>
                <a:ea typeface="宋体" panose="02010600030101010101" pitchFamily="2" charset="-122"/>
              </a:rPr>
              <a:t>4&lt;V</a:t>
            </a:r>
            <a:r>
              <a:rPr lang="en-US" altLang="zh-CN" sz="4000" b="1" baseline="-25000">
                <a:latin typeface="Times New Roman" panose="02020603050405020304" pitchFamily="18" charset="0"/>
                <a:ea typeface="宋体" panose="02010600030101010101" pitchFamily="2" charset="-122"/>
              </a:rPr>
              <a:t>12</a:t>
            </a:r>
            <a:r>
              <a:rPr lang="en-US" altLang="zh-CN" sz="4000" b="1">
                <a:latin typeface="Times New Roman" panose="02020603050405020304" pitchFamily="18" charset="0"/>
                <a:ea typeface="宋体" panose="02010600030101010101" pitchFamily="2" charset="-122"/>
              </a:rPr>
              <a:t>&lt;8</a:t>
            </a:r>
            <a:endParaRPr lang="en-US" altLang="zh-CN" sz="4000" b="1">
              <a:latin typeface="Times New Roman" panose="02020603050405020304" pitchFamily="18" charset="0"/>
              <a:ea typeface="宋体" panose="02010600030101010101" pitchFamily="2" charset="-122"/>
            </a:endParaRPr>
          </a:p>
        </p:txBody>
      </p:sp>
      <p:grpSp>
        <p:nvGrpSpPr>
          <p:cNvPr id="15379" name="组合 15378"/>
          <p:cNvGrpSpPr/>
          <p:nvPr/>
        </p:nvGrpSpPr>
        <p:grpSpPr>
          <a:xfrm>
            <a:off x="6300788" y="2349500"/>
            <a:ext cx="762000" cy="838200"/>
            <a:chOff x="3969" y="1434"/>
            <a:chExt cx="480" cy="528"/>
          </a:xfrm>
        </p:grpSpPr>
        <p:pic>
          <p:nvPicPr>
            <p:cNvPr id="15380" name="图片 15379" descr="NA00178_"/>
            <p:cNvPicPr>
              <a:picLocks noChangeAspect="1"/>
            </p:cNvPicPr>
            <p:nvPr/>
          </p:nvPicPr>
          <p:blipFill>
            <a:blip r:embed="rId2"/>
            <a:stretch>
              <a:fillRect/>
            </a:stretch>
          </p:blipFill>
          <p:spPr>
            <a:xfrm>
              <a:off x="3969" y="1543"/>
              <a:ext cx="480" cy="419"/>
            </a:xfrm>
            <a:prstGeom prst="rect">
              <a:avLst/>
            </a:prstGeom>
            <a:noFill/>
            <a:ln w="9525">
              <a:noFill/>
            </a:ln>
          </p:spPr>
        </p:pic>
        <p:pic>
          <p:nvPicPr>
            <p:cNvPr id="15381" name="图片 15380" descr="NA00178_"/>
            <p:cNvPicPr>
              <a:picLocks noChangeAspect="1"/>
            </p:cNvPicPr>
            <p:nvPr/>
          </p:nvPicPr>
          <p:blipFill>
            <a:blip r:embed="rId2"/>
            <a:stretch>
              <a:fillRect/>
            </a:stretch>
          </p:blipFill>
          <p:spPr>
            <a:xfrm>
              <a:off x="4105" y="1434"/>
              <a:ext cx="192" cy="167"/>
            </a:xfrm>
            <a:prstGeom prst="rect">
              <a:avLst/>
            </a:prstGeom>
            <a:noFill/>
            <a:ln w="9525">
              <a:noFill/>
            </a:ln>
          </p:spPr>
        </p:pic>
        <p:sp>
          <p:nvSpPr>
            <p:cNvPr id="15382" name="直接连接符 15381"/>
            <p:cNvSpPr/>
            <p:nvPr/>
          </p:nvSpPr>
          <p:spPr>
            <a:xfrm>
              <a:off x="4195" y="1480"/>
              <a:ext cx="14" cy="111"/>
            </a:xfrm>
            <a:prstGeom prst="line">
              <a:avLst/>
            </a:prstGeom>
            <a:ln w="6350" cap="flat" cmpd="sng">
              <a:solidFill>
                <a:schemeClr val="tx1"/>
              </a:solidFill>
              <a:prstDash val="solid"/>
              <a:round/>
              <a:headEnd type="none" w="med" len="med"/>
              <a:tailEnd type="none" w="med" len="med"/>
            </a:ln>
          </p:spPr>
        </p:sp>
      </p:grpSp>
      <p:sp>
        <p:nvSpPr>
          <p:cNvPr id="15383" name="矩形 15382">
            <a:hlinkClick r:id="rId3" action="ppaction://hlinkfile"/>
          </p:cNvPr>
          <p:cNvSpPr/>
          <p:nvPr/>
        </p:nvSpPr>
        <p:spPr>
          <a:xfrm>
            <a:off x="3924300" y="3213100"/>
            <a:ext cx="3744913" cy="3240088"/>
          </a:xfrm>
          <a:prstGeom prst="rect">
            <a:avLst/>
          </a:prstGeom>
        </p:spPr>
        <p:txBody>
          <a:bodyPr wrap="none" fromWordArt="1">
            <a:prstTxWarp prst="textPlain">
              <a:avLst>
                <a:gd name="adj" fmla="val 50000"/>
              </a:avLst>
            </a:prstTxWarp>
            <a:normAutofit/>
          </a:bodyPr>
          <a:p>
            <a:pPr algn="ctr"/>
            <a:r>
              <a:rPr lang="zh-CN" altLang="en-US" sz="3600" b="1">
                <a:ln w="12700" cap="flat" cmpd="sng">
                  <a:solidFill>
                    <a:srgbClr val="EAEAEA"/>
                  </a:solidFill>
                  <a:prstDash val="solid"/>
                  <a:round/>
                  <a:headEnd type="none" w="med" len="med"/>
                  <a:tailEnd type="none" w="med" len="med"/>
                </a:ln>
                <a:gradFill rotWithShape="0">
                  <a:gsLst>
                    <a:gs pos="0">
                      <a:srgbClr val="A603AB">
                        <a:alpha val="100000"/>
                      </a:srgbClr>
                    </a:gs>
                    <a:gs pos="12000">
                      <a:srgbClr val="E81766">
                        <a:alpha val="100000"/>
                      </a:srgbClr>
                    </a:gs>
                    <a:gs pos="27000">
                      <a:srgbClr val="EE3F17">
                        <a:alpha val="100000"/>
                      </a:srgbClr>
                    </a:gs>
                    <a:gs pos="48000">
                      <a:srgbClr val="FFFF00">
                        <a:alpha val="100000"/>
                      </a:srgbClr>
                    </a:gs>
                    <a:gs pos="64999">
                      <a:srgbClr val="1A8D48">
                        <a:alpha val="100000"/>
                      </a:srgbClr>
                    </a:gs>
                    <a:gs pos="78999">
                      <a:srgbClr val="0819FB">
                        <a:alpha val="100000"/>
                      </a:srgbClr>
                    </a:gs>
                    <a:gs pos="100000">
                      <a:srgbClr val="A603AB">
                        <a:alpha val="100000"/>
                      </a:srgbClr>
                    </a:gs>
                  </a:gsLst>
                  <a:lin ang="0" scaled="1"/>
                  <a:tileRect/>
                </a:gradFill>
                <a:effectLst>
                  <a:outerShdw dist="35921" dir="2699999" sy="50000" kx="2115830" algn="bl" rotWithShape="0">
                    <a:srgbClr val="C0C0C0">
                      <a:alpha val="80000"/>
                    </a:srgbClr>
                  </a:outerShdw>
                </a:effectLst>
                <a:latin typeface="宋体" panose="02010600030101010101" pitchFamily="2" charset="-122"/>
                <a:ea typeface="宋体" panose="02010600030101010101" pitchFamily="2" charset="-122"/>
              </a:rPr>
              <a:t>?</a:t>
            </a:r>
            <a:endParaRPr lang="zh-CN" altLang="en-US" sz="3600" b="1">
              <a:ln w="12700" cap="flat" cmpd="sng">
                <a:solidFill>
                  <a:srgbClr val="EAEAEA"/>
                </a:solidFill>
                <a:prstDash val="solid"/>
                <a:round/>
                <a:headEnd type="none" w="med" len="med"/>
                <a:tailEnd type="none" w="med" len="med"/>
              </a:ln>
              <a:gradFill rotWithShape="0">
                <a:gsLst>
                  <a:gs pos="0">
                    <a:srgbClr val="A603AB">
                      <a:alpha val="100000"/>
                    </a:srgbClr>
                  </a:gs>
                  <a:gs pos="12000">
                    <a:srgbClr val="E81766">
                      <a:alpha val="100000"/>
                    </a:srgbClr>
                  </a:gs>
                  <a:gs pos="27000">
                    <a:srgbClr val="EE3F17">
                      <a:alpha val="100000"/>
                    </a:srgbClr>
                  </a:gs>
                  <a:gs pos="48000">
                    <a:srgbClr val="FFFF00">
                      <a:alpha val="100000"/>
                    </a:srgbClr>
                  </a:gs>
                  <a:gs pos="64999">
                    <a:srgbClr val="1A8D48">
                      <a:alpha val="100000"/>
                    </a:srgbClr>
                  </a:gs>
                  <a:gs pos="78999">
                    <a:srgbClr val="0819FB">
                      <a:alpha val="100000"/>
                    </a:srgbClr>
                  </a:gs>
                  <a:gs pos="100000">
                    <a:srgbClr val="A603AB">
                      <a:alpha val="100000"/>
                    </a:srgbClr>
                  </a:gs>
                </a:gsLst>
                <a:lin ang="0" scaled="1"/>
                <a:tileRect/>
              </a:gradFill>
              <a:effectLst>
                <a:outerShdw dist="35921" dir="2699999" sy="50000" kx="2115830" algn="bl" rotWithShape="0">
                  <a:srgbClr val="C0C0C0">
                    <a:alpha val="80000"/>
                  </a:srgbClr>
                </a:outerShdw>
              </a:effectLst>
              <a:latin typeface="宋体" panose="02010600030101010101" pitchFamily="2" charset="-122"/>
              <a:ea typeface="宋体" panose="02010600030101010101" pitchFamily="2" charset="-122"/>
            </a:endParaRPr>
          </a:p>
        </p:txBody>
      </p:sp>
      <p:sp>
        <p:nvSpPr>
          <p:cNvPr id="15384" name="云形标注 15383"/>
          <p:cNvSpPr/>
          <p:nvPr/>
        </p:nvSpPr>
        <p:spPr>
          <a:xfrm>
            <a:off x="5724525" y="333375"/>
            <a:ext cx="3419475" cy="1439863"/>
          </a:xfrm>
          <a:prstGeom prst="cloudCallout">
            <a:avLst>
              <a:gd name="adj1" fmla="val -43731"/>
              <a:gd name="adj2" fmla="val 147907"/>
            </a:avLst>
          </a:prstGeom>
          <a:solidFill>
            <a:schemeClr val="accent1"/>
          </a:solidFill>
          <a:ln w="9525" cap="flat" cmpd="sng">
            <a:solidFill>
              <a:schemeClr val="tx1"/>
            </a:solidFill>
            <a:prstDash val="solid"/>
            <a:round/>
            <a:headEnd type="none" w="med" len="med"/>
            <a:tailEnd type="none" w="med" len="med"/>
          </a:ln>
        </p:spPr>
        <p:txBody>
          <a:bodyPr anchor="t"/>
          <a:p>
            <a:pPr algn="ctr"/>
            <a:r>
              <a:rPr lang="zh-CN" altLang="en-US" sz="4000" b="1" dirty="0">
                <a:solidFill>
                  <a:srgbClr val="CC0000"/>
                </a:solidFill>
                <a:latin typeface="Arial" panose="020B0604020202020204" pitchFamily="34" charset="0"/>
                <a:ea typeface="宋体" panose="02010600030101010101" pitchFamily="2" charset="-122"/>
              </a:rPr>
              <a:t>归谬法</a:t>
            </a:r>
            <a:endParaRPr lang="zh-CN" altLang="en-US" sz="4000" b="1" dirty="0">
              <a:solidFill>
                <a:srgbClr val="CC0000"/>
              </a:solidFill>
              <a:latin typeface="Arial" panose="020B060402020202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5369"/>
                                        </p:tgtEl>
                                        <p:attrNameLst>
                                          <p:attrName>style.visibility</p:attrName>
                                        </p:attrNameLst>
                                      </p:cBhvr>
                                      <p:to>
                                        <p:strVal val="visible"/>
                                      </p:to>
                                    </p:set>
                                    <p:animEffect transition="in" filter="blinds(horizontal)">
                                      <p:cBhvr>
                                        <p:cTn id="7" dur="500"/>
                                        <p:tgtEl>
                                          <p:spTgt spid="15369"/>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499"/>
                                          </p:stCondLst>
                                        </p:cTn>
                                        <p:tgtEl>
                                          <p:spTgt spid="15370"/>
                                        </p:tgtEl>
                                        <p:attrNameLst>
                                          <p:attrName>style.visibility</p:attrName>
                                        </p:attrNameLst>
                                      </p:cBhvr>
                                      <p:to>
                                        <p:strVal val="visible"/>
                                      </p:to>
                                    </p:set>
                                  </p:childTnLst>
                                </p:cTn>
                              </p:par>
                            </p:childTnLst>
                          </p:cTn>
                        </p:par>
                        <p:par>
                          <p:cTn id="11" fill="hold">
                            <p:stCondLst>
                              <p:cond delay="1000"/>
                            </p:stCondLst>
                            <p:childTnLst>
                              <p:par>
                                <p:cTn id="12" presetID="3" presetClass="entr" presetSubtype="10" fill="hold" nodeType="afterEffect">
                                  <p:stCondLst>
                                    <p:cond delay="0"/>
                                  </p:stCondLst>
                                  <p:childTnLst>
                                    <p:set>
                                      <p:cBhvr>
                                        <p:cTn id="13" dur="1" fill="hold">
                                          <p:stCondLst>
                                            <p:cond delay="0"/>
                                          </p:stCondLst>
                                        </p:cTn>
                                        <p:tgtEl>
                                          <p:spTgt spid="15367"/>
                                        </p:tgtEl>
                                        <p:attrNameLst>
                                          <p:attrName>style.visibility</p:attrName>
                                        </p:attrNameLst>
                                      </p:cBhvr>
                                      <p:to>
                                        <p:strVal val="visible"/>
                                      </p:to>
                                    </p:set>
                                    <p:animEffect transition="in" filter="blinds(horizontal)">
                                      <p:cBhvr>
                                        <p:cTn id="14" dur="500"/>
                                        <p:tgtEl>
                                          <p:spTgt spid="15367"/>
                                        </p:tgtEl>
                                      </p:cBhvr>
                                    </p:animEffect>
                                  </p:childTnLst>
                                </p:cTn>
                              </p:par>
                            </p:childTnLst>
                          </p:cTn>
                        </p:par>
                        <p:par>
                          <p:cTn id="15" fill="hold">
                            <p:stCondLst>
                              <p:cond delay="1500"/>
                            </p:stCondLst>
                            <p:childTnLst>
                              <p:par>
                                <p:cTn id="16" presetID="3" presetClass="entr" presetSubtype="10" fill="hold" nodeType="afterEffect">
                                  <p:stCondLst>
                                    <p:cond delay="0"/>
                                  </p:stCondLst>
                                  <p:childTnLst>
                                    <p:set>
                                      <p:cBhvr>
                                        <p:cTn id="17" dur="1" fill="hold">
                                          <p:stCondLst>
                                            <p:cond delay="0"/>
                                          </p:stCondLst>
                                        </p:cTn>
                                        <p:tgtEl>
                                          <p:spTgt spid="15368"/>
                                        </p:tgtEl>
                                        <p:attrNameLst>
                                          <p:attrName>style.visibility</p:attrName>
                                        </p:attrNameLst>
                                      </p:cBhvr>
                                      <p:to>
                                        <p:strVal val="visible"/>
                                      </p:to>
                                    </p:set>
                                    <p:animEffect transition="in" filter="blinds(horizontal)">
                                      <p:cBhvr>
                                        <p:cTn id="18" dur="500"/>
                                        <p:tgtEl>
                                          <p:spTgt spid="15368"/>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15371"/>
                                        </p:tgtEl>
                                        <p:attrNameLst>
                                          <p:attrName>style.visibility</p:attrName>
                                        </p:attrNameLst>
                                      </p:cBhvr>
                                      <p:to>
                                        <p:strVal val="visible"/>
                                      </p:to>
                                    </p:set>
                                    <p:animEffect transition="in" filter="blinds(horizontal)">
                                      <p:cBhvr>
                                        <p:cTn id="23" dur="500"/>
                                        <p:tgtEl>
                                          <p:spTgt spid="15371"/>
                                        </p:tgtEl>
                                      </p:cBhvr>
                                    </p:animEffect>
                                  </p:childTnLst>
                                </p:cTn>
                              </p:par>
                            </p:childTnLst>
                          </p:cTn>
                        </p:par>
                        <p:par>
                          <p:cTn id="24" fill="hold">
                            <p:stCondLst>
                              <p:cond delay="500"/>
                            </p:stCondLst>
                            <p:childTnLst>
                              <p:par>
                                <p:cTn id="25" presetID="3" presetClass="entr" presetSubtype="10" fill="hold" grpId="0" nodeType="afterEffect">
                                  <p:stCondLst>
                                    <p:cond delay="0"/>
                                  </p:stCondLst>
                                  <p:childTnLst>
                                    <p:set>
                                      <p:cBhvr>
                                        <p:cTn id="26" dur="1" fill="hold">
                                          <p:stCondLst>
                                            <p:cond delay="0"/>
                                          </p:stCondLst>
                                        </p:cTn>
                                        <p:tgtEl>
                                          <p:spTgt spid="15375"/>
                                        </p:tgtEl>
                                        <p:attrNameLst>
                                          <p:attrName>style.visibility</p:attrName>
                                        </p:attrNameLst>
                                      </p:cBhvr>
                                      <p:to>
                                        <p:strVal val="visible"/>
                                      </p:to>
                                    </p:set>
                                    <p:animEffect transition="in" filter="blinds(horizontal)">
                                      <p:cBhvr>
                                        <p:cTn id="27" dur="500"/>
                                        <p:tgtEl>
                                          <p:spTgt spid="1537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5372"/>
                                        </p:tgtEl>
                                        <p:attrNameLst>
                                          <p:attrName>style.visibility</p:attrName>
                                        </p:attrNameLst>
                                      </p:cBhvr>
                                      <p:to>
                                        <p:strVal val="visible"/>
                                      </p:to>
                                    </p:set>
                                    <p:animEffect transition="in" filter="blinds(horizontal)">
                                      <p:cBhvr>
                                        <p:cTn id="32" dur="500"/>
                                        <p:tgtEl>
                                          <p:spTgt spid="15372"/>
                                        </p:tgtEl>
                                      </p:cBhvr>
                                    </p:animEffect>
                                  </p:childTnLst>
                                </p:cTn>
                              </p:par>
                            </p:childTnLst>
                          </p:cTn>
                        </p:par>
                        <p:par>
                          <p:cTn id="33" fill="hold">
                            <p:stCondLst>
                              <p:cond delay="500"/>
                            </p:stCondLst>
                            <p:childTnLst>
                              <p:par>
                                <p:cTn id="34" presetID="3" presetClass="entr" presetSubtype="10" fill="hold" grpId="0" nodeType="afterEffect">
                                  <p:stCondLst>
                                    <p:cond delay="0"/>
                                  </p:stCondLst>
                                  <p:childTnLst>
                                    <p:set>
                                      <p:cBhvr>
                                        <p:cTn id="35" dur="1" fill="hold">
                                          <p:stCondLst>
                                            <p:cond delay="0"/>
                                          </p:stCondLst>
                                        </p:cTn>
                                        <p:tgtEl>
                                          <p:spTgt spid="15376"/>
                                        </p:tgtEl>
                                        <p:attrNameLst>
                                          <p:attrName>style.visibility</p:attrName>
                                        </p:attrNameLst>
                                      </p:cBhvr>
                                      <p:to>
                                        <p:strVal val="visible"/>
                                      </p:to>
                                    </p:set>
                                    <p:animEffect transition="in" filter="blinds(horizontal)">
                                      <p:cBhvr>
                                        <p:cTn id="36" dur="500"/>
                                        <p:tgtEl>
                                          <p:spTgt spid="15376"/>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15363"/>
                                        </p:tgtEl>
                                        <p:attrNameLst>
                                          <p:attrName>style.visibility</p:attrName>
                                        </p:attrNameLst>
                                      </p:cBhvr>
                                      <p:to>
                                        <p:strVal val="visible"/>
                                      </p:to>
                                    </p:set>
                                    <p:animEffect transition="in" filter="blinds(horizontal)">
                                      <p:cBhvr>
                                        <p:cTn id="41" dur="500"/>
                                        <p:tgtEl>
                                          <p:spTgt spid="15363"/>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nodeType="clickEffect">
                                  <p:stCondLst>
                                    <p:cond delay="0"/>
                                  </p:stCondLst>
                                  <p:childTnLst>
                                    <p:set>
                                      <p:cBhvr>
                                        <p:cTn id="45" dur="1" fill="hold">
                                          <p:stCondLst>
                                            <p:cond delay="0"/>
                                          </p:stCondLst>
                                        </p:cTn>
                                        <p:tgtEl>
                                          <p:spTgt spid="15373"/>
                                        </p:tgtEl>
                                        <p:attrNameLst>
                                          <p:attrName>style.visibility</p:attrName>
                                        </p:attrNameLst>
                                      </p:cBhvr>
                                      <p:to>
                                        <p:strVal val="visible"/>
                                      </p:to>
                                    </p:set>
                                    <p:animEffect transition="in" filter="blinds(horizontal)">
                                      <p:cBhvr>
                                        <p:cTn id="46" dur="500"/>
                                        <p:tgtEl>
                                          <p:spTgt spid="15373"/>
                                        </p:tgtEl>
                                      </p:cBhvr>
                                    </p:animEffect>
                                  </p:childTnLst>
                                </p:cTn>
                              </p:par>
                            </p:childTnLst>
                          </p:cTn>
                        </p:par>
                        <p:par>
                          <p:cTn id="47" fill="hold">
                            <p:stCondLst>
                              <p:cond delay="500"/>
                            </p:stCondLst>
                            <p:childTnLst>
                              <p:par>
                                <p:cTn id="48" presetID="3" presetClass="entr" presetSubtype="10" fill="hold" grpId="0" nodeType="afterEffect">
                                  <p:stCondLst>
                                    <p:cond delay="0"/>
                                  </p:stCondLst>
                                  <p:childTnLst>
                                    <p:set>
                                      <p:cBhvr>
                                        <p:cTn id="49" dur="1" fill="hold">
                                          <p:stCondLst>
                                            <p:cond delay="0"/>
                                          </p:stCondLst>
                                        </p:cTn>
                                        <p:tgtEl>
                                          <p:spTgt spid="15378"/>
                                        </p:tgtEl>
                                        <p:attrNameLst>
                                          <p:attrName>style.visibility</p:attrName>
                                        </p:attrNameLst>
                                      </p:cBhvr>
                                      <p:to>
                                        <p:strVal val="visible"/>
                                      </p:to>
                                    </p:set>
                                    <p:animEffect transition="in" filter="blinds(horizontal)">
                                      <p:cBhvr>
                                        <p:cTn id="50" dur="500"/>
                                        <p:tgtEl>
                                          <p:spTgt spid="15378"/>
                                        </p:tgtEl>
                                      </p:cBhvr>
                                    </p:animEffec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537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nodeType="clickEffect">
                                  <p:stCondLst>
                                    <p:cond delay="0"/>
                                  </p:stCondLst>
                                  <p:childTnLst>
                                    <p:set>
                                      <p:cBhvr>
                                        <p:cTn id="58" dur="1" fill="hold">
                                          <p:stCondLst>
                                            <p:cond delay="0"/>
                                          </p:stCondLst>
                                        </p:cTn>
                                        <p:tgtEl>
                                          <p:spTgt spid="15377"/>
                                        </p:tgtEl>
                                        <p:attrNameLst>
                                          <p:attrName>style.visibility</p:attrName>
                                        </p:attrNameLst>
                                      </p:cBhvr>
                                      <p:to>
                                        <p:strVal val="visible"/>
                                      </p:to>
                                    </p:set>
                                    <p:animEffect transition="in" filter="blinds(horizontal)">
                                      <p:cBhvr>
                                        <p:cTn id="59" dur="500"/>
                                        <p:tgtEl>
                                          <p:spTgt spid="15377"/>
                                        </p:tgtEl>
                                      </p:cBhvr>
                                    </p:animEffect>
                                  </p:childTnLst>
                                </p:cTn>
                              </p:par>
                            </p:childTnLst>
                          </p:cTn>
                        </p:par>
                        <p:par>
                          <p:cTn id="60" fill="hold">
                            <p:stCondLst>
                              <p:cond delay="500"/>
                            </p:stCondLst>
                            <p:childTnLst>
                              <p:par>
                                <p:cTn id="61" presetID="3" presetClass="entr" presetSubtype="10" fill="hold" grpId="0" nodeType="afterEffect">
                                  <p:stCondLst>
                                    <p:cond delay="0"/>
                                  </p:stCondLst>
                                  <p:childTnLst>
                                    <p:set>
                                      <p:cBhvr>
                                        <p:cTn id="62" dur="1" fill="hold">
                                          <p:stCondLst>
                                            <p:cond delay="0"/>
                                          </p:stCondLst>
                                        </p:cTn>
                                        <p:tgtEl>
                                          <p:spTgt spid="15374"/>
                                        </p:tgtEl>
                                        <p:attrNameLst>
                                          <p:attrName>style.visibility</p:attrName>
                                        </p:attrNameLst>
                                      </p:cBhvr>
                                      <p:to>
                                        <p:strVal val="visible"/>
                                      </p:to>
                                    </p:set>
                                    <p:animEffect transition="in" filter="blinds(horizontal)">
                                      <p:cBhvr>
                                        <p:cTn id="63" dur="500"/>
                                        <p:tgtEl>
                                          <p:spTgt spid="15374"/>
                                        </p:tgtEl>
                                      </p:cBhvr>
                                    </p:animEffect>
                                  </p:childTnLst>
                                </p:cTn>
                              </p:par>
                            </p:childTnLst>
                          </p:cTn>
                        </p:par>
                      </p:childTnLst>
                    </p:cTn>
                  </p:par>
                  <p:par>
                    <p:cTn id="64" fill="hold">
                      <p:stCondLst>
                        <p:cond delay="indefinite"/>
                      </p:stCondLst>
                      <p:childTnLst>
                        <p:par>
                          <p:cTn id="65" fill="hold">
                            <p:stCondLst>
                              <p:cond delay="0"/>
                            </p:stCondLst>
                            <p:childTnLst>
                              <p:par>
                                <p:cTn id="66" presetID="19" presetClass="entr" presetSubtype="10" fill="hold" nodeType="clickEffect">
                                  <p:stCondLst>
                                    <p:cond delay="0"/>
                                  </p:stCondLst>
                                  <p:childTnLst>
                                    <p:set>
                                      <p:cBhvr>
                                        <p:cTn id="67" dur="1" fill="hold">
                                          <p:stCondLst>
                                            <p:cond delay="0"/>
                                          </p:stCondLst>
                                        </p:cTn>
                                        <p:tgtEl>
                                          <p:spTgt spid="15383"/>
                                        </p:tgtEl>
                                        <p:attrNameLst>
                                          <p:attrName>style.visibility</p:attrName>
                                        </p:attrNameLst>
                                      </p:cBhvr>
                                      <p:to>
                                        <p:strVal val="visible"/>
                                      </p:to>
                                    </p:set>
                                    <p:anim calcmode="lin" valueType="num">
                                      <p:cBhvr>
                                        <p:cTn id="68" dur="5000" fill="hold"/>
                                        <p:tgtEl>
                                          <p:spTgt spid="15383"/>
                                        </p:tgtEl>
                                        <p:attrNameLst>
                                          <p:attrName>ppt_w</p:attrName>
                                        </p:attrNameLst>
                                      </p:cBhvr>
                                      <p:tavLst>
                                        <p:tav tm="0" fmla="#ppt_w*sin(2.5*pi*$)">
                                          <p:val>
                                            <p:fltVal val="0.000000"/>
                                          </p:val>
                                        </p:tav>
                                        <p:tav tm="100000">
                                          <p:val>
                                            <p:fltVal val="1.000000"/>
                                          </p:val>
                                        </p:tav>
                                      </p:tavLst>
                                    </p:anim>
                                    <p:anim calcmode="lin" valueType="num">
                                      <p:cBhvr>
                                        <p:cTn id="69" dur="5000" fill="hold"/>
                                        <p:tgtEl>
                                          <p:spTgt spid="15383"/>
                                        </p:tgtEl>
                                        <p:attrNameLst>
                                          <p:attrName>ppt_h</p:attrName>
                                        </p:attrNameLst>
                                      </p:cBhvr>
                                      <p:tavLst>
                                        <p:tav tm="0">
                                          <p:val>
                                            <p:strVal val="#ppt_h"/>
                                          </p:val>
                                        </p:tav>
                                        <p:tav tm="100000">
                                          <p:val>
                                            <p:strVal val="#ppt_h"/>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grpId="0" nodeType="clickEffect">
                                  <p:stCondLst>
                                    <p:cond delay="0"/>
                                  </p:stCondLst>
                                  <p:childTnLst>
                                    <p:set>
                                      <p:cBhvr>
                                        <p:cTn id="73" dur="1" fill="hold">
                                          <p:stCondLst>
                                            <p:cond delay="0"/>
                                          </p:stCondLst>
                                        </p:cTn>
                                        <p:tgtEl>
                                          <p:spTgt spid="15384"/>
                                        </p:tgtEl>
                                        <p:attrNameLst>
                                          <p:attrName>style.visibility</p:attrName>
                                        </p:attrNameLst>
                                      </p:cBhvr>
                                      <p:to>
                                        <p:strVal val="visible"/>
                                      </p:to>
                                    </p:set>
                                    <p:anim calcmode="lin" valueType="num">
                                      <p:cBhvr additive="base">
                                        <p:cTn id="74" dur="500" fill="hold"/>
                                        <p:tgtEl>
                                          <p:spTgt spid="15384"/>
                                        </p:tgtEl>
                                        <p:attrNameLst>
                                          <p:attrName>ppt_x</p:attrName>
                                        </p:attrNameLst>
                                      </p:cBhvr>
                                      <p:tavLst>
                                        <p:tav tm="0">
                                          <p:val>
                                            <p:strVal val="#ppt_x"/>
                                          </p:val>
                                        </p:tav>
                                        <p:tav tm="100000">
                                          <p:val>
                                            <p:strVal val="#ppt_x"/>
                                          </p:val>
                                        </p:tav>
                                      </p:tavLst>
                                    </p:anim>
                                    <p:anim calcmode="lin" valueType="num">
                                      <p:cBhvr additive="base">
                                        <p:cTn id="75" dur="500" fill="hold"/>
                                        <p:tgtEl>
                                          <p:spTgt spid="1538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9" grpId="0"/>
      <p:bldP spid="15374" grpId="0"/>
      <p:bldP spid="15375" grpId="0"/>
      <p:bldP spid="15376" grpId="0"/>
      <p:bldP spid="15378" grpId="0"/>
      <p:bldP spid="1538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16386" name="矩形 16385"/>
          <p:cNvSpPr>
            <a:spLocks noRot="1"/>
          </p:cNvSpPr>
          <p:nvPr/>
        </p:nvSpPr>
        <p:spPr>
          <a:xfrm>
            <a:off x="0" y="188913"/>
            <a:ext cx="827088" cy="6335712"/>
          </a:xfrm>
          <a:prstGeom prst="rect">
            <a:avLst/>
          </a:prstGeom>
          <a:gradFill rotWithShape="1">
            <a:gsLst>
              <a:gs pos="0">
                <a:srgbClr val="800000"/>
              </a:gs>
              <a:gs pos="100000">
                <a:srgbClr val="3B0000">
                  <a:alpha val="0"/>
                </a:srgbClr>
              </a:gs>
            </a:gsLst>
            <a:lin ang="5400000" scaled="1"/>
            <a:tileRect/>
          </a:gradFill>
          <a:ln w="9525">
            <a:noFill/>
          </a:ln>
        </p:spPr>
        <p:txBody>
          <a:bodyPr anchor="t"/>
          <a:p>
            <a:pPr algn="ctr" fontAlgn="t"/>
            <a:br>
              <a:rPr lang="en-US" altLang="zh-CN" sz="4800" b="1" dirty="0">
                <a:solidFill>
                  <a:schemeClr val="accent1"/>
                </a:solidFill>
                <a:latin typeface="Arial" panose="020B0604020202020204" pitchFamily="34" charset="0"/>
                <a:ea typeface="黑体" panose="02010609060101010101" pitchFamily="2" charset="-122"/>
              </a:rPr>
            </a:br>
            <a:r>
              <a:rPr lang="zh-CN" altLang="en-US" sz="4800" b="1" dirty="0">
                <a:solidFill>
                  <a:schemeClr val="accent1"/>
                </a:solidFill>
                <a:latin typeface="Arial" panose="020B0604020202020204" pitchFamily="34" charset="0"/>
                <a:ea typeface="黑体" panose="02010609060101010101" pitchFamily="2" charset="-122"/>
              </a:rPr>
              <a:t>　逻辑的力量</a:t>
            </a:r>
            <a:endParaRPr lang="zh-CN" altLang="en-US" sz="4800" b="1" dirty="0">
              <a:solidFill>
                <a:schemeClr val="accent1"/>
              </a:solidFill>
              <a:latin typeface="Arial" panose="020B0604020202020204" pitchFamily="34" charset="0"/>
              <a:ea typeface="黑体" panose="02010609060101010101" pitchFamily="2" charset="-122"/>
            </a:endParaRPr>
          </a:p>
        </p:txBody>
      </p:sp>
      <p:pic>
        <p:nvPicPr>
          <p:cNvPr id="16387" name="图片 16386" descr="gif008">
            <a:hlinkClick r:id="rId2" action="ppaction://hlinkfile"/>
          </p:cNvPr>
          <p:cNvPicPr>
            <a:picLocks noChangeAspect="1"/>
          </p:cNvPicPr>
          <p:nvPr/>
        </p:nvPicPr>
        <p:blipFill>
          <a:blip r:embed="rId3"/>
          <a:stretch>
            <a:fillRect/>
          </a:stretch>
        </p:blipFill>
        <p:spPr>
          <a:xfrm>
            <a:off x="8532813" y="26988"/>
            <a:ext cx="611187" cy="544512"/>
          </a:xfrm>
          <a:prstGeom prst="rect">
            <a:avLst/>
          </a:prstGeom>
          <a:noFill/>
          <a:ln w="9525">
            <a:noFill/>
          </a:ln>
        </p:spPr>
      </p:pic>
      <p:sp>
        <p:nvSpPr>
          <p:cNvPr id="16388" name="文本框 16387"/>
          <p:cNvSpPr txBox="1"/>
          <p:nvPr/>
        </p:nvSpPr>
        <p:spPr>
          <a:xfrm>
            <a:off x="1079500" y="1412875"/>
            <a:ext cx="8064500" cy="1555750"/>
          </a:xfrm>
          <a:prstGeom prst="rect">
            <a:avLst/>
          </a:prstGeom>
          <a:noFill/>
          <a:ln w="9525">
            <a:noFill/>
          </a:ln>
        </p:spPr>
        <p:txBody>
          <a:bodyPr anchor="t">
            <a:spAutoFit/>
          </a:bodyPr>
          <a:p>
            <a:pPr>
              <a:spcBef>
                <a:spcPct val="50000"/>
              </a:spcBef>
            </a:pPr>
            <a:r>
              <a:rPr lang="zh-CN" altLang="en-US" sz="4800" b="1" dirty="0">
                <a:latin typeface="Arial" panose="020B0604020202020204" pitchFamily="34" charset="0"/>
                <a:ea typeface="宋体" panose="02010600030101010101" pitchFamily="2" charset="-122"/>
              </a:rPr>
              <a:t>论证了</a:t>
            </a:r>
            <a:r>
              <a:rPr lang="zh-CN" altLang="en-US" sz="4800" b="1" dirty="0">
                <a:latin typeface="Arial" panose="020B0604020202020204" pitchFamily="34" charset="0"/>
                <a:ea typeface="华文行楷" pitchFamily="2" charset="-122"/>
              </a:rPr>
              <a:t>亚里士多德</a:t>
            </a:r>
            <a:r>
              <a:rPr lang="zh-CN" altLang="en-US" sz="4800" b="1" dirty="0">
                <a:latin typeface="Arial" panose="020B0604020202020204" pitchFamily="34" charset="0"/>
                <a:ea typeface="宋体" panose="02010600030101010101" pitchFamily="2" charset="-122"/>
              </a:rPr>
              <a:t>的</a:t>
            </a:r>
            <a:r>
              <a:rPr lang="zh-CN" altLang="en-US" sz="4800" b="1" dirty="0">
                <a:solidFill>
                  <a:srgbClr val="0000FF"/>
                </a:solidFill>
                <a:latin typeface="Arial" panose="020B0604020202020204" pitchFamily="34" charset="0"/>
                <a:ea typeface="宋体" panose="02010600030101010101" pitchFamily="2" charset="-122"/>
              </a:rPr>
              <a:t>错误观点</a:t>
            </a:r>
            <a:r>
              <a:rPr lang="en-US" altLang="zh-CN" sz="4800" b="1">
                <a:solidFill>
                  <a:srgbClr val="0000FF"/>
                </a:solidFill>
                <a:latin typeface="Arial" panose="020B0604020202020204" pitchFamily="34" charset="0"/>
                <a:ea typeface="宋体" panose="02010600030101010101" pitchFamily="2" charset="-122"/>
              </a:rPr>
              <a:t>: </a:t>
            </a:r>
            <a:r>
              <a:rPr lang="en-US" altLang="zh-CN" sz="4800" b="1">
                <a:latin typeface="Arial" panose="020B0604020202020204" pitchFamily="34" charset="0"/>
                <a:ea typeface="宋体" panose="02010600030101010101" pitchFamily="2" charset="-122"/>
              </a:rPr>
              <a:t>“</a:t>
            </a:r>
            <a:r>
              <a:rPr lang="zh-CN" altLang="en-US" sz="4800" b="1" dirty="0">
                <a:latin typeface="Arial" panose="020B0604020202020204" pitchFamily="34" charset="0"/>
                <a:ea typeface="宋体" panose="02010600030101010101" pitchFamily="2" charset="-122"/>
              </a:rPr>
              <a:t>重物比轻物下落得快</a:t>
            </a:r>
            <a:r>
              <a:rPr lang="zh-CN" altLang="en-US" sz="4800" b="1">
                <a:latin typeface="Arial" panose="020B0604020202020204" pitchFamily="34" charset="0"/>
                <a:ea typeface="宋体" panose="02010600030101010101" pitchFamily="2" charset="-122"/>
              </a:rPr>
              <a:t>”</a:t>
            </a:r>
            <a:endParaRPr lang="zh-CN" altLang="en-US" sz="4800" b="1" dirty="0">
              <a:latin typeface="Arial" panose="020B0604020202020204" pitchFamily="34" charset="0"/>
              <a:ea typeface="宋体" panose="02010600030101010101" pitchFamily="2" charset="-122"/>
            </a:endParaRPr>
          </a:p>
        </p:txBody>
      </p:sp>
      <p:sp>
        <p:nvSpPr>
          <p:cNvPr id="16389" name="文本框 16388"/>
          <p:cNvSpPr txBox="1"/>
          <p:nvPr/>
        </p:nvSpPr>
        <p:spPr>
          <a:xfrm>
            <a:off x="1077913" y="3357563"/>
            <a:ext cx="8066087" cy="2835275"/>
          </a:xfrm>
          <a:prstGeom prst="rect">
            <a:avLst/>
          </a:prstGeom>
          <a:noFill/>
          <a:ln w="9525">
            <a:noFill/>
          </a:ln>
        </p:spPr>
        <p:txBody>
          <a:bodyPr anchor="t">
            <a:spAutoFit/>
          </a:bodyPr>
          <a:p>
            <a:pPr>
              <a:spcBef>
                <a:spcPct val="50000"/>
              </a:spcBef>
            </a:pPr>
            <a:r>
              <a:rPr lang="zh-CN" altLang="en-US" sz="6000" b="1" dirty="0">
                <a:solidFill>
                  <a:srgbClr val="0000FF"/>
                </a:solidFill>
                <a:latin typeface="Arial" panose="020B0604020202020204" pitchFamily="34" charset="0"/>
                <a:ea typeface="宋体" panose="02010600030101010101" pitchFamily="2" charset="-122"/>
              </a:rPr>
              <a:t>正确结论</a:t>
            </a:r>
            <a:r>
              <a:rPr lang="en-US" altLang="zh-CN" sz="6000" b="1">
                <a:solidFill>
                  <a:srgbClr val="0000FF"/>
                </a:solidFill>
                <a:latin typeface="Arial" panose="020B0604020202020204" pitchFamily="34" charset="0"/>
                <a:ea typeface="宋体" panose="02010600030101010101" pitchFamily="2" charset="-122"/>
              </a:rPr>
              <a:t>:</a:t>
            </a:r>
            <a:r>
              <a:rPr lang="zh-CN" altLang="en-US" sz="6000" b="1" dirty="0">
                <a:solidFill>
                  <a:srgbClr val="FF0000"/>
                </a:solidFill>
                <a:latin typeface="Arial" panose="020B0604020202020204" pitchFamily="34" charset="0"/>
                <a:ea typeface="宋体" panose="02010600030101010101" pitchFamily="2" charset="-122"/>
              </a:rPr>
              <a:t>重物与轻物    下落得同样快，与物体质量无关。</a:t>
            </a:r>
            <a:endParaRPr lang="zh-CN" altLang="en-US" sz="6000" b="1">
              <a:solidFill>
                <a:srgbClr val="FF0000"/>
              </a:solidFill>
              <a:latin typeface="Arial" panose="020B0604020202020204" pitchFamily="34" charset="0"/>
              <a:ea typeface="宋体" panose="02010600030101010101" pitchFamily="2" charset="-122"/>
            </a:endParaRPr>
          </a:p>
        </p:txBody>
      </p:sp>
      <p:sp>
        <p:nvSpPr>
          <p:cNvPr id="16390" name="文本框 16389"/>
          <p:cNvSpPr txBox="1"/>
          <p:nvPr/>
        </p:nvSpPr>
        <p:spPr>
          <a:xfrm>
            <a:off x="971550" y="476250"/>
            <a:ext cx="7561263" cy="823913"/>
          </a:xfrm>
          <a:prstGeom prst="rect">
            <a:avLst/>
          </a:prstGeom>
          <a:noFill/>
          <a:ln w="9525">
            <a:noFill/>
          </a:ln>
        </p:spPr>
        <p:txBody>
          <a:bodyPr anchor="t">
            <a:spAutoFit/>
          </a:bodyPr>
          <a:p>
            <a:pPr>
              <a:spcBef>
                <a:spcPct val="50000"/>
              </a:spcBef>
            </a:pPr>
            <a:r>
              <a:rPr lang="zh-CN" altLang="en-US" sz="4800" b="1" dirty="0">
                <a:solidFill>
                  <a:srgbClr val="FF0000"/>
                </a:solidFill>
                <a:latin typeface="Arial" panose="020B0604020202020204" pitchFamily="34" charset="0"/>
                <a:ea typeface="宋体" panose="02010600030101010101" pitchFamily="2" charset="-122"/>
              </a:rPr>
              <a:t>伽利略</a:t>
            </a:r>
            <a:r>
              <a:rPr lang="zh-CN" altLang="en-US" sz="4800" b="1" dirty="0">
                <a:latin typeface="Arial" panose="020B0604020202020204" pitchFamily="34" charset="0"/>
                <a:ea typeface="宋体" panose="02010600030101010101" pitchFamily="2" charset="-122"/>
              </a:rPr>
              <a:t>运用</a:t>
            </a:r>
            <a:r>
              <a:rPr lang="zh-CN" altLang="en-US" sz="4800" b="1" dirty="0">
                <a:solidFill>
                  <a:srgbClr val="FF0000"/>
                </a:solidFill>
                <a:latin typeface="Arial" panose="020B0604020202020204" pitchFamily="34" charset="0"/>
                <a:ea typeface="宋体" panose="02010600030101010101" pitchFamily="2" charset="-122"/>
              </a:rPr>
              <a:t>逻辑推理</a:t>
            </a:r>
            <a:r>
              <a:rPr lang="zh-CN" altLang="en-US" sz="4800" b="1" dirty="0">
                <a:latin typeface="Arial" panose="020B0604020202020204" pitchFamily="34" charset="0"/>
                <a:ea typeface="宋体" panose="02010600030101010101" pitchFamily="2" charset="-122"/>
              </a:rPr>
              <a:t>的方法</a:t>
            </a:r>
            <a:endParaRPr lang="zh-CN" altLang="en-US" sz="4800" b="1" dirty="0">
              <a:latin typeface="Arial" panose="020B060402020202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after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fade">
                                      <p:cBhvr>
                                        <p:cTn id="7" dur="770" decel="100000"/>
                                        <p:tgtEl>
                                          <p:spTgt spid="16386"/>
                                        </p:tgtEl>
                                      </p:cBhvr>
                                    </p:animEffect>
                                    <p:animScale>
                                      <p:cBhvr>
                                        <p:cTn id="8" dur="770" decel="100000"/>
                                        <p:tgtEl>
                                          <p:spTgt spid="16386"/>
                                        </p:tgtEl>
                                      </p:cBhvr>
                                      <p:from x="10000" y="10000"/>
                                      <p:to x="200000" y="450000"/>
                                    </p:animScale>
                                    <p:animScale>
                                      <p:cBhvr>
                                        <p:cTn id="9" dur="1230" accel="100000" fill="hold">
                                          <p:stCondLst>
                                            <p:cond delay="770"/>
                                          </p:stCondLst>
                                        </p:cTn>
                                        <p:tgtEl>
                                          <p:spTgt spid="16386"/>
                                        </p:tgtEl>
                                      </p:cBhvr>
                                      <p:from x="200000" y="450000"/>
                                      <p:to x="100000" y="100000"/>
                                    </p:animScale>
                                    <p:set>
                                      <p:cBhvr>
                                        <p:cTn id="10" dur="770" fill="hold"/>
                                        <p:tgtEl>
                                          <p:spTgt spid="16386"/>
                                        </p:tgtEl>
                                        <p:attrNameLst>
                                          <p:attrName>ppt_x</p:attrName>
                                        </p:attrNameLst>
                                      </p:cBhvr>
                                      <p:to>
                                        <p:strVal val="(0.5)"/>
                                      </p:to>
                                    </p:set>
                                    <p:anim from="(0.5)" to="(#ppt_x)" calcmode="lin" valueType="num">
                                      <p:cBhvr>
                                        <p:cTn id="11" dur="1230" accel="100000" fill="hold">
                                          <p:stCondLst>
                                            <p:cond delay="770"/>
                                          </p:stCondLst>
                                        </p:cTn>
                                        <p:tgtEl>
                                          <p:spTgt spid="16386"/>
                                        </p:tgtEl>
                                        <p:attrNameLst>
                                          <p:attrName>ppt_x</p:attrName>
                                        </p:attrNameLst>
                                      </p:cBhvr>
                                    </p:anim>
                                    <p:set>
                                      <p:cBhvr>
                                        <p:cTn id="12" dur="770" fill="hold"/>
                                        <p:tgtEl>
                                          <p:spTgt spid="16386"/>
                                        </p:tgtEl>
                                        <p:attrNameLst>
                                          <p:attrName>ppt_y</p:attrName>
                                        </p:attrNameLst>
                                      </p:cBhvr>
                                      <p:to>
                                        <p:strVal val="(#ppt_y+0.4)"/>
                                      </p:to>
                                    </p:set>
                                    <p:anim from="(#ppt_y+0.4)" to="(#ppt_y)" calcmode="lin" valueType="num">
                                      <p:cBhvr>
                                        <p:cTn id="13" dur="1230" accel="100000" fill="hold">
                                          <p:stCondLst>
                                            <p:cond delay="770"/>
                                          </p:stCondLst>
                                        </p:cTn>
                                        <p:tgtEl>
                                          <p:spTgt spid="16386"/>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17410" name="Rectangle 2"/>
          <p:cNvSpPr>
            <a:spLocks noGrp="1"/>
          </p:cNvSpPr>
          <p:nvPr>
            <p:ph type="body" idx="1"/>
          </p:nvPr>
        </p:nvSpPr>
        <p:spPr>
          <a:xfrm>
            <a:off x="1547813" y="908050"/>
            <a:ext cx="6985000" cy="4826000"/>
          </a:xfrm>
        </p:spPr>
        <p:txBody>
          <a:bodyPr vert="horz" wrap="square" lIns="91440" tIns="45720" rIns="91440" bIns="45720" anchor="t"/>
          <a:p>
            <a:pPr marL="0" marR="0" indent="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r>
              <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（问题）：</a:t>
            </a:r>
            <a:endPar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a:p>
            <a:pPr marL="0" marR="0" indent="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r>
              <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既然</a:t>
            </a:r>
            <a:r>
              <a:rPr kumimoji="0" lang="zh-CN" altLang="en-US" sz="3200" b="1" i="0" u="none" strike="noStrike" kern="1200" cap="none" spc="0" normalizeH="0" baseline="0" noProof="1" dirty="0">
                <a:solidFill>
                  <a:srgbClr val="FF0000"/>
                </a:solidFill>
                <a:effectLst>
                  <a:outerShdw blurRad="38100" dist="38100" dir="2700000">
                    <a:srgbClr val="FFFFFF"/>
                  </a:outerShdw>
                </a:effectLst>
                <a:latin typeface="+mn-lt"/>
                <a:ea typeface="+mn-ea"/>
                <a:cs typeface="+mn-cs"/>
              </a:rPr>
              <a:t>物体自由下落跟质量无关</a:t>
            </a:r>
            <a:r>
              <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，那么它到底遵循什么样的规律呢？</a:t>
            </a:r>
            <a:endPar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a:p>
            <a:pPr marL="0" marR="0" indent="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endPar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a:p>
            <a:pPr marL="0" marR="0" indent="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endPar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a:p>
            <a:pPr marL="0" marR="0" indent="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r>
              <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伽利略用推论否定了亚里士多德的观点后，就开始研究落体运动的性质。</a:t>
            </a:r>
            <a:endPar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p:txBody>
      </p:sp>
      <p:sp>
        <p:nvSpPr>
          <p:cNvPr id="17411" name="矩形 17410"/>
          <p:cNvSpPr>
            <a:spLocks noRot="1"/>
          </p:cNvSpPr>
          <p:nvPr/>
        </p:nvSpPr>
        <p:spPr>
          <a:xfrm>
            <a:off x="0" y="188913"/>
            <a:ext cx="827088" cy="6335712"/>
          </a:xfrm>
          <a:prstGeom prst="rect">
            <a:avLst/>
          </a:prstGeom>
          <a:gradFill rotWithShape="1">
            <a:gsLst>
              <a:gs pos="0">
                <a:srgbClr val="800000"/>
              </a:gs>
              <a:gs pos="100000">
                <a:srgbClr val="3B0000">
                  <a:alpha val="0"/>
                </a:srgbClr>
              </a:gs>
            </a:gsLst>
            <a:lin ang="5400000" scaled="1"/>
            <a:tileRect/>
          </a:gradFill>
          <a:ln w="9525">
            <a:noFill/>
          </a:ln>
        </p:spPr>
        <p:txBody>
          <a:bodyPr anchor="t"/>
          <a:p>
            <a:pPr algn="ctr" fontAlgn="t"/>
            <a:r>
              <a:rPr lang="zh-CN" altLang="en-US" sz="3600" b="1" dirty="0">
                <a:solidFill>
                  <a:schemeClr val="accent1"/>
                </a:solidFill>
                <a:latin typeface="Arial" panose="020B0604020202020204" pitchFamily="34" charset="0"/>
                <a:ea typeface="黑体" panose="02010609060101010101" pitchFamily="2" charset="-122"/>
              </a:rPr>
              <a:t>实验是检验真理的标准</a:t>
            </a:r>
            <a:endParaRPr lang="zh-CN" altLang="en-US" sz="3600" b="1" dirty="0">
              <a:solidFill>
                <a:schemeClr val="accent1"/>
              </a:solidFill>
              <a:latin typeface="Arial" panose="020B0604020202020204" pitchFamily="34" charset="0"/>
              <a:ea typeface="黑体" panose="0201060906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7410">
                                            <p:txEl>
                                              <p:charRg st="6" end="36"/>
                                            </p:txEl>
                                          </p:spTgt>
                                        </p:tgtEl>
                                        <p:attrNameLst>
                                          <p:attrName>style.visibility</p:attrName>
                                        </p:attrNameLst>
                                      </p:cBhvr>
                                      <p:to>
                                        <p:strVal val="visible"/>
                                      </p:to>
                                    </p:set>
                                    <p:animEffect transition="in" filter="blinds(horizontal)">
                                      <p:cBhvr>
                                        <p:cTn id="7" dur="500"/>
                                        <p:tgtEl>
                                          <p:spTgt spid="17410">
                                            <p:txEl>
                                              <p:charRg st="6" end="36"/>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7410">
                                            <p:txEl>
                                              <p:charRg st="38" end="71"/>
                                            </p:txEl>
                                          </p:spTgt>
                                        </p:tgtEl>
                                        <p:attrNameLst>
                                          <p:attrName>style.visibility</p:attrName>
                                        </p:attrNameLst>
                                      </p:cBhvr>
                                      <p:to>
                                        <p:strVal val="visible"/>
                                      </p:to>
                                    </p:set>
                                    <p:animEffect transition="in" filter="blinds(horizontal)">
                                      <p:cBhvr>
                                        <p:cTn id="12" dur="500"/>
                                        <p:tgtEl>
                                          <p:spTgt spid="17410">
                                            <p:txEl>
                                              <p:charRg st="38" end="71"/>
                                            </p:txEl>
                                          </p:spTgt>
                                        </p:tgtEl>
                                      </p:cBhvr>
                                    </p:animEffect>
                                  </p:childTnLst>
                                </p:cTn>
                              </p:par>
                            </p:childTnLst>
                          </p:cTn>
                        </p:par>
                        <p:par>
                          <p:cTn id="13" fill="hold">
                            <p:stCondLst>
                              <p:cond delay="500"/>
                            </p:stCondLst>
                            <p:childTnLst>
                              <p:par>
                                <p:cTn id="14" presetID="51" presetClass="entr" presetSubtype="0" fill="hold" grpId="0" nodeType="afterEffect">
                                  <p:stCondLst>
                                    <p:cond delay="0"/>
                                  </p:stCondLst>
                                  <p:childTnLst>
                                    <p:set>
                                      <p:cBhvr>
                                        <p:cTn id="15" dur="1" fill="hold">
                                          <p:stCondLst>
                                            <p:cond delay="0"/>
                                          </p:stCondLst>
                                        </p:cTn>
                                        <p:tgtEl>
                                          <p:spTgt spid="17411"/>
                                        </p:tgtEl>
                                        <p:attrNameLst>
                                          <p:attrName>style.visibility</p:attrName>
                                        </p:attrNameLst>
                                      </p:cBhvr>
                                      <p:to>
                                        <p:strVal val="visible"/>
                                      </p:to>
                                    </p:set>
                                    <p:animEffect transition="in" filter="fade">
                                      <p:cBhvr>
                                        <p:cTn id="16" dur="770" decel="100000"/>
                                        <p:tgtEl>
                                          <p:spTgt spid="17411"/>
                                        </p:tgtEl>
                                      </p:cBhvr>
                                    </p:animEffect>
                                    <p:animScale>
                                      <p:cBhvr>
                                        <p:cTn id="17" dur="770" decel="100000"/>
                                        <p:tgtEl>
                                          <p:spTgt spid="17411"/>
                                        </p:tgtEl>
                                      </p:cBhvr>
                                      <p:from x="10000" y="10000"/>
                                      <p:to x="200000" y="450000"/>
                                    </p:animScale>
                                    <p:animScale>
                                      <p:cBhvr>
                                        <p:cTn id="18" dur="1230" accel="100000" fill="hold">
                                          <p:stCondLst>
                                            <p:cond delay="770"/>
                                          </p:stCondLst>
                                        </p:cTn>
                                        <p:tgtEl>
                                          <p:spTgt spid="17411"/>
                                        </p:tgtEl>
                                      </p:cBhvr>
                                      <p:from x="200000" y="450000"/>
                                      <p:to x="100000" y="100000"/>
                                    </p:animScale>
                                    <p:set>
                                      <p:cBhvr>
                                        <p:cTn id="19" dur="770" fill="hold"/>
                                        <p:tgtEl>
                                          <p:spTgt spid="17411"/>
                                        </p:tgtEl>
                                        <p:attrNameLst>
                                          <p:attrName>ppt_x</p:attrName>
                                        </p:attrNameLst>
                                      </p:cBhvr>
                                      <p:to>
                                        <p:strVal val="(0.5)"/>
                                      </p:to>
                                    </p:set>
                                    <p:anim from="(0.5)" to="(#ppt_x)" calcmode="lin" valueType="num">
                                      <p:cBhvr>
                                        <p:cTn id="20" dur="1230" accel="100000" fill="hold">
                                          <p:stCondLst>
                                            <p:cond delay="770"/>
                                          </p:stCondLst>
                                        </p:cTn>
                                        <p:tgtEl>
                                          <p:spTgt spid="17411"/>
                                        </p:tgtEl>
                                        <p:attrNameLst>
                                          <p:attrName>ppt_x</p:attrName>
                                        </p:attrNameLst>
                                      </p:cBhvr>
                                    </p:anim>
                                    <p:set>
                                      <p:cBhvr>
                                        <p:cTn id="21" dur="770" fill="hold"/>
                                        <p:tgtEl>
                                          <p:spTgt spid="17411"/>
                                        </p:tgtEl>
                                        <p:attrNameLst>
                                          <p:attrName>ppt_y</p:attrName>
                                        </p:attrNameLst>
                                      </p:cBhvr>
                                      <p:to>
                                        <p:strVal val="(#ppt_y+0.4)"/>
                                      </p:to>
                                    </p:set>
                                    <p:anim from="(#ppt_y+0.4)" to="(#ppt_y)" calcmode="lin" valueType="num">
                                      <p:cBhvr>
                                        <p:cTn id="22" dur="1230" accel="100000" fill="hold">
                                          <p:stCondLst>
                                            <p:cond delay="770"/>
                                          </p:stCondLst>
                                        </p:cTn>
                                        <p:tgtEl>
                                          <p:spTgt spid="17411"/>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pic>
        <p:nvPicPr>
          <p:cNvPr id="18434" name="图片 18433" descr="XIETA">
            <a:hlinkClick r:id="rId2" action="ppaction://hlinkfile"/>
          </p:cNvPr>
          <p:cNvPicPr>
            <a:picLocks noChangeAspect="1"/>
          </p:cNvPicPr>
          <p:nvPr/>
        </p:nvPicPr>
        <p:blipFill>
          <a:blip r:embed="rId3"/>
          <a:stretch>
            <a:fillRect/>
          </a:stretch>
        </p:blipFill>
        <p:spPr>
          <a:xfrm>
            <a:off x="0" y="0"/>
            <a:ext cx="4859338" cy="6858000"/>
          </a:xfrm>
          <a:prstGeom prst="rect">
            <a:avLst/>
          </a:prstGeom>
          <a:noFill/>
          <a:ln w="9525">
            <a:noFill/>
          </a:ln>
        </p:spPr>
      </p:pic>
      <p:sp>
        <p:nvSpPr>
          <p:cNvPr id="18435" name="文本框 18434"/>
          <p:cNvSpPr txBox="1"/>
          <p:nvPr/>
        </p:nvSpPr>
        <p:spPr>
          <a:xfrm>
            <a:off x="5003800" y="260350"/>
            <a:ext cx="3924300" cy="1311275"/>
          </a:xfrm>
          <a:prstGeom prst="rect">
            <a:avLst/>
          </a:prstGeom>
          <a:noFill/>
          <a:ln w="9525">
            <a:noFill/>
          </a:ln>
        </p:spPr>
        <p:txBody>
          <a:bodyPr anchor="t">
            <a:spAutoFit/>
          </a:bodyPr>
          <a:p>
            <a:pPr algn="ctr"/>
            <a:r>
              <a:rPr lang="zh-CN" altLang="en-US" sz="4000" dirty="0">
                <a:solidFill>
                  <a:srgbClr val="0000FF"/>
                </a:solidFill>
                <a:latin typeface="Times New Roman" panose="02020603050405020304" pitchFamily="18" charset="0"/>
                <a:ea typeface="隶书" pitchFamily="49" charset="-122"/>
              </a:rPr>
              <a:t>世界著名的比</a:t>
            </a:r>
            <a:endParaRPr lang="zh-CN" altLang="en-US" sz="4000" dirty="0">
              <a:solidFill>
                <a:srgbClr val="0000FF"/>
              </a:solidFill>
              <a:latin typeface="Times New Roman" panose="02020603050405020304" pitchFamily="18" charset="0"/>
              <a:ea typeface="隶书" pitchFamily="49" charset="-122"/>
            </a:endParaRPr>
          </a:p>
          <a:p>
            <a:pPr algn="ctr"/>
            <a:r>
              <a:rPr lang="zh-CN" altLang="en-US" sz="4000" dirty="0">
                <a:solidFill>
                  <a:srgbClr val="0000FF"/>
                </a:solidFill>
                <a:latin typeface="Times New Roman" panose="02020603050405020304" pitchFamily="18" charset="0"/>
                <a:ea typeface="隶书" pitchFamily="49" charset="-122"/>
              </a:rPr>
              <a:t>萨斜塔实验证明</a:t>
            </a:r>
            <a:endParaRPr lang="zh-CN" altLang="en-US" sz="800">
              <a:solidFill>
                <a:srgbClr val="0000FF"/>
              </a:solidFill>
              <a:latin typeface="Times New Roman" panose="02020603050405020304" pitchFamily="18" charset="0"/>
              <a:ea typeface="隶书" pitchFamily="49" charset="-122"/>
            </a:endParaRPr>
          </a:p>
        </p:txBody>
      </p:sp>
      <p:sp>
        <p:nvSpPr>
          <p:cNvPr id="18436" name="文本框 18435"/>
          <p:cNvSpPr txBox="1"/>
          <p:nvPr/>
        </p:nvSpPr>
        <p:spPr>
          <a:xfrm>
            <a:off x="5399088" y="2565400"/>
            <a:ext cx="3744912" cy="2101850"/>
          </a:xfrm>
          <a:prstGeom prst="rect">
            <a:avLst/>
          </a:prstGeom>
          <a:noFill/>
          <a:ln w="9525">
            <a:noFill/>
          </a:ln>
        </p:spPr>
        <p:txBody>
          <a:bodyPr anchor="t">
            <a:spAutoFit/>
          </a:bodyPr>
          <a:p>
            <a:pPr>
              <a:spcBef>
                <a:spcPct val="50000"/>
              </a:spcBef>
            </a:pPr>
            <a:r>
              <a:rPr lang="zh-CN" altLang="en-US" sz="4400" b="1" dirty="0">
                <a:solidFill>
                  <a:srgbClr val="FF0000"/>
                </a:solidFill>
                <a:latin typeface="Arial" panose="020B0604020202020204" pitchFamily="34" charset="0"/>
                <a:ea typeface="宋体" panose="02010600030101010101" pitchFamily="2" charset="-122"/>
              </a:rPr>
              <a:t>物体下落快慢与轻重几乎无关</a:t>
            </a:r>
            <a:endParaRPr lang="zh-CN" altLang="en-US" sz="4400" b="1" dirty="0">
              <a:solidFill>
                <a:srgbClr val="FF0000"/>
              </a:solidFill>
              <a:latin typeface="Arial" panose="020B060402020202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8436"/>
                                        </p:tgtEl>
                                        <p:attrNameLst>
                                          <p:attrName>style.visibility</p:attrName>
                                        </p:attrNameLst>
                                      </p:cBhvr>
                                      <p:to>
                                        <p:strVal val="visible"/>
                                      </p:to>
                                    </p:set>
                                    <p:anim calcmode="lin" valueType="num">
                                      <p:cBhvr additive="base">
                                        <p:cTn id="7" dur="1000" fill="hold"/>
                                        <p:tgtEl>
                                          <p:spTgt spid="18436"/>
                                        </p:tgtEl>
                                        <p:attrNameLst>
                                          <p:attrName>ppt_x</p:attrName>
                                        </p:attrNameLst>
                                      </p:cBhvr>
                                      <p:tavLst>
                                        <p:tav tm="0">
                                          <p:val>
                                            <p:strVal val="1+#ppt_w/2"/>
                                          </p:val>
                                        </p:tav>
                                        <p:tav tm="100000">
                                          <p:val>
                                            <p:strVal val="#ppt_x"/>
                                          </p:val>
                                        </p:tav>
                                      </p:tavLst>
                                    </p:anim>
                                    <p:anim calcmode="lin" valueType="num">
                                      <p:cBhvr additive="base">
                                        <p:cTn id="8" dur="1000" fill="hold"/>
                                        <p:tgtEl>
                                          <p:spTgt spid="184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19458" name="文本框 19457"/>
          <p:cNvSpPr txBox="1"/>
          <p:nvPr/>
        </p:nvSpPr>
        <p:spPr>
          <a:xfrm>
            <a:off x="1438275" y="549275"/>
            <a:ext cx="7705725" cy="5124450"/>
          </a:xfrm>
          <a:prstGeom prst="rect">
            <a:avLst/>
          </a:prstGeom>
          <a:noFill/>
          <a:ln w="9525">
            <a:noFill/>
          </a:ln>
        </p:spPr>
        <p:txBody>
          <a:bodyPr anchor="t">
            <a:spAutoFit/>
          </a:bodyPr>
          <a:p>
            <a:r>
              <a:rPr lang="zh-CN" altLang="en-US" sz="6600" b="1" dirty="0">
                <a:solidFill>
                  <a:srgbClr val="FF0000"/>
                </a:solidFill>
                <a:latin typeface="Arial" panose="020B0604020202020204" pitchFamily="34" charset="0"/>
                <a:ea typeface="华文行楷" pitchFamily="2" charset="-122"/>
              </a:rPr>
              <a:t>思考</a:t>
            </a:r>
            <a:r>
              <a:rPr lang="zh-CN" altLang="en-US" sz="6600" b="1" dirty="0">
                <a:solidFill>
                  <a:srgbClr val="FF0000"/>
                </a:solidFill>
                <a:latin typeface="Arial" panose="020B0604020202020204" pitchFamily="34" charset="0"/>
                <a:ea typeface="宋体" panose="02010600030101010101" pitchFamily="2" charset="-122"/>
              </a:rPr>
              <a:t>：</a:t>
            </a:r>
            <a:endParaRPr lang="zh-CN" altLang="en-US" sz="6600" b="1" dirty="0">
              <a:solidFill>
                <a:srgbClr val="FF0000"/>
              </a:solidFill>
              <a:latin typeface="Arial" panose="020B0604020202020204" pitchFamily="34" charset="0"/>
              <a:ea typeface="宋体" panose="02010600030101010101" pitchFamily="2" charset="-122"/>
            </a:endParaRPr>
          </a:p>
          <a:p>
            <a:r>
              <a:rPr lang="zh-CN" altLang="en-US" sz="6600" b="1" dirty="0">
                <a:latin typeface="Arial" panose="020B0604020202020204" pitchFamily="34" charset="0"/>
                <a:ea typeface="宋体" panose="02010600030101010101" pitchFamily="2" charset="-122"/>
              </a:rPr>
              <a:t>       伽利略在实验过程中遇到了怎样的困难，他又是怎样克服的？</a:t>
            </a:r>
            <a:endParaRPr lang="zh-CN" altLang="en-US" sz="6600" b="1" dirty="0">
              <a:latin typeface="Arial" panose="020B0604020202020204" pitchFamily="34" charset="0"/>
              <a:ea typeface="宋体" panose="02010600030101010101" pitchFamily="2" charset="-122"/>
            </a:endParaRPr>
          </a:p>
        </p:txBody>
      </p:sp>
      <p:sp>
        <p:nvSpPr>
          <p:cNvPr id="19459" name="矩形 19458"/>
          <p:cNvSpPr>
            <a:spLocks noRot="1"/>
          </p:cNvSpPr>
          <p:nvPr/>
        </p:nvSpPr>
        <p:spPr>
          <a:xfrm>
            <a:off x="0" y="188913"/>
            <a:ext cx="827088" cy="6335712"/>
          </a:xfrm>
          <a:prstGeom prst="rect">
            <a:avLst/>
          </a:prstGeom>
          <a:gradFill rotWithShape="1">
            <a:gsLst>
              <a:gs pos="0">
                <a:srgbClr val="800000"/>
              </a:gs>
              <a:gs pos="100000">
                <a:srgbClr val="3B0000">
                  <a:alpha val="0"/>
                </a:srgbClr>
              </a:gs>
            </a:gsLst>
            <a:lin ang="5400000" scaled="1"/>
            <a:tileRect/>
          </a:gradFill>
          <a:ln w="9525">
            <a:noFill/>
          </a:ln>
        </p:spPr>
        <p:txBody>
          <a:bodyPr anchor="t"/>
          <a:p>
            <a:pPr algn="ctr" fontAlgn="t"/>
            <a:r>
              <a:rPr lang="zh-CN" altLang="en-US" sz="3600" b="1" dirty="0">
                <a:solidFill>
                  <a:schemeClr val="accent1"/>
                </a:solidFill>
                <a:latin typeface="Arial" panose="020B0604020202020204" pitchFamily="34" charset="0"/>
                <a:ea typeface="黑体" panose="02010609060101010101" pitchFamily="2" charset="-122"/>
              </a:rPr>
              <a:t>实验是检验真理的标准</a:t>
            </a:r>
            <a:endParaRPr lang="zh-CN" altLang="en-US" sz="3600" b="1" dirty="0">
              <a:solidFill>
                <a:schemeClr val="accent1"/>
              </a:solidFill>
              <a:latin typeface="Arial" panose="020B0604020202020204" pitchFamily="34" charset="0"/>
              <a:ea typeface="黑体" panose="0201060906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afterEffect">
                                  <p:stCondLst>
                                    <p:cond delay="0"/>
                                  </p:stCondLst>
                                  <p:childTnLst>
                                    <p:set>
                                      <p:cBhvr>
                                        <p:cTn id="6" dur="1" fill="hold">
                                          <p:stCondLst>
                                            <p:cond delay="0"/>
                                          </p:stCondLst>
                                        </p:cTn>
                                        <p:tgtEl>
                                          <p:spTgt spid="19459"/>
                                        </p:tgtEl>
                                        <p:attrNameLst>
                                          <p:attrName>style.visibility</p:attrName>
                                        </p:attrNameLst>
                                      </p:cBhvr>
                                      <p:to>
                                        <p:strVal val="visible"/>
                                      </p:to>
                                    </p:set>
                                    <p:animEffect transition="in" filter="fade">
                                      <p:cBhvr>
                                        <p:cTn id="7" dur="770" decel="100000"/>
                                        <p:tgtEl>
                                          <p:spTgt spid="19459"/>
                                        </p:tgtEl>
                                      </p:cBhvr>
                                    </p:animEffect>
                                    <p:animScale>
                                      <p:cBhvr>
                                        <p:cTn id="8" dur="770" decel="100000"/>
                                        <p:tgtEl>
                                          <p:spTgt spid="19459"/>
                                        </p:tgtEl>
                                      </p:cBhvr>
                                      <p:from x="10000" y="10000"/>
                                      <p:to x="200000" y="450000"/>
                                    </p:animScale>
                                    <p:animScale>
                                      <p:cBhvr>
                                        <p:cTn id="9" dur="1230" accel="100000" fill="hold">
                                          <p:stCondLst>
                                            <p:cond delay="770"/>
                                          </p:stCondLst>
                                        </p:cTn>
                                        <p:tgtEl>
                                          <p:spTgt spid="19459"/>
                                        </p:tgtEl>
                                      </p:cBhvr>
                                      <p:from x="200000" y="450000"/>
                                      <p:to x="100000" y="100000"/>
                                    </p:animScale>
                                    <p:set>
                                      <p:cBhvr>
                                        <p:cTn id="10" dur="770" fill="hold"/>
                                        <p:tgtEl>
                                          <p:spTgt spid="19459"/>
                                        </p:tgtEl>
                                        <p:attrNameLst>
                                          <p:attrName>ppt_x</p:attrName>
                                        </p:attrNameLst>
                                      </p:cBhvr>
                                      <p:to>
                                        <p:strVal val="(0.5)"/>
                                      </p:to>
                                    </p:set>
                                    <p:anim from="(0.5)" to="(#ppt_x)" calcmode="lin" valueType="num">
                                      <p:cBhvr>
                                        <p:cTn id="11" dur="1230" accel="100000" fill="hold">
                                          <p:stCondLst>
                                            <p:cond delay="770"/>
                                          </p:stCondLst>
                                        </p:cTn>
                                        <p:tgtEl>
                                          <p:spTgt spid="19459"/>
                                        </p:tgtEl>
                                        <p:attrNameLst>
                                          <p:attrName>ppt_x</p:attrName>
                                        </p:attrNameLst>
                                      </p:cBhvr>
                                    </p:anim>
                                    <p:set>
                                      <p:cBhvr>
                                        <p:cTn id="12" dur="770" fill="hold"/>
                                        <p:tgtEl>
                                          <p:spTgt spid="19459"/>
                                        </p:tgtEl>
                                        <p:attrNameLst>
                                          <p:attrName>ppt_y</p:attrName>
                                        </p:attrNameLst>
                                      </p:cBhvr>
                                      <p:to>
                                        <p:strVal val="(#ppt_y+0.4)"/>
                                      </p:to>
                                    </p:set>
                                    <p:anim from="(#ppt_y+0.4)" to="(#ppt_y)" calcmode="lin" valueType="num">
                                      <p:cBhvr>
                                        <p:cTn id="13" dur="1230" accel="100000" fill="hold">
                                          <p:stCondLst>
                                            <p:cond delay="770"/>
                                          </p:stCondLst>
                                        </p:cTn>
                                        <p:tgtEl>
                                          <p:spTgt spid="19459"/>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20482" name="文本框 20481"/>
          <p:cNvSpPr txBox="1"/>
          <p:nvPr/>
        </p:nvSpPr>
        <p:spPr>
          <a:xfrm>
            <a:off x="755650" y="333375"/>
            <a:ext cx="7777163" cy="823913"/>
          </a:xfrm>
          <a:prstGeom prst="rect">
            <a:avLst/>
          </a:prstGeom>
          <a:noFill/>
          <a:ln w="9525">
            <a:noFill/>
          </a:ln>
        </p:spPr>
        <p:txBody>
          <a:bodyPr anchor="t">
            <a:spAutoFit/>
          </a:bodyPr>
          <a:p>
            <a:r>
              <a:rPr lang="zh-CN" altLang="en-US" sz="4800" b="1" dirty="0">
                <a:solidFill>
                  <a:srgbClr val="FF0000"/>
                </a:solidFill>
                <a:latin typeface="Arial" panose="020B0604020202020204" pitchFamily="34" charset="0"/>
                <a:ea typeface="华文行楷" pitchFamily="2" charset="-122"/>
              </a:rPr>
              <a:t>困难之一</a:t>
            </a:r>
            <a:endParaRPr lang="zh-CN" altLang="en-US" sz="4800" b="1" dirty="0">
              <a:latin typeface="Arial" panose="020B0604020202020204" pitchFamily="34" charset="0"/>
              <a:ea typeface="宋体" panose="02010600030101010101" pitchFamily="2" charset="-122"/>
            </a:endParaRPr>
          </a:p>
        </p:txBody>
      </p:sp>
      <p:sp>
        <p:nvSpPr>
          <p:cNvPr id="20483" name="云形标注 20482"/>
          <p:cNvSpPr/>
          <p:nvPr/>
        </p:nvSpPr>
        <p:spPr>
          <a:xfrm>
            <a:off x="900113" y="2276475"/>
            <a:ext cx="8243887" cy="2808288"/>
          </a:xfrm>
          <a:prstGeom prst="cloudCallout">
            <a:avLst>
              <a:gd name="adj1" fmla="val 2764"/>
              <a:gd name="adj2" fmla="val -52486"/>
            </a:avLst>
          </a:prstGeom>
          <a:solidFill>
            <a:schemeClr val="accent1"/>
          </a:solidFill>
          <a:ln w="9525" cap="flat" cmpd="sng">
            <a:solidFill>
              <a:schemeClr val="tx1"/>
            </a:solidFill>
            <a:prstDash val="solid"/>
            <a:round/>
            <a:headEnd type="none" w="med" len="med"/>
            <a:tailEnd type="none" w="med" len="med"/>
          </a:ln>
        </p:spPr>
        <p:txBody>
          <a:bodyPr anchor="t"/>
          <a:p>
            <a:pPr algn="ctr"/>
            <a:r>
              <a:rPr lang="zh-CN" altLang="en-US" sz="4000" b="1" dirty="0">
                <a:solidFill>
                  <a:srgbClr val="CC0000"/>
                </a:solidFill>
                <a:latin typeface="Arial" panose="020B0604020202020204" pitchFamily="34" charset="0"/>
                <a:ea typeface="宋体" panose="02010600030101010101" pitchFamily="2" charset="-122"/>
              </a:rPr>
              <a:t>伽利略首先定义了描述物体运动的物理量：位移、速度、加速度</a:t>
            </a:r>
            <a:endParaRPr lang="zh-CN" altLang="en-US" sz="4000" b="1" dirty="0">
              <a:solidFill>
                <a:srgbClr val="CC0000"/>
              </a:solidFill>
              <a:latin typeface="Arial" panose="020B0604020202020204" pitchFamily="34" charset="0"/>
              <a:ea typeface="宋体" panose="02010600030101010101" pitchFamily="2" charset="-122"/>
            </a:endParaRPr>
          </a:p>
        </p:txBody>
      </p:sp>
      <p:sp>
        <p:nvSpPr>
          <p:cNvPr id="20484" name="文本框 20483"/>
          <p:cNvSpPr txBox="1"/>
          <p:nvPr/>
        </p:nvSpPr>
        <p:spPr>
          <a:xfrm>
            <a:off x="684213" y="4076700"/>
            <a:ext cx="7777162" cy="2287588"/>
          </a:xfrm>
          <a:prstGeom prst="rect">
            <a:avLst/>
          </a:prstGeom>
          <a:noFill/>
          <a:ln w="9525">
            <a:noFill/>
          </a:ln>
        </p:spPr>
        <p:txBody>
          <a:bodyPr anchor="t">
            <a:spAutoFit/>
          </a:bodyPr>
          <a:p>
            <a:r>
              <a:rPr lang="zh-CN" altLang="en-US" sz="4800" b="1" dirty="0">
                <a:solidFill>
                  <a:srgbClr val="FF0000"/>
                </a:solidFill>
                <a:latin typeface="Arial" panose="020B0604020202020204" pitchFamily="34" charset="0"/>
                <a:ea typeface="华文行楷" pitchFamily="2" charset="-122"/>
              </a:rPr>
              <a:t>思考</a:t>
            </a:r>
            <a:r>
              <a:rPr lang="zh-CN" altLang="en-US" sz="4800" b="1" dirty="0">
                <a:solidFill>
                  <a:srgbClr val="FF0000"/>
                </a:solidFill>
                <a:latin typeface="Arial" panose="020B0604020202020204" pitchFamily="34" charset="0"/>
                <a:ea typeface="宋体" panose="02010600030101010101" pitchFamily="2" charset="-122"/>
              </a:rPr>
              <a:t>：</a:t>
            </a:r>
            <a:endParaRPr lang="zh-CN" altLang="en-US" sz="4800" b="1" dirty="0">
              <a:solidFill>
                <a:srgbClr val="FF0000"/>
              </a:solidFill>
              <a:latin typeface="Arial" panose="020B0604020202020204" pitchFamily="34" charset="0"/>
              <a:ea typeface="宋体" panose="02010600030101010101" pitchFamily="2" charset="-122"/>
            </a:endParaRPr>
          </a:p>
          <a:p>
            <a:r>
              <a:rPr lang="zh-CN" altLang="en-US" sz="4800" b="1" dirty="0">
                <a:latin typeface="Arial" panose="020B0604020202020204" pitchFamily="34" charset="0"/>
                <a:ea typeface="宋体" panose="02010600030101010101" pitchFamily="2" charset="-122"/>
              </a:rPr>
              <a:t>伽利略作出了大胆的科学猜想，猜想的内容是什么？</a:t>
            </a:r>
            <a:endParaRPr lang="zh-CN" altLang="en-US" sz="4800" b="1" dirty="0">
              <a:latin typeface="Arial" panose="020B0604020202020204" pitchFamily="34" charset="0"/>
              <a:ea typeface="宋体" panose="02010600030101010101" pitchFamily="2" charset="-122"/>
            </a:endParaRPr>
          </a:p>
        </p:txBody>
      </p:sp>
      <p:sp>
        <p:nvSpPr>
          <p:cNvPr id="20485" name="文本框 20484"/>
          <p:cNvSpPr txBox="1"/>
          <p:nvPr/>
        </p:nvSpPr>
        <p:spPr>
          <a:xfrm>
            <a:off x="971550" y="1268413"/>
            <a:ext cx="7200900" cy="1006475"/>
          </a:xfrm>
          <a:prstGeom prst="rect">
            <a:avLst/>
          </a:prstGeom>
          <a:noFill/>
          <a:ln w="9525">
            <a:noFill/>
          </a:ln>
        </p:spPr>
        <p:txBody>
          <a:bodyPr anchor="t">
            <a:spAutoFit/>
          </a:bodyPr>
          <a:p>
            <a:pPr>
              <a:spcBef>
                <a:spcPct val="50000"/>
              </a:spcBef>
            </a:pPr>
            <a:r>
              <a:rPr lang="zh-CN" altLang="en-US" sz="6000" b="1" dirty="0">
                <a:latin typeface="Arial" panose="020B0604020202020204" pitchFamily="34" charset="0"/>
                <a:ea typeface="华文行楷" pitchFamily="2" charset="-122"/>
              </a:rPr>
              <a:t>没有描述运动的概念</a:t>
            </a:r>
            <a:endParaRPr lang="zh-CN" altLang="en-US" sz="6000" b="1" dirty="0">
              <a:latin typeface="Arial" panose="020B0604020202020204" pitchFamily="34" charset="0"/>
              <a:ea typeface="华文行楷"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0483"/>
                                        </p:tgtEl>
                                        <p:attrNameLst>
                                          <p:attrName>style.visibility</p:attrName>
                                        </p:attrNameLst>
                                      </p:cBhvr>
                                      <p:to>
                                        <p:strVal val="visible"/>
                                      </p:to>
                                    </p:set>
                                    <p:animEffect transition="in" filter="wipe(down)">
                                      <p:cBhvr>
                                        <p:cTn id="7" dur="500"/>
                                        <p:tgtEl>
                                          <p:spTgt spid="2048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04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animBg="1"/>
      <p:bldP spid="2048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21506" name="标题 21505"/>
          <p:cNvSpPr>
            <a:spLocks noGrp="1" noRot="1"/>
          </p:cNvSpPr>
          <p:nvPr>
            <p:ph type="title"/>
          </p:nvPr>
        </p:nvSpPr>
        <p:spPr>
          <a:xfrm>
            <a:off x="0" y="188913"/>
            <a:ext cx="1152525" cy="6048375"/>
          </a:xfrm>
          <a:gradFill rotWithShape="1">
            <a:gsLst>
              <a:gs pos="0">
                <a:srgbClr val="800000"/>
              </a:gs>
              <a:gs pos="100000">
                <a:srgbClr val="3B0000">
                  <a:alpha val="0"/>
                </a:srgbClr>
              </a:gs>
            </a:gsLst>
            <a:lin ang="5400000" scaled="1"/>
            <a:tileRect/>
          </a:gradFill>
          <a:ln/>
        </p:spPr>
        <p:txBody>
          <a:bodyPr anchor="t"/>
          <a:p>
            <a:br>
              <a:rPr lang="en-US" altLang="zh-CN" sz="4800" dirty="0">
                <a:effectLst/>
                <a:sym typeface="Wingdings" panose="05000000000000000000" pitchFamily="2" charset="2"/>
              </a:rPr>
            </a:br>
            <a:br>
              <a:rPr lang="en-US" altLang="zh-CN" sz="4800" dirty="0">
                <a:effectLst/>
                <a:sym typeface="Wingdings" panose="05000000000000000000" pitchFamily="2" charset="2"/>
              </a:rPr>
            </a:br>
            <a:r>
              <a:rPr lang="zh-CN" altLang="en-US" sz="4800" dirty="0">
                <a:effectLst/>
                <a:sym typeface="Wingdings" panose="05000000000000000000" pitchFamily="2" charset="2"/>
              </a:rPr>
              <a:t>猜想与假说</a:t>
            </a:r>
            <a:endParaRPr lang="zh-CN" altLang="en-US" sz="4800" dirty="0">
              <a:effectLst/>
              <a:sym typeface="Wingdings" panose="05000000000000000000" pitchFamily="2" charset="2"/>
            </a:endParaRPr>
          </a:p>
        </p:txBody>
      </p:sp>
      <p:sp>
        <p:nvSpPr>
          <p:cNvPr id="21507" name="文本框 21506"/>
          <p:cNvSpPr txBox="1"/>
          <p:nvPr/>
        </p:nvSpPr>
        <p:spPr>
          <a:xfrm>
            <a:off x="1187450" y="333375"/>
            <a:ext cx="7777163" cy="2725738"/>
          </a:xfrm>
          <a:prstGeom prst="rect">
            <a:avLst/>
          </a:prstGeom>
          <a:noFill/>
          <a:ln w="9525">
            <a:noFill/>
          </a:ln>
        </p:spPr>
        <p:txBody>
          <a:bodyPr>
            <a:spAutoFit/>
          </a:bodyPr>
          <a:p>
            <a:pPr>
              <a:lnSpc>
                <a:spcPct val="120000"/>
              </a:lnSpc>
            </a:pPr>
            <a:r>
              <a:rPr lang="en-US" altLang="zh-CN" sz="4800" b="1" noProof="1" dirty="0">
                <a:effectLst>
                  <a:outerShdw blurRad="38100" dist="38100" dir="2700000">
                    <a:srgbClr val="FFFFFF"/>
                  </a:outerShdw>
                </a:effectLst>
                <a:latin typeface="黑体" panose="02010609060101010101" pitchFamily="2" charset="-122"/>
                <a:ea typeface="黑体" panose="02010609060101010101" pitchFamily="2" charset="-122"/>
                <a:cs typeface="+mn-cs"/>
              </a:rPr>
              <a:t>  </a:t>
            </a:r>
            <a:r>
              <a:rPr lang="zh-CN" altLang="en-US" sz="4800" b="1" noProof="1" dirty="0">
                <a:effectLst>
                  <a:outerShdw blurRad="38100" dist="38100" dir="2700000">
                    <a:srgbClr val="FFFFFF"/>
                  </a:outerShdw>
                </a:effectLst>
                <a:latin typeface="黑体" panose="02010609060101010101" pitchFamily="2" charset="-122"/>
                <a:ea typeface="黑体" panose="02010609060101010101" pitchFamily="2" charset="-122"/>
                <a:cs typeface="+mn-cs"/>
              </a:rPr>
              <a:t>伽利略认为世界是有秩序的服从简单规律的整体，自然界的规律也是简单的。</a:t>
            </a:r>
            <a:endParaRPr lang="zh-CN" altLang="en-US" sz="6600" b="1" noProof="1">
              <a:solidFill>
                <a:srgbClr val="FF0000"/>
              </a:solidFill>
              <a:effectLst>
                <a:outerShdw blurRad="38100" dist="38100" dir="2700000">
                  <a:srgbClr val="000000"/>
                </a:outerShdw>
              </a:effectLst>
              <a:latin typeface="黑体" panose="02010609060101010101" pitchFamily="2" charset="-122"/>
              <a:ea typeface="黑体" panose="02010609060101010101" pitchFamily="2" charset="-122"/>
            </a:endParaRPr>
          </a:p>
        </p:txBody>
      </p:sp>
      <p:grpSp>
        <p:nvGrpSpPr>
          <p:cNvPr id="21508" name="组合 21507"/>
          <p:cNvGrpSpPr/>
          <p:nvPr/>
        </p:nvGrpSpPr>
        <p:grpSpPr>
          <a:xfrm>
            <a:off x="1547813" y="3141663"/>
            <a:ext cx="7254875" cy="2105025"/>
            <a:chOff x="975" y="2387"/>
            <a:chExt cx="4570" cy="1326"/>
          </a:xfrm>
        </p:grpSpPr>
        <p:sp>
          <p:nvSpPr>
            <p:cNvPr id="21509" name="右箭头 21508"/>
            <p:cNvSpPr/>
            <p:nvPr/>
          </p:nvSpPr>
          <p:spPr>
            <a:xfrm>
              <a:off x="975" y="2840"/>
              <a:ext cx="635" cy="317"/>
            </a:xfrm>
            <a:prstGeom prst="rightArrow">
              <a:avLst>
                <a:gd name="adj1" fmla="val 50000"/>
                <a:gd name="adj2" fmla="val 50069"/>
              </a:avLst>
            </a:prstGeom>
            <a:solidFill>
              <a:schemeClr val="accent1"/>
            </a:solidFill>
            <a:ln w="9525" cap="flat" cmpd="sng">
              <a:solidFill>
                <a:schemeClr val="tx1"/>
              </a:solidFill>
              <a:prstDash val="solid"/>
              <a:miter/>
              <a:headEnd type="none" w="med" len="med"/>
              <a:tailEnd type="none" w="med" len="med"/>
            </a:ln>
          </p:spPr>
          <p:txBody>
            <a:bodyPr anchor="t"/>
            <a:p>
              <a:endParaRPr lang="zh-CN" altLang="en-US">
                <a:latin typeface="Arial" panose="020B0604020202020204" pitchFamily="34" charset="0"/>
                <a:ea typeface="宋体" panose="02010600030101010101" pitchFamily="2" charset="-122"/>
              </a:endParaRPr>
            </a:p>
          </p:txBody>
        </p:sp>
        <p:sp>
          <p:nvSpPr>
            <p:cNvPr id="21510" name="矩形 21509"/>
            <p:cNvSpPr/>
            <p:nvPr/>
          </p:nvSpPr>
          <p:spPr>
            <a:xfrm>
              <a:off x="1610" y="2387"/>
              <a:ext cx="3935" cy="1326"/>
            </a:xfrm>
            <a:prstGeom prst="rect">
              <a:avLst/>
            </a:prstGeom>
            <a:noFill/>
            <a:ln w="9525">
              <a:noFill/>
            </a:ln>
          </p:spPr>
          <p:txBody>
            <a:bodyPr>
              <a:spAutoFit/>
            </a:bodyPr>
            <a:p>
              <a:pPr fontAlgn="base"/>
              <a:r>
                <a:rPr lang="zh-CN" altLang="en-US" sz="6600" b="1" strike="noStrike" noProof="1" dirty="0">
                  <a:solidFill>
                    <a:srgbClr val="FF0000"/>
                  </a:solidFill>
                  <a:effectLst>
                    <a:outerShdw blurRad="38100" dist="38100" dir="2700000">
                      <a:srgbClr val="000000"/>
                    </a:outerShdw>
                  </a:effectLst>
                  <a:latin typeface="Arial" panose="020B0604020202020204" pitchFamily="34" charset="0"/>
                  <a:ea typeface="宋体" panose="02010600030101010101" pitchFamily="2" charset="-122"/>
                  <a:cs typeface="+mn-cs"/>
                </a:rPr>
                <a:t>物体下落速度</a:t>
              </a:r>
              <a:endParaRPr lang="zh-CN" altLang="en-US" sz="6600" b="1" strike="noStrike" noProof="1" dirty="0">
                <a:solidFill>
                  <a:srgbClr val="FF0000"/>
                </a:solidFill>
                <a:effectLst>
                  <a:outerShdw blurRad="38100" dist="38100" dir="2700000">
                    <a:srgbClr val="000000"/>
                  </a:outerShdw>
                </a:effectLst>
                <a:latin typeface="Arial" panose="020B0604020202020204" pitchFamily="34" charset="0"/>
                <a:ea typeface="宋体" panose="02010600030101010101" pitchFamily="2" charset="-122"/>
              </a:endParaRPr>
            </a:p>
            <a:p>
              <a:pPr fontAlgn="base"/>
              <a:r>
                <a:rPr lang="zh-CN" altLang="en-US" sz="6600" b="1" strike="noStrike" noProof="1" dirty="0">
                  <a:solidFill>
                    <a:srgbClr val="FF0000"/>
                  </a:solidFill>
                  <a:effectLst>
                    <a:outerShdw blurRad="38100" dist="38100" dir="2700000">
                      <a:srgbClr val="000000"/>
                    </a:outerShdw>
                  </a:effectLst>
                  <a:latin typeface="Arial" panose="020B0604020202020204" pitchFamily="34" charset="0"/>
                  <a:ea typeface="宋体" panose="02010600030101010101" pitchFamily="2" charset="-122"/>
                  <a:cs typeface="+mn-cs"/>
                </a:rPr>
                <a:t>是均匀变化的</a:t>
              </a:r>
              <a:endParaRPr lang="zh-CN" altLang="en-US" sz="6600" b="1" strike="noStrike" noProof="1" dirty="0">
                <a:solidFill>
                  <a:srgbClr val="FF0000"/>
                </a:solidFill>
                <a:effectLst>
                  <a:outerShdw blurRad="38100" dist="38100" dir="2700000">
                    <a:srgbClr val="000000"/>
                  </a:outerShdw>
                </a:effectLst>
                <a:latin typeface="Arial" panose="020B0604020202020204" pitchFamily="34" charset="0"/>
                <a:ea typeface="宋体" panose="02010600030101010101" pitchFamily="2" charset="-122"/>
              </a:endParaRPr>
            </a:p>
          </p:txBody>
        </p:sp>
      </p:grpSp>
      <p:sp>
        <p:nvSpPr>
          <p:cNvPr id="21511" name="圆角矩形标注 21510"/>
          <p:cNvSpPr/>
          <p:nvPr/>
        </p:nvSpPr>
        <p:spPr>
          <a:xfrm>
            <a:off x="1403350" y="4941888"/>
            <a:ext cx="4321175" cy="1512888"/>
          </a:xfrm>
          <a:prstGeom prst="wedgeRoundRectCallout">
            <a:avLst>
              <a:gd name="adj1" fmla="val 17963"/>
              <a:gd name="adj2" fmla="val -119778"/>
              <a:gd name="adj3" fmla="val 16667"/>
            </a:avLst>
          </a:prstGeom>
          <a:solidFill>
            <a:srgbClr val="A50021"/>
          </a:solidFill>
          <a:ln w="9525" cap="flat" cmpd="sng">
            <a:solidFill>
              <a:schemeClr val="tx1"/>
            </a:solidFill>
            <a:prstDash val="solid"/>
            <a:miter/>
            <a:headEnd type="none" w="med" len="med"/>
            <a:tailEnd type="none" w="med" len="med"/>
          </a:ln>
        </p:spPr>
        <p:txBody>
          <a:bodyPr/>
          <a:p>
            <a:pPr algn="ctr" fontAlgn="base"/>
            <a:r>
              <a:rPr lang="zh-CN" altLang="en-US" sz="3600" b="1" strike="noStrike" noProof="1" dirty="0">
                <a:solidFill>
                  <a:schemeClr val="accent1"/>
                </a:solidFill>
                <a:effectLst>
                  <a:outerShdw blurRad="38100" dist="38100" dir="2700000">
                    <a:srgbClr val="000000"/>
                  </a:outerShdw>
                </a:effectLst>
                <a:latin typeface="Arial" panose="020B0604020202020204" pitchFamily="34" charset="0"/>
                <a:ea typeface="黑体" panose="02010609060101010101" pitchFamily="2" charset="-122"/>
                <a:cs typeface="+mn-cs"/>
              </a:rPr>
              <a:t>随位移均匀变化？随时间均匀变化？</a:t>
            </a:r>
            <a:endParaRPr lang="zh-CN" altLang="en-US" sz="3600" b="1" strike="noStrike" noProof="1" dirty="0">
              <a:solidFill>
                <a:schemeClr val="accent1"/>
              </a:solidFill>
              <a:effectLst>
                <a:outerShdw blurRad="38100" dist="38100" dir="2700000">
                  <a:srgbClr val="000000"/>
                </a:outerShdw>
              </a:effectLst>
              <a:latin typeface="Arial" panose="020B0604020202020204" pitchFamily="34" charset="0"/>
              <a:ea typeface="黑体" panose="02010609060101010101" pitchFamily="2" charset="-122"/>
            </a:endParaRPr>
          </a:p>
          <a:p>
            <a:pPr algn="ctr" fontAlgn="base"/>
            <a:endParaRPr lang="zh-CN" altLang="en-US" sz="2800" b="1" strike="noStrike" noProof="1" dirty="0">
              <a:solidFill>
                <a:schemeClr val="accent1"/>
              </a:solidFill>
              <a:effectLst>
                <a:outerShdw blurRad="38100" dist="38100" dir="2700000">
                  <a:srgbClr val="000000"/>
                </a:outerShdw>
              </a:effectLst>
              <a:latin typeface="Arial" panose="020B0604020202020204" pitchFamily="34" charset="0"/>
              <a:ea typeface="黑体" panose="0201060906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508"/>
                                        </p:tgtEl>
                                        <p:attrNameLst>
                                          <p:attrName>style.visibility</p:attrName>
                                        </p:attrNameLst>
                                      </p:cBhvr>
                                      <p:to>
                                        <p:strVal val="visible"/>
                                      </p:to>
                                    </p:set>
                                    <p:animEffect transition="in" filter="wipe(left)">
                                      <p:cBhvr>
                                        <p:cTn id="7" dur="500"/>
                                        <p:tgtEl>
                                          <p:spTgt spid="2150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1511"/>
                                        </p:tgtEl>
                                        <p:attrNameLst>
                                          <p:attrName>style.visibility</p:attrName>
                                        </p:attrNameLst>
                                      </p:cBhvr>
                                      <p:to>
                                        <p:strVal val="visible"/>
                                      </p:to>
                                    </p:set>
                                    <p:anim calcmode="lin" valueType="num">
                                      <p:cBhvr>
                                        <p:cTn id="12" dur="500" fill="hold"/>
                                        <p:tgtEl>
                                          <p:spTgt spid="21511"/>
                                        </p:tgtEl>
                                        <p:attrNameLst>
                                          <p:attrName>ppt_w</p:attrName>
                                        </p:attrNameLst>
                                      </p:cBhvr>
                                      <p:tavLst>
                                        <p:tav tm="0">
                                          <p:val>
                                            <p:fltVal val="0.000000"/>
                                          </p:val>
                                        </p:tav>
                                        <p:tav tm="100000">
                                          <p:val>
                                            <p:strVal val="#ppt_w"/>
                                          </p:val>
                                        </p:tav>
                                      </p:tavLst>
                                    </p:anim>
                                    <p:anim calcmode="lin" valueType="num">
                                      <p:cBhvr>
                                        <p:cTn id="13" dur="500" fill="hold"/>
                                        <p:tgtEl>
                                          <p:spTgt spid="21511"/>
                                        </p:tgtEl>
                                        <p:attrNameLst>
                                          <p:attrName>ppt_h</p:attrName>
                                        </p:attrNameLst>
                                      </p:cBhvr>
                                      <p:tavLst>
                                        <p:tav tm="0">
                                          <p:val>
                                            <p:fltVal val="0.000000"/>
                                          </p:val>
                                        </p:tav>
                                        <p:tav tm="100000">
                                          <p:val>
                                            <p:strVal val="#ppt_h"/>
                                          </p:val>
                                        </p:tav>
                                      </p:tavLst>
                                    </p:anim>
                                    <p:animEffect transition="in" filter="fade">
                                      <p:cBhvr>
                                        <p:cTn id="14" dur="500"/>
                                        <p:tgtEl>
                                          <p:spTgt spid="215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22530" name="标题 22529"/>
          <p:cNvSpPr>
            <a:spLocks noGrp="1" noRot="1"/>
          </p:cNvSpPr>
          <p:nvPr>
            <p:ph type="title"/>
          </p:nvPr>
        </p:nvSpPr>
        <p:spPr/>
        <p:txBody>
          <a:bodyPr/>
          <a:p>
            <a:pPr marL="0" marR="0" indent="0" algn="ctr" defTabSz="914400" rtl="0" eaLnBrk="1" fontAlgn="t" latinLnBrk="0" hangingPunct="1">
              <a:lnSpc>
                <a:spcPct val="100000"/>
              </a:lnSpc>
              <a:spcBef>
                <a:spcPct val="0"/>
              </a:spcBef>
              <a:spcAft>
                <a:spcPct val="0"/>
              </a:spcAft>
              <a:buClrTx/>
              <a:buSzTx/>
              <a:buFontTx/>
              <a:buNone/>
            </a:pPr>
            <a:r>
              <a:rPr kumimoji="0" lang="zh-CN" altLang="en-US" sz="3000" b="1"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rPr>
              <a:t>科学的思想方法</a:t>
            </a:r>
            <a:endParaRPr kumimoji="0" lang="zh-CN" altLang="en-US" sz="3000" b="1"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endParaRPr>
          </a:p>
        </p:txBody>
      </p:sp>
      <p:sp>
        <p:nvSpPr>
          <p:cNvPr id="22531" name="文本占位符 22530"/>
          <p:cNvSpPr>
            <a:spLocks noGrp="1" noRot="1"/>
          </p:cNvSpPr>
          <p:nvPr>
            <p:ph idx="1"/>
          </p:nvPr>
        </p:nvSpPr>
        <p:spPr>
          <a:xfrm>
            <a:off x="971550" y="1916113"/>
            <a:ext cx="7748588" cy="2374900"/>
          </a:xfrm>
        </p:spPr>
        <p:txBody>
          <a:bodyPr/>
          <a:p>
            <a:pPr marL="0" marR="0" indent="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r>
              <a:rPr kumimoji="0" lang="en-US" altLang="zh-CN" sz="4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       </a:t>
            </a:r>
            <a:r>
              <a:rPr kumimoji="0" lang="zh-CN" altLang="en-US" sz="4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伽利略倡导了数学推导与实验相结合的研究方法 </a:t>
            </a:r>
            <a:endParaRPr kumimoji="0" lang="zh-CN" altLang="en-US" sz="4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23554" name="Rectangle 2"/>
          <p:cNvSpPr>
            <a:spLocks noGrp="1"/>
          </p:cNvSpPr>
          <p:nvPr>
            <p:ph type="title" idx="4294967295"/>
          </p:nvPr>
        </p:nvSpPr>
        <p:spPr>
          <a:xfrm>
            <a:off x="179388" y="908050"/>
            <a:ext cx="576263" cy="4321175"/>
          </a:xfrm>
        </p:spPr>
        <p:txBody>
          <a:bodyPr vert="horz" wrap="square" lIns="91440" tIns="45720" rIns="91440" bIns="45720" anchor="ctr"/>
          <a:p>
            <a:pPr marL="0" marR="0" indent="0" algn="l" defTabSz="914400" rtl="0" eaLnBrk="1" fontAlgn="t" latinLnBrk="0" hangingPunct="1">
              <a:lnSpc>
                <a:spcPct val="100000"/>
              </a:lnSpc>
              <a:spcBef>
                <a:spcPct val="0"/>
              </a:spcBef>
              <a:spcAft>
                <a:spcPct val="0"/>
              </a:spcAft>
              <a:buClrTx/>
              <a:buSzTx/>
              <a:buFontTx/>
              <a:buNone/>
            </a:pPr>
            <a:r>
              <a:rPr kumimoji="0" lang="zh-CN" altLang="en-US" sz="2400" b="0"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rPr>
              <a:t>科学的思想和方法</a:t>
            </a:r>
            <a:endParaRPr kumimoji="0" lang="zh-CN" altLang="en-US" sz="2400" b="1"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endParaRPr>
          </a:p>
        </p:txBody>
      </p:sp>
      <p:sp>
        <p:nvSpPr>
          <p:cNvPr id="23555" name="Rectangle 3"/>
          <p:cNvSpPr>
            <a:spLocks noGrp="1"/>
          </p:cNvSpPr>
          <p:nvPr>
            <p:ph type="body" sz="half" idx="1"/>
          </p:nvPr>
        </p:nvSpPr>
        <p:spPr>
          <a:xfrm>
            <a:off x="971550" y="549275"/>
            <a:ext cx="6943725" cy="863600"/>
          </a:xfrm>
        </p:spPr>
        <p:txBody>
          <a:bodyPr vert="horz" wrap="square" lIns="91440" tIns="45720" rIns="91440" bIns="45720" anchor="t"/>
          <a:lstStyle>
            <a:lvl1pPr lvl="0">
              <a:buClr>
                <a:schemeClr val="folHlink"/>
              </a:buClr>
              <a:buSzTx/>
              <a:buFont typeface="Wingdings" panose="05000000000000000000" pitchFamily="2" charset="2"/>
              <a:defRPr sz="2800"/>
            </a:lvl1pPr>
            <a:lvl2pPr lvl="1">
              <a:buClr>
                <a:schemeClr val="folHlink"/>
              </a:buClr>
              <a:buSzTx/>
              <a:buFontTx/>
              <a:defRPr sz="2400"/>
            </a:lvl2pPr>
            <a:lvl3pPr lvl="2">
              <a:buClr>
                <a:schemeClr val="folHlink"/>
              </a:buClr>
              <a:buSzTx/>
              <a:buFont typeface="Wingdings" panose="05000000000000000000" pitchFamily="2" charset="2"/>
              <a:defRPr sz="2000"/>
            </a:lvl3pPr>
            <a:lvl4pPr lvl="3">
              <a:buClr>
                <a:schemeClr val="folHlink"/>
              </a:buClr>
              <a:buSzPct val="115000"/>
              <a:buFontTx/>
              <a:defRPr sz="1800"/>
            </a:lvl4pPr>
            <a:lvl5pPr lvl="4">
              <a:buClr>
                <a:schemeClr val="folHlink"/>
              </a:buClr>
              <a:buSzTx/>
              <a:buFont typeface="Wingdings" panose="05000000000000000000" pitchFamily="2" charset="2"/>
              <a:defRPr sz="1800"/>
            </a:lvl5pPr>
          </a:lstStyle>
          <a:p>
            <a:pPr marL="0" marR="0" lvl="0" indent="0" algn="l" defTabSz="914400" rtl="0" eaLnBrk="1" fontAlgn="base" latinLnBrk="0" hangingPunct="1">
              <a:lnSpc>
                <a:spcPct val="90000"/>
              </a:lnSpc>
              <a:spcBef>
                <a:spcPct val="20000"/>
              </a:spcBef>
              <a:spcAft>
                <a:spcPct val="0"/>
              </a:spcAft>
              <a:buClr>
                <a:schemeClr val="folHlink"/>
              </a:buClr>
              <a:buSzTx/>
              <a:buFont typeface="Wingdings" panose="05000000000000000000" pitchFamily="2" charset="2"/>
              <a:buNone/>
            </a:pPr>
            <a:r>
              <a:rPr kumimoji="0" lang="zh-CN" altLang="en-US" sz="2400" b="0"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否定猜想一</a:t>
            </a:r>
            <a:r>
              <a:rPr kumimoji="0" lang="zh-CN" altLang="en-US" sz="2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：下落物体的速度是随位移</a:t>
            </a:r>
            <a:r>
              <a:rPr kumimoji="0" lang="zh-CN" altLang="en-US" sz="2800" b="1" i="0" u="none" strike="noStrike" kern="1200" cap="none" spc="0" normalizeH="0" baseline="0" noProof="1" dirty="0">
                <a:solidFill>
                  <a:srgbClr val="FF0000"/>
                </a:solidFill>
                <a:effectLst>
                  <a:outerShdw blurRad="38100" dist="38100" dir="2700000">
                    <a:srgbClr val="FFFFFF"/>
                  </a:outerShdw>
                </a:effectLst>
                <a:latin typeface="+mn-lt"/>
                <a:ea typeface="+mn-ea"/>
                <a:cs typeface="+mn-cs"/>
              </a:rPr>
              <a:t>均匀增加</a:t>
            </a:r>
            <a:r>
              <a:rPr kumimoji="0" lang="zh-CN" altLang="en-US" sz="2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的，即</a:t>
            </a:r>
            <a:endParaRPr kumimoji="0" lang="zh-CN" altLang="en-US" sz="2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a:p>
            <a:pPr marL="0" marR="0" lvl="0" indent="0" algn="l" defTabSz="914400" rtl="0" eaLnBrk="1" fontAlgn="base" latinLnBrk="0" hangingPunct="1">
              <a:lnSpc>
                <a:spcPct val="90000"/>
              </a:lnSpc>
              <a:spcBef>
                <a:spcPct val="20000"/>
              </a:spcBef>
              <a:spcAft>
                <a:spcPct val="0"/>
              </a:spcAft>
              <a:buClr>
                <a:schemeClr val="folHlink"/>
              </a:buClr>
              <a:buSzTx/>
              <a:buFont typeface="Wingdings" panose="05000000000000000000" pitchFamily="2" charset="2"/>
              <a:buNone/>
            </a:pPr>
            <a:endParaRPr kumimoji="0" lang="zh-CN" altLang="en-US" sz="2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a:p>
            <a:pPr marL="0" marR="0" lvl="0" indent="0" algn="l" defTabSz="914400" rtl="0" eaLnBrk="1" fontAlgn="base" latinLnBrk="0" hangingPunct="1">
              <a:lnSpc>
                <a:spcPct val="90000"/>
              </a:lnSpc>
              <a:spcBef>
                <a:spcPct val="20000"/>
              </a:spcBef>
              <a:spcAft>
                <a:spcPct val="0"/>
              </a:spcAft>
              <a:buClr>
                <a:schemeClr val="folHlink"/>
              </a:buClr>
              <a:buSzTx/>
              <a:buFont typeface="Wingdings" panose="05000000000000000000" pitchFamily="2" charset="2"/>
              <a:buNone/>
            </a:pPr>
            <a:endParaRPr kumimoji="0" lang="zh-CN" altLang="en-US" sz="2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p:txBody>
      </p:sp>
      <p:sp>
        <p:nvSpPr>
          <p:cNvPr id="23556" name="Rectangle 4"/>
          <p:cNvSpPr/>
          <p:nvPr/>
        </p:nvSpPr>
        <p:spPr>
          <a:xfrm>
            <a:off x="0" y="0"/>
            <a:ext cx="184150" cy="369888"/>
          </a:xfrm>
          <a:prstGeom prst="rect">
            <a:avLst/>
          </a:prstGeom>
          <a:noFill/>
          <a:ln w="9525">
            <a:noFill/>
          </a:ln>
        </p:spPr>
        <p:txBody>
          <a:bodyPr wrap="none" anchor="ctr">
            <a:spAutoFit/>
          </a:bodyPr>
          <a:p>
            <a:endParaRPr lang="zh-CN" dirty="0">
              <a:latin typeface="Arial" panose="020B0604020202020204" pitchFamily="34" charset="0"/>
              <a:ea typeface="黑体" panose="02010609060101010101" pitchFamily="2" charset="-122"/>
            </a:endParaRPr>
          </a:p>
        </p:txBody>
      </p:sp>
      <p:grpSp>
        <p:nvGrpSpPr>
          <p:cNvPr id="23557" name="组合 23556"/>
          <p:cNvGrpSpPr>
            <a:grpSpLocks noChangeAspect="1"/>
          </p:cNvGrpSpPr>
          <p:nvPr/>
        </p:nvGrpSpPr>
        <p:grpSpPr>
          <a:xfrm>
            <a:off x="1979613" y="1433513"/>
            <a:ext cx="2376487" cy="1365250"/>
            <a:chOff x="2245" y="750"/>
            <a:chExt cx="952" cy="695"/>
          </a:xfrm>
        </p:grpSpPr>
        <p:sp>
          <p:nvSpPr>
            <p:cNvPr id="23558" name="矩形 23557"/>
            <p:cNvSpPr>
              <a:spLocks noChangeAspect="1" noTextEdit="1"/>
            </p:cNvSpPr>
            <p:nvPr/>
          </p:nvSpPr>
          <p:spPr>
            <a:xfrm>
              <a:off x="2245" y="799"/>
              <a:ext cx="891" cy="646"/>
            </a:xfrm>
            <a:prstGeom prst="rect">
              <a:avLst/>
            </a:prstGeom>
            <a:solidFill>
              <a:schemeClr val="accent1"/>
            </a:solidFill>
            <a:ln w="9525">
              <a:noFill/>
            </a:ln>
          </p:spPr>
          <p:txBody>
            <a:bodyPr anchor="t"/>
            <a:p>
              <a:endParaRPr lang="zh-CN" altLang="en-US">
                <a:latin typeface="Arial" panose="020B0604020202020204" pitchFamily="34" charset="0"/>
                <a:ea typeface="宋体" panose="02010600030101010101" pitchFamily="2" charset="-122"/>
              </a:endParaRPr>
            </a:p>
          </p:txBody>
        </p:sp>
        <p:sp>
          <p:nvSpPr>
            <p:cNvPr id="23559" name="矩形 23558"/>
            <p:cNvSpPr/>
            <p:nvPr/>
          </p:nvSpPr>
          <p:spPr>
            <a:xfrm>
              <a:off x="2952" y="814"/>
              <a:ext cx="245" cy="535"/>
            </a:xfrm>
            <a:prstGeom prst="rect">
              <a:avLst/>
            </a:prstGeom>
            <a:noFill/>
            <a:ln w="9525">
              <a:noFill/>
            </a:ln>
          </p:spPr>
          <p:txBody>
            <a:bodyPr lIns="0" tIns="0" rIns="0" bIns="0" anchor="t">
              <a:spAutoFit/>
            </a:bodyPr>
            <a:p>
              <a:r>
                <a:rPr lang="en-US" altLang="zh-CN" sz="6900" i="1" dirty="0">
                  <a:solidFill>
                    <a:srgbClr val="000000"/>
                  </a:solidFill>
                  <a:latin typeface="Times New Roman" panose="02020603050405020304" pitchFamily="18" charset="0"/>
                  <a:ea typeface="宋体" panose="02010600030101010101" pitchFamily="2" charset="-122"/>
                </a:rPr>
                <a:t>X</a:t>
              </a:r>
              <a:endParaRPr lang="en-US" altLang="zh-CN" dirty="0">
                <a:latin typeface="Arial" panose="020B0604020202020204" pitchFamily="34" charset="0"/>
                <a:ea typeface="宋体" panose="02010600030101010101" pitchFamily="2" charset="-122"/>
              </a:endParaRPr>
            </a:p>
          </p:txBody>
        </p:sp>
        <p:sp>
          <p:nvSpPr>
            <p:cNvPr id="23560" name="矩形 23559"/>
            <p:cNvSpPr/>
            <p:nvPr/>
          </p:nvSpPr>
          <p:spPr>
            <a:xfrm>
              <a:off x="2266" y="814"/>
              <a:ext cx="214" cy="535"/>
            </a:xfrm>
            <a:prstGeom prst="rect">
              <a:avLst/>
            </a:prstGeom>
            <a:noFill/>
            <a:ln w="9525">
              <a:noFill/>
            </a:ln>
          </p:spPr>
          <p:txBody>
            <a:bodyPr wrap="none" lIns="0" tIns="0" rIns="0" bIns="0" anchor="t">
              <a:spAutoFit/>
            </a:bodyPr>
            <a:p>
              <a:r>
                <a:rPr lang="en-US" altLang="zh-CN" sz="6900" i="1" dirty="0">
                  <a:solidFill>
                    <a:srgbClr val="000000"/>
                  </a:solidFill>
                  <a:latin typeface="Times New Roman" panose="02020603050405020304" pitchFamily="18" charset="0"/>
                  <a:ea typeface="宋体" panose="02010600030101010101" pitchFamily="2" charset="-122"/>
                </a:rPr>
                <a:t>V</a:t>
              </a:r>
              <a:endParaRPr lang="en-US" altLang="zh-CN" dirty="0">
                <a:latin typeface="Arial" panose="020B0604020202020204" pitchFamily="34" charset="0"/>
                <a:ea typeface="宋体" panose="02010600030101010101" pitchFamily="2" charset="-122"/>
              </a:endParaRPr>
            </a:p>
          </p:txBody>
        </p:sp>
        <p:sp>
          <p:nvSpPr>
            <p:cNvPr id="23561" name="矩形 23560"/>
            <p:cNvSpPr/>
            <p:nvPr/>
          </p:nvSpPr>
          <p:spPr>
            <a:xfrm>
              <a:off x="2618" y="750"/>
              <a:ext cx="251" cy="535"/>
            </a:xfrm>
            <a:prstGeom prst="rect">
              <a:avLst/>
            </a:prstGeom>
            <a:noFill/>
            <a:ln w="9525">
              <a:noFill/>
            </a:ln>
          </p:spPr>
          <p:txBody>
            <a:bodyPr wrap="none" lIns="0" tIns="0" rIns="0" bIns="0" anchor="t">
              <a:spAutoFit/>
            </a:bodyPr>
            <a:p>
              <a:r>
                <a:rPr lang="en-US" altLang="zh-CN" sz="6900" dirty="0">
                  <a:solidFill>
                    <a:srgbClr val="000000"/>
                  </a:solidFill>
                  <a:latin typeface="Symbol" panose="05050102010706020507" pitchFamily="18" charset="2"/>
                  <a:ea typeface="宋体" panose="02010600030101010101" pitchFamily="2" charset="-122"/>
                </a:rPr>
                <a:t>µ</a:t>
              </a:r>
              <a:endParaRPr lang="en-US" altLang="zh-CN" dirty="0">
                <a:latin typeface="Arial" panose="020B0604020202020204" pitchFamily="34" charset="0"/>
                <a:ea typeface="宋体" panose="02010600030101010101" pitchFamily="2" charset="-122"/>
              </a:endParaRPr>
            </a:p>
          </p:txBody>
        </p:sp>
      </p:grpSp>
      <p:grpSp>
        <p:nvGrpSpPr>
          <p:cNvPr id="23562" name="组合 23561"/>
          <p:cNvGrpSpPr/>
          <p:nvPr/>
        </p:nvGrpSpPr>
        <p:grpSpPr>
          <a:xfrm>
            <a:off x="1979613" y="2997200"/>
            <a:ext cx="4032250" cy="2801938"/>
            <a:chOff x="1247" y="1888"/>
            <a:chExt cx="2540" cy="1765"/>
          </a:xfrm>
        </p:grpSpPr>
        <p:sp>
          <p:nvSpPr>
            <p:cNvPr id="23563" name="直接连接符 23562"/>
            <p:cNvSpPr/>
            <p:nvPr/>
          </p:nvSpPr>
          <p:spPr>
            <a:xfrm flipV="1">
              <a:off x="1791" y="2024"/>
              <a:ext cx="0" cy="1406"/>
            </a:xfrm>
            <a:prstGeom prst="line">
              <a:avLst/>
            </a:prstGeom>
            <a:ln w="9525" cap="flat" cmpd="sng">
              <a:solidFill>
                <a:schemeClr val="tx1"/>
              </a:solidFill>
              <a:prstDash val="solid"/>
              <a:round/>
              <a:headEnd type="none" w="med" len="med"/>
              <a:tailEnd type="triangle" w="med" len="med"/>
            </a:ln>
          </p:spPr>
        </p:sp>
        <p:sp>
          <p:nvSpPr>
            <p:cNvPr id="23564" name="直接连接符 23563"/>
            <p:cNvSpPr/>
            <p:nvPr/>
          </p:nvSpPr>
          <p:spPr>
            <a:xfrm>
              <a:off x="1791" y="3430"/>
              <a:ext cx="1452" cy="0"/>
            </a:xfrm>
            <a:prstGeom prst="line">
              <a:avLst/>
            </a:prstGeom>
            <a:ln w="9525" cap="flat" cmpd="sng">
              <a:solidFill>
                <a:schemeClr val="tx1"/>
              </a:solidFill>
              <a:prstDash val="solid"/>
              <a:round/>
              <a:headEnd type="none" w="med" len="med"/>
              <a:tailEnd type="triangle" w="med" len="med"/>
            </a:ln>
          </p:spPr>
        </p:sp>
        <p:sp>
          <p:nvSpPr>
            <p:cNvPr id="23565" name="文本框 23564"/>
            <p:cNvSpPr txBox="1"/>
            <p:nvPr/>
          </p:nvSpPr>
          <p:spPr>
            <a:xfrm>
              <a:off x="1247" y="1888"/>
              <a:ext cx="499" cy="404"/>
            </a:xfrm>
            <a:prstGeom prst="rect">
              <a:avLst/>
            </a:prstGeom>
            <a:noFill/>
            <a:ln w="9525">
              <a:noFill/>
            </a:ln>
          </p:spPr>
          <p:txBody>
            <a:bodyPr anchor="t">
              <a:spAutoFit/>
            </a:bodyPr>
            <a:p>
              <a:pPr>
                <a:spcBef>
                  <a:spcPct val="50000"/>
                </a:spcBef>
              </a:pPr>
              <a:r>
                <a:rPr lang="en-US" altLang="zh-CN" sz="3600" dirty="0">
                  <a:latin typeface="Arial" panose="020B0604020202020204" pitchFamily="34" charset="0"/>
                  <a:ea typeface="宋体" panose="02010600030101010101" pitchFamily="2" charset="-122"/>
                </a:rPr>
                <a:t>v</a:t>
              </a:r>
              <a:endParaRPr lang="en-US" altLang="zh-CN" sz="3600" dirty="0">
                <a:latin typeface="Arial" panose="020B0604020202020204" pitchFamily="34" charset="0"/>
                <a:ea typeface="宋体" panose="02010600030101010101" pitchFamily="2" charset="-122"/>
              </a:endParaRPr>
            </a:p>
          </p:txBody>
        </p:sp>
        <p:sp>
          <p:nvSpPr>
            <p:cNvPr id="23566" name="文本框 23565"/>
            <p:cNvSpPr txBox="1"/>
            <p:nvPr/>
          </p:nvSpPr>
          <p:spPr>
            <a:xfrm>
              <a:off x="3288" y="3249"/>
              <a:ext cx="499" cy="404"/>
            </a:xfrm>
            <a:prstGeom prst="rect">
              <a:avLst/>
            </a:prstGeom>
            <a:noFill/>
            <a:ln w="9525">
              <a:noFill/>
            </a:ln>
          </p:spPr>
          <p:txBody>
            <a:bodyPr anchor="t">
              <a:spAutoFit/>
            </a:bodyPr>
            <a:p>
              <a:pPr>
                <a:spcBef>
                  <a:spcPct val="50000"/>
                </a:spcBef>
              </a:pPr>
              <a:r>
                <a:rPr lang="en-US" altLang="zh-CN" sz="3600" dirty="0">
                  <a:latin typeface="Arial" panose="020B0604020202020204" pitchFamily="34" charset="0"/>
                  <a:ea typeface="宋体" panose="02010600030101010101" pitchFamily="2" charset="-122"/>
                </a:rPr>
                <a:t>x</a:t>
              </a:r>
              <a:endParaRPr lang="en-US" altLang="zh-CN" sz="3600" dirty="0">
                <a:latin typeface="Arial" panose="020B0604020202020204" pitchFamily="34" charset="0"/>
                <a:ea typeface="宋体" panose="02010600030101010101" pitchFamily="2" charset="-122"/>
              </a:endParaRPr>
            </a:p>
          </p:txBody>
        </p:sp>
        <p:sp>
          <p:nvSpPr>
            <p:cNvPr id="23567" name="直接连接符 23566"/>
            <p:cNvSpPr/>
            <p:nvPr/>
          </p:nvSpPr>
          <p:spPr>
            <a:xfrm flipV="1">
              <a:off x="1791" y="2478"/>
              <a:ext cx="908" cy="952"/>
            </a:xfrm>
            <a:prstGeom prst="line">
              <a:avLst/>
            </a:prstGeom>
            <a:ln w="57150" cap="flat" cmpd="sng">
              <a:solidFill>
                <a:srgbClr val="CC0000"/>
              </a:solidFill>
              <a:prstDash val="solid"/>
              <a:round/>
              <a:headEnd type="none" w="med" len="med"/>
              <a:tailEnd type="none" w="med" len="med"/>
            </a:ln>
          </p:spPr>
        </p:sp>
      </p:grpSp>
      <p:sp>
        <p:nvSpPr>
          <p:cNvPr id="23568" name="云形标注 23567"/>
          <p:cNvSpPr/>
          <p:nvPr/>
        </p:nvSpPr>
        <p:spPr>
          <a:xfrm>
            <a:off x="5292725" y="981075"/>
            <a:ext cx="3851275" cy="3313113"/>
          </a:xfrm>
          <a:prstGeom prst="cloudCallout">
            <a:avLst>
              <a:gd name="adj1" fmla="val -68838"/>
              <a:gd name="adj2" fmla="val 56227"/>
            </a:avLst>
          </a:prstGeom>
          <a:solidFill>
            <a:schemeClr val="accent1"/>
          </a:solidFill>
          <a:ln w="9525" cap="flat" cmpd="sng">
            <a:solidFill>
              <a:schemeClr val="tx1"/>
            </a:solidFill>
            <a:prstDash val="solid"/>
            <a:round/>
            <a:headEnd type="none" w="med" len="med"/>
            <a:tailEnd type="none" w="med" len="med"/>
          </a:ln>
        </p:spPr>
        <p:txBody>
          <a:bodyPr anchor="t"/>
          <a:p>
            <a:pPr algn="ctr"/>
            <a:r>
              <a:rPr lang="zh-CN" altLang="en-US" sz="3600" b="1" dirty="0">
                <a:latin typeface="Arial" panose="020B0604020202020204" pitchFamily="34" charset="0"/>
                <a:ea typeface="宋体" panose="02010600030101010101" pitchFamily="2" charset="-122"/>
              </a:rPr>
              <a:t>如果这样会得到什么样的错误结论呢？</a:t>
            </a:r>
            <a:endParaRPr lang="zh-CN" altLang="en-US" sz="3600" b="1" dirty="0">
              <a:latin typeface="Arial" panose="020B060402020202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3562"/>
                                        </p:tgtEl>
                                        <p:attrNameLst>
                                          <p:attrName>style.visibility</p:attrName>
                                        </p:attrNameLst>
                                      </p:cBhvr>
                                      <p:to>
                                        <p:strVal val="visible"/>
                                      </p:to>
                                    </p:set>
                                    <p:animEffect transition="in" filter="wipe(down)">
                                      <p:cBhvr>
                                        <p:cTn id="7" dur="500"/>
                                        <p:tgtEl>
                                          <p:spTgt spid="2356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3568"/>
                                        </p:tgtEl>
                                        <p:attrNameLst>
                                          <p:attrName>style.visibility</p:attrName>
                                        </p:attrNameLst>
                                      </p:cBhvr>
                                      <p:to>
                                        <p:strVal val="visible"/>
                                      </p:to>
                                    </p:set>
                                    <p:animEffect transition="in" filter="box(in)">
                                      <p:cBhvr>
                                        <p:cTn id="12" dur="500"/>
                                        <p:tgtEl>
                                          <p:spTgt spid="235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24578" name="Rectangle 2"/>
          <p:cNvSpPr>
            <a:spLocks noGrp="1"/>
          </p:cNvSpPr>
          <p:nvPr>
            <p:ph type="title" idx="4294967295"/>
          </p:nvPr>
        </p:nvSpPr>
        <p:spPr/>
        <p:txBody>
          <a:bodyPr vert="horz" wrap="square" lIns="91440" tIns="45720" rIns="91440" bIns="45720" anchor="ctr"/>
          <a:p>
            <a:pPr marL="0" marR="0" indent="0" algn="ctr" defTabSz="914400" rtl="0" eaLnBrk="1" fontAlgn="t" latinLnBrk="0" hangingPunct="1">
              <a:lnSpc>
                <a:spcPct val="100000"/>
              </a:lnSpc>
              <a:spcBef>
                <a:spcPct val="0"/>
              </a:spcBef>
              <a:spcAft>
                <a:spcPct val="0"/>
              </a:spcAft>
              <a:buClrTx/>
              <a:buSzTx/>
              <a:buFontTx/>
              <a:buNone/>
            </a:pPr>
            <a:r>
              <a:rPr kumimoji="0" lang="zh-CN" altLang="en-US" sz="1900" b="0"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rPr>
              <a:t>伽利略的探索之路</a:t>
            </a:r>
            <a:r>
              <a:rPr kumimoji="0" lang="zh-CN" altLang="en-US" sz="1900" b="1"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rPr>
              <a:t>（</a:t>
            </a:r>
            <a:r>
              <a:rPr kumimoji="0" lang="zh-CN" altLang="en-US" sz="1900" b="0"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rPr>
              <a:t>知识</a:t>
            </a:r>
            <a:r>
              <a:rPr kumimoji="0" lang="en-US" altLang="zh-CN" sz="1900" b="0"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rPr>
              <a:t>=</a:t>
            </a:r>
            <a:r>
              <a:rPr kumimoji="0" lang="zh-CN" altLang="en-US" sz="1900" b="0"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rPr>
              <a:t>观察</a:t>
            </a:r>
            <a:r>
              <a:rPr kumimoji="0" lang="en-US" altLang="zh-CN" sz="1900" b="0"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rPr>
              <a:t>+</a:t>
            </a:r>
            <a:r>
              <a:rPr kumimoji="0" lang="zh-CN" altLang="en-US" sz="1900" b="0"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rPr>
              <a:t>实验</a:t>
            </a:r>
            <a:r>
              <a:rPr kumimoji="0" lang="en-US" altLang="zh-CN" sz="1900" b="0"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rPr>
              <a:t>+</a:t>
            </a:r>
            <a:r>
              <a:rPr kumimoji="0" lang="zh-CN" altLang="en-US" sz="1900" b="0"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rPr>
              <a:t>思考</a:t>
            </a:r>
            <a:r>
              <a:rPr kumimoji="0" lang="zh-CN" altLang="en-US" sz="1900" b="1"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rPr>
              <a:t>）</a:t>
            </a:r>
            <a:endParaRPr kumimoji="0" lang="zh-CN" altLang="en-US" sz="1900" b="1"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endParaRPr>
          </a:p>
        </p:txBody>
      </p:sp>
      <p:sp>
        <p:nvSpPr>
          <p:cNvPr id="24579" name="Rectangle 3"/>
          <p:cNvSpPr>
            <a:spLocks noGrp="1"/>
          </p:cNvSpPr>
          <p:nvPr>
            <p:ph type="body" sz="half" idx="1"/>
          </p:nvPr>
        </p:nvSpPr>
        <p:spPr>
          <a:xfrm>
            <a:off x="1258888" y="1341438"/>
            <a:ext cx="6943725" cy="3816350"/>
          </a:xfrm>
        </p:spPr>
        <p:txBody>
          <a:bodyPr vert="horz" wrap="square" lIns="91440" tIns="45720" rIns="91440" bIns="45720" anchor="t"/>
          <a:lstStyle>
            <a:lvl1pPr lvl="0">
              <a:buClr>
                <a:schemeClr val="folHlink"/>
              </a:buClr>
              <a:buSzTx/>
              <a:buFont typeface="Wingdings" panose="05000000000000000000" pitchFamily="2" charset="2"/>
              <a:defRPr sz="2800"/>
            </a:lvl1pPr>
            <a:lvl2pPr lvl="1">
              <a:buClr>
                <a:schemeClr val="folHlink"/>
              </a:buClr>
              <a:buSzTx/>
              <a:buFontTx/>
              <a:defRPr sz="2400"/>
            </a:lvl2pPr>
            <a:lvl3pPr lvl="2">
              <a:buClr>
                <a:schemeClr val="folHlink"/>
              </a:buClr>
              <a:buSzTx/>
              <a:buFont typeface="Wingdings" panose="05000000000000000000" pitchFamily="2" charset="2"/>
              <a:defRPr sz="2000"/>
            </a:lvl3pPr>
            <a:lvl4pPr lvl="3">
              <a:buClr>
                <a:schemeClr val="folHlink"/>
              </a:buClr>
              <a:buSzPct val="115000"/>
              <a:buFontTx/>
              <a:defRPr sz="1800"/>
            </a:lvl4pPr>
            <a:lvl5pPr lvl="4">
              <a:buClr>
                <a:schemeClr val="folHlink"/>
              </a:buClr>
              <a:buSzTx/>
              <a:buFont typeface="Wingdings" panose="05000000000000000000" pitchFamily="2" charset="2"/>
              <a:defRPr sz="1800"/>
            </a:lvl5p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r>
              <a:rPr kumimoji="0" lang="zh-CN" altLang="en-US" sz="2400" b="0"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大胆的猜测</a:t>
            </a:r>
            <a:r>
              <a:rPr kumimoji="0" lang="zh-CN" altLang="en-US" sz="2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：下落物体的速度是随时间</a:t>
            </a:r>
            <a:r>
              <a:rPr kumimoji="0" lang="zh-CN" altLang="en-US" sz="2800" b="1" i="0" u="none" strike="noStrike" kern="1200" cap="none" spc="0" normalizeH="0" baseline="0" noProof="1" dirty="0">
                <a:solidFill>
                  <a:srgbClr val="FF0000"/>
                </a:solidFill>
                <a:effectLst>
                  <a:outerShdw blurRad="38100" dist="38100" dir="2700000">
                    <a:srgbClr val="FFFFFF"/>
                  </a:outerShdw>
                </a:effectLst>
                <a:latin typeface="+mn-lt"/>
                <a:ea typeface="+mn-ea"/>
                <a:cs typeface="+mn-cs"/>
              </a:rPr>
              <a:t>均匀增加</a:t>
            </a:r>
            <a:r>
              <a:rPr kumimoji="0" lang="zh-CN" altLang="en-US" sz="2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的，即</a:t>
            </a:r>
            <a:endParaRPr kumimoji="0" lang="zh-CN" altLang="en-US" sz="2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endParaRPr kumimoji="0" lang="zh-CN" altLang="en-US" sz="2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endParaRPr kumimoji="0" lang="zh-CN" altLang="en-US" sz="2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r>
              <a:rPr kumimoji="0" lang="zh-CN" altLang="en-US" sz="2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则：测瞬时速度</a:t>
            </a:r>
            <a:r>
              <a:rPr kumimoji="0" lang="en-US" altLang="zh-CN" sz="2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V</a:t>
            </a:r>
            <a:r>
              <a:rPr kumimoji="0" lang="zh-CN" altLang="en-US" sz="2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与时间</a:t>
            </a:r>
            <a:r>
              <a:rPr kumimoji="0" lang="en-US" altLang="zh-CN" sz="2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t</a:t>
            </a:r>
            <a:r>
              <a:rPr kumimoji="0" lang="zh-CN" altLang="en-US" sz="2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成正比 </a:t>
            </a:r>
            <a:endParaRPr kumimoji="0" lang="zh-CN" altLang="en-US" sz="2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p:txBody>
      </p:sp>
      <p:sp>
        <p:nvSpPr>
          <p:cNvPr id="24580" name="Rectangle 4"/>
          <p:cNvSpPr/>
          <p:nvPr/>
        </p:nvSpPr>
        <p:spPr>
          <a:xfrm>
            <a:off x="0" y="0"/>
            <a:ext cx="184150" cy="369888"/>
          </a:xfrm>
          <a:prstGeom prst="rect">
            <a:avLst/>
          </a:prstGeom>
          <a:noFill/>
          <a:ln w="9525">
            <a:noFill/>
          </a:ln>
        </p:spPr>
        <p:txBody>
          <a:bodyPr wrap="none" anchor="ctr">
            <a:spAutoFit/>
          </a:bodyPr>
          <a:p>
            <a:endParaRPr lang="zh-CN" dirty="0">
              <a:latin typeface="Arial" panose="020B0604020202020204" pitchFamily="34" charset="0"/>
              <a:ea typeface="黑体" panose="02010609060101010101" pitchFamily="2" charset="-122"/>
            </a:endParaRPr>
          </a:p>
        </p:txBody>
      </p:sp>
      <p:graphicFrame>
        <p:nvGraphicFramePr>
          <p:cNvPr id="24581" name="Object 6"/>
          <p:cNvGraphicFramePr/>
          <p:nvPr>
            <p:ph sz="half" idx="1"/>
          </p:nvPr>
        </p:nvGraphicFramePr>
        <p:xfrm>
          <a:off x="3708400" y="2205038"/>
          <a:ext cx="1414463" cy="1025525"/>
        </p:xfrm>
        <a:graphic>
          <a:graphicData uri="http://schemas.openxmlformats.org/presentationml/2006/ole">
            <mc:AlternateContent xmlns:mc="http://schemas.openxmlformats.org/markup-compatibility/2006">
              <mc:Choice xmlns:v="urn:schemas-microsoft-com:vml" Requires="v">
                <p:oleObj spid="_x0000_s3076" name="" r:id="rId2" imgW="367665" imgH="177800" progId="Equation.3">
                  <p:embed/>
                </p:oleObj>
              </mc:Choice>
              <mc:Fallback>
                <p:oleObj name="" r:id="rId2" imgW="367665" imgH="177800" progId="Equation.3">
                  <p:embed/>
                  <p:pic>
                    <p:nvPicPr>
                      <p:cNvPr id="0" name="图片 3075"/>
                      <p:cNvPicPr/>
                      <p:nvPr/>
                    </p:nvPicPr>
                    <p:blipFill>
                      <a:blip r:embed="rId3"/>
                      <a:stretch>
                        <a:fillRect/>
                      </a:stretch>
                    </p:blipFill>
                    <p:spPr>
                      <a:xfrm>
                        <a:off x="3708400" y="2205038"/>
                        <a:ext cx="1414463" cy="1025525"/>
                      </a:xfrm>
                      <a:prstGeom prst="rect">
                        <a:avLst/>
                      </a:prstGeom>
                      <a:solidFill>
                        <a:schemeClr val="accent1"/>
                      </a:solidFill>
                      <a:ln w="38100">
                        <a:miter/>
                      </a:ln>
                    </p:spPr>
                  </p:pic>
                </p:oleObj>
              </mc:Fallback>
            </mc:AlternateContent>
          </a:graphicData>
        </a:graphic>
      </p:graphicFrame>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4581"/>
                                        </p:tgtEl>
                                        <p:attrNameLst>
                                          <p:attrName>style.visibility</p:attrName>
                                        </p:attrNameLst>
                                      </p:cBhvr>
                                      <p:to>
                                        <p:strVal val="visible"/>
                                      </p:to>
                                    </p:set>
                                    <p:animEffect transition="in" filter="diamond(in)">
                                      <p:cBhvr>
                                        <p:cTn id="7" dur="1000"/>
                                        <p:tgtEl>
                                          <p:spTgt spid="24581"/>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24579">
                                            <p:txEl>
                                              <p:charRg st="27" end="44"/>
                                            </p:txEl>
                                          </p:spTgt>
                                        </p:tgtEl>
                                        <p:attrNameLst>
                                          <p:attrName>style.visibility</p:attrName>
                                        </p:attrNameLst>
                                      </p:cBhvr>
                                      <p:to>
                                        <p:strVal val="visible"/>
                                      </p:to>
                                    </p:set>
                                    <p:animEffect transition="in" filter="wedge">
                                      <p:cBhvr>
                                        <p:cTn id="12" dur="1000"/>
                                        <p:tgtEl>
                                          <p:spTgt spid="24579">
                                            <p:txEl>
                                              <p:charRg st="27" end="4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25602" name="Rectangle 2"/>
          <p:cNvSpPr>
            <a:spLocks noGrp="1"/>
          </p:cNvSpPr>
          <p:nvPr>
            <p:ph type="title" idx="4294967295"/>
          </p:nvPr>
        </p:nvSpPr>
        <p:spPr>
          <a:xfrm>
            <a:off x="323850" y="1268413"/>
            <a:ext cx="8540750" cy="1143000"/>
          </a:xfrm>
        </p:spPr>
        <p:txBody>
          <a:bodyPr vert="horz" wrap="square" lIns="91440" tIns="45720" rIns="91440" bIns="45720" anchor="ctr"/>
          <a:p>
            <a:pPr marL="0" marR="0" indent="0" algn="ctr" defTabSz="914400" rtl="0" eaLnBrk="1" fontAlgn="t" latinLnBrk="0" hangingPunct="1">
              <a:lnSpc>
                <a:spcPct val="100000"/>
              </a:lnSpc>
              <a:spcBef>
                <a:spcPct val="0"/>
              </a:spcBef>
              <a:spcAft>
                <a:spcPct val="0"/>
              </a:spcAft>
              <a:buClrTx/>
              <a:buSzTx/>
              <a:buFontTx/>
              <a:buNone/>
            </a:pPr>
            <a:r>
              <a:rPr kumimoji="0" lang="zh-CN" altLang="en-US" sz="3200" b="0"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rPr>
              <a:t>困难二      </a:t>
            </a:r>
            <a:r>
              <a:rPr kumimoji="0" lang="zh-CN" altLang="en-US" sz="3200" b="1"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rPr>
              <a:t>瞬时速度无法准确测量</a:t>
            </a:r>
            <a:endParaRPr kumimoji="0" lang="zh-CN" altLang="en-US" sz="3200" b="1"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endParaRPr>
          </a:p>
        </p:txBody>
      </p:sp>
      <p:sp>
        <p:nvSpPr>
          <p:cNvPr id="25603" name="Rectangle 3"/>
          <p:cNvSpPr>
            <a:spLocks noGrp="1"/>
          </p:cNvSpPr>
          <p:nvPr>
            <p:ph type="body" sz="half" idx="1"/>
          </p:nvPr>
        </p:nvSpPr>
        <p:spPr>
          <a:xfrm>
            <a:off x="468313" y="2587625"/>
            <a:ext cx="8015288" cy="4270375"/>
          </a:xfrm>
        </p:spPr>
        <p:txBody>
          <a:bodyPr vert="horz" wrap="square" lIns="91440" tIns="45720" rIns="91440" bIns="45720" anchor="t"/>
          <a:lstStyle>
            <a:lvl1pPr lvl="0">
              <a:buClr>
                <a:schemeClr val="folHlink"/>
              </a:buClr>
              <a:buSzTx/>
              <a:buFont typeface="Wingdings" panose="05000000000000000000" pitchFamily="2" charset="2"/>
              <a:defRPr sz="2800"/>
            </a:lvl1pPr>
            <a:lvl2pPr lvl="1">
              <a:buClr>
                <a:schemeClr val="folHlink"/>
              </a:buClr>
              <a:buSzTx/>
              <a:buFontTx/>
              <a:defRPr sz="2400"/>
            </a:lvl2pPr>
            <a:lvl3pPr lvl="2">
              <a:buClr>
                <a:schemeClr val="folHlink"/>
              </a:buClr>
              <a:buSzTx/>
              <a:buFont typeface="Wingdings" panose="05000000000000000000" pitchFamily="2" charset="2"/>
              <a:defRPr sz="2000"/>
            </a:lvl3pPr>
            <a:lvl4pPr lvl="3">
              <a:buClr>
                <a:schemeClr val="folHlink"/>
              </a:buClr>
              <a:buSzPct val="115000"/>
              <a:buFontTx/>
              <a:defRPr sz="1800"/>
            </a:lvl4pPr>
            <a:lvl5pPr lvl="4">
              <a:buClr>
                <a:schemeClr val="folHlink"/>
              </a:buClr>
              <a:buSzTx/>
              <a:buFont typeface="Wingdings" panose="05000000000000000000" pitchFamily="2" charset="2"/>
              <a:defRPr sz="1800"/>
            </a:lvl5p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r>
              <a:rPr kumimoji="0" lang="en-US" altLang="zh-CN" sz="24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      </a:t>
            </a:r>
            <a:r>
              <a:rPr kumimoji="0" lang="zh-CN" altLang="en-US" sz="24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为了解决测量瞬时速度的困难，伽利略寻求间接验证的途径（数学推导） </a:t>
            </a:r>
            <a:endParaRPr kumimoji="0" lang="zh-CN" altLang="en-US" sz="24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endParaRPr kumimoji="0" lang="zh-CN" altLang="en-US" sz="24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endParaRPr kumimoji="0" lang="zh-CN" altLang="en-US" sz="2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endParaRPr kumimoji="0" lang="zh-CN" altLang="en-US" sz="2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endParaRPr kumimoji="0" lang="zh-CN" altLang="en-US" sz="2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endParaRPr kumimoji="0" lang="zh-CN" altLang="en-US" sz="2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r>
              <a:rPr kumimoji="0" lang="zh-CN" altLang="en-US" sz="2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则：测下落的高度与时间</a:t>
            </a:r>
            <a:r>
              <a:rPr kumimoji="0" lang="en-US" altLang="zh-CN" sz="2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t</a:t>
            </a:r>
            <a:r>
              <a:rPr kumimoji="0" lang="en-US" altLang="zh-CN" sz="2800" b="0" i="0" u="none" strike="noStrike" kern="1200" cap="none" spc="0" normalizeH="0" baseline="30000" noProof="1" dirty="0">
                <a:solidFill>
                  <a:schemeClr val="tx1"/>
                </a:solidFill>
                <a:effectLst>
                  <a:outerShdw blurRad="38100" dist="38100" dir="2700000">
                    <a:srgbClr val="FFFFFF"/>
                  </a:outerShdw>
                </a:effectLst>
                <a:latin typeface="+mn-lt"/>
                <a:ea typeface="+mn-ea"/>
                <a:cs typeface="+mn-cs"/>
              </a:rPr>
              <a:t>2 </a:t>
            </a:r>
            <a:r>
              <a:rPr kumimoji="0" lang="zh-CN" altLang="en-US" sz="2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成正比 </a:t>
            </a:r>
            <a:endParaRPr kumimoji="0" lang="zh-CN" altLang="en-US" sz="2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endParaRPr kumimoji="0" lang="zh-CN" altLang="en-US" sz="20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endParaRPr kumimoji="0" lang="zh-CN" altLang="en-US" sz="20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p:txBody>
      </p:sp>
      <p:grpSp>
        <p:nvGrpSpPr>
          <p:cNvPr id="25604" name="Group 4"/>
          <p:cNvGrpSpPr/>
          <p:nvPr/>
        </p:nvGrpSpPr>
        <p:grpSpPr>
          <a:xfrm>
            <a:off x="1331913" y="476250"/>
            <a:ext cx="6335712" cy="879475"/>
            <a:chOff x="703" y="1434"/>
            <a:chExt cx="3991" cy="554"/>
          </a:xfrm>
        </p:grpSpPr>
        <p:sp>
          <p:nvSpPr>
            <p:cNvPr id="25605" name="Oval 5"/>
            <p:cNvSpPr/>
            <p:nvPr/>
          </p:nvSpPr>
          <p:spPr>
            <a:xfrm>
              <a:off x="703" y="1439"/>
              <a:ext cx="681" cy="544"/>
            </a:xfrm>
            <a:prstGeom prst="ellipse">
              <a:avLst/>
            </a:prstGeom>
            <a:solidFill>
              <a:srgbClr val="66FFFF"/>
            </a:solidFill>
            <a:ln w="9525" cap="flat" cmpd="sng">
              <a:solidFill>
                <a:schemeClr val="tx1"/>
              </a:solidFill>
              <a:prstDash val="solid"/>
              <a:round/>
              <a:headEnd type="none" w="med" len="med"/>
              <a:tailEnd type="none" w="med" len="med"/>
            </a:ln>
          </p:spPr>
          <p:txBody>
            <a:bodyPr wrap="none" anchor="ctr"/>
            <a:p>
              <a:pPr algn="ctr"/>
              <a:r>
                <a:rPr lang="zh-CN" altLang="en-US" sz="2400" b="1" dirty="0">
                  <a:solidFill>
                    <a:srgbClr val="FF5050"/>
                  </a:solidFill>
                  <a:latin typeface="Arial" panose="020B0604020202020204" pitchFamily="34" charset="0"/>
                  <a:ea typeface="华文细黑" pitchFamily="2" charset="-122"/>
                </a:rPr>
                <a:t>知识</a:t>
              </a:r>
              <a:endParaRPr lang="zh-CN" altLang="en-US" sz="2400" b="1" dirty="0">
                <a:solidFill>
                  <a:srgbClr val="FF5050"/>
                </a:solidFill>
                <a:latin typeface="Arial" panose="020B0604020202020204" pitchFamily="34" charset="0"/>
                <a:ea typeface="华文细黑" pitchFamily="2" charset="-122"/>
              </a:endParaRPr>
            </a:p>
          </p:txBody>
        </p:sp>
        <p:sp>
          <p:nvSpPr>
            <p:cNvPr id="25606" name="Oval 6"/>
            <p:cNvSpPr/>
            <p:nvPr/>
          </p:nvSpPr>
          <p:spPr>
            <a:xfrm>
              <a:off x="1791" y="1434"/>
              <a:ext cx="681" cy="544"/>
            </a:xfrm>
            <a:prstGeom prst="ellipse">
              <a:avLst/>
            </a:prstGeom>
            <a:solidFill>
              <a:srgbClr val="66FFFF"/>
            </a:solidFill>
            <a:ln w="9525" cap="flat" cmpd="sng">
              <a:solidFill>
                <a:schemeClr val="tx1"/>
              </a:solidFill>
              <a:prstDash val="solid"/>
              <a:round/>
              <a:headEnd type="none" w="med" len="med"/>
              <a:tailEnd type="none" w="med" len="med"/>
            </a:ln>
          </p:spPr>
          <p:txBody>
            <a:bodyPr wrap="none" anchor="ctr"/>
            <a:p>
              <a:pPr algn="ctr"/>
              <a:r>
                <a:rPr lang="zh-CN" altLang="en-US" sz="2400" b="1" dirty="0">
                  <a:solidFill>
                    <a:srgbClr val="FF5050"/>
                  </a:solidFill>
                  <a:latin typeface="Arial" panose="020B0604020202020204" pitchFamily="34" charset="0"/>
                  <a:ea typeface="华文细黑" pitchFamily="2" charset="-122"/>
                </a:rPr>
                <a:t>观察</a:t>
              </a:r>
              <a:endParaRPr lang="zh-CN" altLang="en-US" sz="2400" b="1" dirty="0">
                <a:solidFill>
                  <a:srgbClr val="FF5050"/>
                </a:solidFill>
                <a:latin typeface="Arial" panose="020B0604020202020204" pitchFamily="34" charset="0"/>
                <a:ea typeface="华文细黑" pitchFamily="2" charset="-122"/>
              </a:endParaRPr>
            </a:p>
          </p:txBody>
        </p:sp>
        <p:sp>
          <p:nvSpPr>
            <p:cNvPr id="25607" name="Oval 7"/>
            <p:cNvSpPr/>
            <p:nvPr/>
          </p:nvSpPr>
          <p:spPr>
            <a:xfrm>
              <a:off x="2895" y="1444"/>
              <a:ext cx="681" cy="544"/>
            </a:xfrm>
            <a:prstGeom prst="ellipse">
              <a:avLst/>
            </a:prstGeom>
            <a:solidFill>
              <a:srgbClr val="66FFFF"/>
            </a:solidFill>
            <a:ln w="9525" cap="flat" cmpd="sng">
              <a:solidFill>
                <a:schemeClr val="tx1"/>
              </a:solidFill>
              <a:prstDash val="solid"/>
              <a:round/>
              <a:headEnd type="none" w="med" len="med"/>
              <a:tailEnd type="none" w="med" len="med"/>
            </a:ln>
          </p:spPr>
          <p:txBody>
            <a:bodyPr wrap="none" anchor="ctr"/>
            <a:p>
              <a:pPr algn="ctr"/>
              <a:r>
                <a:rPr lang="zh-CN" altLang="en-US" sz="2400" b="1" dirty="0">
                  <a:solidFill>
                    <a:srgbClr val="FF5050"/>
                  </a:solidFill>
                  <a:latin typeface="Arial" panose="020B0604020202020204" pitchFamily="34" charset="0"/>
                  <a:ea typeface="华文细黑" pitchFamily="2" charset="-122"/>
                </a:rPr>
                <a:t>实验</a:t>
              </a:r>
              <a:endParaRPr lang="zh-CN" altLang="en-US" sz="2400" b="1" dirty="0">
                <a:solidFill>
                  <a:srgbClr val="FF5050"/>
                </a:solidFill>
                <a:latin typeface="Arial" panose="020B0604020202020204" pitchFamily="34" charset="0"/>
                <a:ea typeface="华文细黑" pitchFamily="2" charset="-122"/>
              </a:endParaRPr>
            </a:p>
          </p:txBody>
        </p:sp>
        <p:sp>
          <p:nvSpPr>
            <p:cNvPr id="25608" name="Oval 8"/>
            <p:cNvSpPr/>
            <p:nvPr/>
          </p:nvSpPr>
          <p:spPr>
            <a:xfrm>
              <a:off x="4013" y="1444"/>
              <a:ext cx="681" cy="544"/>
            </a:xfrm>
            <a:prstGeom prst="ellipse">
              <a:avLst/>
            </a:prstGeom>
            <a:solidFill>
              <a:srgbClr val="66FFFF"/>
            </a:solidFill>
            <a:ln w="9525" cap="flat" cmpd="sng">
              <a:solidFill>
                <a:schemeClr val="tx1"/>
              </a:solidFill>
              <a:prstDash val="solid"/>
              <a:round/>
              <a:headEnd type="none" w="med" len="med"/>
              <a:tailEnd type="none" w="med" len="med"/>
            </a:ln>
          </p:spPr>
          <p:txBody>
            <a:bodyPr wrap="none" anchor="ctr"/>
            <a:p>
              <a:pPr algn="ctr"/>
              <a:r>
                <a:rPr lang="zh-CN" altLang="en-US" sz="2400" b="1" dirty="0">
                  <a:solidFill>
                    <a:srgbClr val="FF5050"/>
                  </a:solidFill>
                  <a:latin typeface="Arial" panose="020B0604020202020204" pitchFamily="34" charset="0"/>
                  <a:ea typeface="华文细黑" pitchFamily="2" charset="-122"/>
                </a:rPr>
                <a:t>思考</a:t>
              </a:r>
              <a:endParaRPr lang="zh-CN" altLang="en-US" sz="2400" b="1" dirty="0">
                <a:solidFill>
                  <a:srgbClr val="FF5050"/>
                </a:solidFill>
                <a:latin typeface="Arial" panose="020B0604020202020204" pitchFamily="34" charset="0"/>
                <a:ea typeface="华文细黑" pitchFamily="2" charset="-122"/>
              </a:endParaRPr>
            </a:p>
          </p:txBody>
        </p:sp>
        <p:grpSp>
          <p:nvGrpSpPr>
            <p:cNvPr id="25609" name="Group 9"/>
            <p:cNvGrpSpPr/>
            <p:nvPr/>
          </p:nvGrpSpPr>
          <p:grpSpPr>
            <a:xfrm>
              <a:off x="1459" y="1661"/>
              <a:ext cx="272" cy="136"/>
              <a:chOff x="1429" y="2704"/>
              <a:chExt cx="272" cy="136"/>
            </a:xfrm>
          </p:grpSpPr>
          <p:sp>
            <p:nvSpPr>
              <p:cNvPr id="25610" name="Line 10"/>
              <p:cNvSpPr/>
              <p:nvPr/>
            </p:nvSpPr>
            <p:spPr>
              <a:xfrm>
                <a:off x="1429" y="2704"/>
                <a:ext cx="272" cy="0"/>
              </a:xfrm>
              <a:prstGeom prst="line">
                <a:avLst/>
              </a:prstGeom>
              <a:ln w="76200" cap="flat" cmpd="sng">
                <a:solidFill>
                  <a:srgbClr val="FF0000"/>
                </a:solidFill>
                <a:prstDash val="solid"/>
                <a:miter/>
                <a:headEnd type="none" w="med" len="med"/>
                <a:tailEnd type="none" w="med" len="med"/>
              </a:ln>
            </p:spPr>
          </p:sp>
          <p:sp>
            <p:nvSpPr>
              <p:cNvPr id="25611" name="Line 11"/>
              <p:cNvSpPr/>
              <p:nvPr/>
            </p:nvSpPr>
            <p:spPr>
              <a:xfrm>
                <a:off x="1429" y="2840"/>
                <a:ext cx="272" cy="0"/>
              </a:xfrm>
              <a:prstGeom prst="line">
                <a:avLst/>
              </a:prstGeom>
              <a:ln w="76200" cap="flat" cmpd="sng">
                <a:solidFill>
                  <a:srgbClr val="FF0000"/>
                </a:solidFill>
                <a:prstDash val="solid"/>
                <a:miter/>
                <a:headEnd type="none" w="med" len="med"/>
                <a:tailEnd type="none" w="med" len="med"/>
              </a:ln>
            </p:spPr>
          </p:sp>
        </p:grpSp>
        <p:grpSp>
          <p:nvGrpSpPr>
            <p:cNvPr id="25612" name="Group 12"/>
            <p:cNvGrpSpPr/>
            <p:nvPr/>
          </p:nvGrpSpPr>
          <p:grpSpPr>
            <a:xfrm>
              <a:off x="2535" y="1616"/>
              <a:ext cx="254" cy="218"/>
              <a:chOff x="2535" y="1616"/>
              <a:chExt cx="254" cy="218"/>
            </a:xfrm>
          </p:grpSpPr>
          <p:sp>
            <p:nvSpPr>
              <p:cNvPr id="25613" name="Line 13"/>
              <p:cNvSpPr/>
              <p:nvPr/>
            </p:nvSpPr>
            <p:spPr>
              <a:xfrm>
                <a:off x="2535" y="1732"/>
                <a:ext cx="254" cy="0"/>
              </a:xfrm>
              <a:prstGeom prst="line">
                <a:avLst/>
              </a:prstGeom>
              <a:ln w="76200" cap="flat" cmpd="sng">
                <a:solidFill>
                  <a:srgbClr val="FF0000"/>
                </a:solidFill>
                <a:prstDash val="solid"/>
                <a:miter/>
                <a:headEnd type="none" w="med" len="med"/>
                <a:tailEnd type="none" w="med" len="med"/>
              </a:ln>
            </p:spPr>
          </p:sp>
          <p:sp>
            <p:nvSpPr>
              <p:cNvPr id="25614" name="Line 14"/>
              <p:cNvSpPr/>
              <p:nvPr/>
            </p:nvSpPr>
            <p:spPr>
              <a:xfrm>
                <a:off x="2666" y="1616"/>
                <a:ext cx="0" cy="218"/>
              </a:xfrm>
              <a:prstGeom prst="line">
                <a:avLst/>
              </a:prstGeom>
              <a:ln w="76200" cap="flat" cmpd="sng">
                <a:solidFill>
                  <a:srgbClr val="FF0000"/>
                </a:solidFill>
                <a:prstDash val="solid"/>
                <a:miter/>
                <a:headEnd type="none" w="med" len="med"/>
                <a:tailEnd type="none" w="med" len="med"/>
              </a:ln>
            </p:spPr>
          </p:sp>
        </p:grpSp>
        <p:grpSp>
          <p:nvGrpSpPr>
            <p:cNvPr id="25615" name="Group 15"/>
            <p:cNvGrpSpPr/>
            <p:nvPr/>
          </p:nvGrpSpPr>
          <p:grpSpPr>
            <a:xfrm>
              <a:off x="3667" y="1616"/>
              <a:ext cx="254" cy="218"/>
              <a:chOff x="2535" y="1616"/>
              <a:chExt cx="254" cy="218"/>
            </a:xfrm>
          </p:grpSpPr>
          <p:sp>
            <p:nvSpPr>
              <p:cNvPr id="25616" name="Line 16"/>
              <p:cNvSpPr/>
              <p:nvPr/>
            </p:nvSpPr>
            <p:spPr>
              <a:xfrm>
                <a:off x="2535" y="1732"/>
                <a:ext cx="254" cy="0"/>
              </a:xfrm>
              <a:prstGeom prst="line">
                <a:avLst/>
              </a:prstGeom>
              <a:ln w="76200" cap="flat" cmpd="sng">
                <a:solidFill>
                  <a:srgbClr val="FF0000"/>
                </a:solidFill>
                <a:prstDash val="solid"/>
                <a:miter/>
                <a:headEnd type="none" w="med" len="med"/>
                <a:tailEnd type="none" w="med" len="med"/>
              </a:ln>
            </p:spPr>
          </p:sp>
          <p:sp>
            <p:nvSpPr>
              <p:cNvPr id="25617" name="Line 17"/>
              <p:cNvSpPr/>
              <p:nvPr/>
            </p:nvSpPr>
            <p:spPr>
              <a:xfrm>
                <a:off x="2666" y="1616"/>
                <a:ext cx="0" cy="218"/>
              </a:xfrm>
              <a:prstGeom prst="line">
                <a:avLst/>
              </a:prstGeom>
              <a:ln w="76200" cap="flat" cmpd="sng">
                <a:solidFill>
                  <a:srgbClr val="FF0000"/>
                </a:solidFill>
                <a:prstDash val="solid"/>
                <a:miter/>
                <a:headEnd type="none" w="med" len="med"/>
                <a:tailEnd type="none" w="med" len="med"/>
              </a:ln>
            </p:spPr>
          </p:sp>
        </p:grpSp>
      </p:grpSp>
      <p:sp>
        <p:nvSpPr>
          <p:cNvPr id="10258" name="AutoShape 18"/>
          <p:cNvSpPr/>
          <p:nvPr/>
        </p:nvSpPr>
        <p:spPr>
          <a:xfrm>
            <a:off x="4067175" y="4365625"/>
            <a:ext cx="719138" cy="358775"/>
          </a:xfrm>
          <a:prstGeom prst="rightArrow">
            <a:avLst>
              <a:gd name="adj1" fmla="val 50000"/>
              <a:gd name="adj2" fmla="val 50101"/>
            </a:avLst>
          </a:prstGeom>
          <a:solidFill>
            <a:schemeClr val="accent1"/>
          </a:solidFill>
          <a:ln w="9525" cap="flat" cmpd="sng">
            <a:solidFill>
              <a:schemeClr val="tx1"/>
            </a:solidFill>
            <a:prstDash val="solid"/>
            <a:miter/>
            <a:headEnd type="none" w="med" len="med"/>
            <a:tailEnd type="none" w="med" len="med"/>
          </a:ln>
        </p:spPr>
        <p:txBody>
          <a:bodyPr wrap="none" anchor="ctr"/>
          <a:p>
            <a:endParaRPr lang="zh-CN" dirty="0">
              <a:latin typeface="Arial" panose="020B0604020202020204" pitchFamily="34" charset="0"/>
              <a:ea typeface="黑体" panose="02010609060101010101" pitchFamily="2" charset="-122"/>
            </a:endParaRPr>
          </a:p>
        </p:txBody>
      </p:sp>
      <p:graphicFrame>
        <p:nvGraphicFramePr>
          <p:cNvPr id="25619" name="Object 20"/>
          <p:cNvGraphicFramePr/>
          <p:nvPr/>
        </p:nvGraphicFramePr>
        <p:xfrm>
          <a:off x="1935163" y="3530600"/>
          <a:ext cx="1873250" cy="957263"/>
        </p:xfrm>
        <a:graphic>
          <a:graphicData uri="http://schemas.openxmlformats.org/presentationml/2006/ole">
            <mc:AlternateContent xmlns:mc="http://schemas.openxmlformats.org/markup-compatibility/2006">
              <mc:Choice xmlns:v="urn:schemas-microsoft-com:vml" Requires="v">
                <p:oleObj spid="_x0000_s3079" name="" r:id="rId2" imgW="367665" imgH="177800" progId="Equation.3">
                  <p:embed/>
                </p:oleObj>
              </mc:Choice>
              <mc:Fallback>
                <p:oleObj name="" r:id="rId2" imgW="367665" imgH="177800" progId="Equation.3">
                  <p:embed/>
                  <p:pic>
                    <p:nvPicPr>
                      <p:cNvPr id="0" name="图片 3078"/>
                      <p:cNvPicPr/>
                      <p:nvPr/>
                    </p:nvPicPr>
                    <p:blipFill>
                      <a:blip r:embed="rId3"/>
                      <a:stretch>
                        <a:fillRect/>
                      </a:stretch>
                    </p:blipFill>
                    <p:spPr>
                      <a:xfrm>
                        <a:off x="1935163" y="3530600"/>
                        <a:ext cx="1873250" cy="957263"/>
                      </a:xfrm>
                      <a:prstGeom prst="rect">
                        <a:avLst/>
                      </a:prstGeom>
                      <a:solidFill>
                        <a:schemeClr val="accent1"/>
                      </a:solidFill>
                      <a:ln w="38100">
                        <a:noFill/>
                        <a:miter/>
                      </a:ln>
                    </p:spPr>
                  </p:pic>
                </p:oleObj>
              </mc:Fallback>
            </mc:AlternateContent>
          </a:graphicData>
        </a:graphic>
      </p:graphicFrame>
      <p:grpSp>
        <p:nvGrpSpPr>
          <p:cNvPr id="25620" name="组合 25619"/>
          <p:cNvGrpSpPr>
            <a:grpSpLocks noChangeAspect="1"/>
          </p:cNvGrpSpPr>
          <p:nvPr/>
        </p:nvGrpSpPr>
        <p:grpSpPr>
          <a:xfrm>
            <a:off x="4975225" y="4013200"/>
            <a:ext cx="2230438" cy="1176338"/>
            <a:chOff x="3134" y="2528"/>
            <a:chExt cx="1405" cy="741"/>
          </a:xfrm>
        </p:grpSpPr>
        <p:sp>
          <p:nvSpPr>
            <p:cNvPr id="25621" name="矩形 25620"/>
            <p:cNvSpPr>
              <a:spLocks noChangeAspect="1" noTextEdit="1"/>
            </p:cNvSpPr>
            <p:nvPr/>
          </p:nvSpPr>
          <p:spPr>
            <a:xfrm>
              <a:off x="3134" y="2528"/>
              <a:ext cx="1352" cy="650"/>
            </a:xfrm>
            <a:prstGeom prst="rect">
              <a:avLst/>
            </a:prstGeom>
            <a:solidFill>
              <a:schemeClr val="accent1"/>
            </a:solidFill>
            <a:ln w="9525">
              <a:noFill/>
            </a:ln>
          </p:spPr>
          <p:txBody>
            <a:bodyPr anchor="t"/>
            <a:p>
              <a:endParaRPr lang="zh-CN" altLang="en-US">
                <a:latin typeface="Arial" panose="020B0604020202020204" pitchFamily="34" charset="0"/>
                <a:ea typeface="宋体" panose="02010600030101010101" pitchFamily="2" charset="-122"/>
              </a:endParaRPr>
            </a:p>
          </p:txBody>
        </p:sp>
        <p:sp>
          <p:nvSpPr>
            <p:cNvPr id="25622" name="矩形 25621"/>
            <p:cNvSpPr/>
            <p:nvPr/>
          </p:nvSpPr>
          <p:spPr>
            <a:xfrm>
              <a:off x="4268" y="2583"/>
              <a:ext cx="271" cy="390"/>
            </a:xfrm>
            <a:prstGeom prst="rect">
              <a:avLst/>
            </a:prstGeom>
            <a:noFill/>
            <a:ln w="9525">
              <a:noFill/>
            </a:ln>
          </p:spPr>
          <p:txBody>
            <a:bodyPr wrap="none" lIns="0" tIns="0" rIns="0" bIns="0" anchor="t">
              <a:spAutoFit/>
            </a:bodyPr>
            <a:p>
              <a:r>
                <a:rPr lang="en-US" altLang="zh-CN" sz="3600" dirty="0">
                  <a:solidFill>
                    <a:srgbClr val="000000"/>
                  </a:solidFill>
                  <a:latin typeface="Times New Roman" panose="02020603050405020304" pitchFamily="18" charset="0"/>
                  <a:ea typeface="宋体" panose="02010600030101010101" pitchFamily="2" charset="-122"/>
                </a:rPr>
                <a:t>2</a:t>
              </a:r>
              <a:endParaRPr lang="en-US" altLang="zh-CN" dirty="0">
                <a:latin typeface="Arial" panose="020B0604020202020204" pitchFamily="34" charset="0"/>
                <a:ea typeface="宋体" panose="02010600030101010101" pitchFamily="2" charset="-122"/>
              </a:endParaRPr>
            </a:p>
          </p:txBody>
        </p:sp>
        <p:sp>
          <p:nvSpPr>
            <p:cNvPr id="25623" name="矩形 25622"/>
            <p:cNvSpPr/>
            <p:nvPr/>
          </p:nvSpPr>
          <p:spPr>
            <a:xfrm>
              <a:off x="4074" y="2622"/>
              <a:ext cx="345" cy="645"/>
            </a:xfrm>
            <a:prstGeom prst="rect">
              <a:avLst/>
            </a:prstGeom>
            <a:noFill/>
            <a:ln w="9525">
              <a:noFill/>
            </a:ln>
          </p:spPr>
          <p:txBody>
            <a:bodyPr wrap="none" lIns="0" tIns="0" rIns="0" bIns="0" anchor="t">
              <a:spAutoFit/>
            </a:bodyPr>
            <a:p>
              <a:r>
                <a:rPr lang="en-US" altLang="zh-CN" sz="6100" i="1" dirty="0">
                  <a:solidFill>
                    <a:srgbClr val="000000"/>
                  </a:solidFill>
                  <a:latin typeface="Times New Roman" panose="02020603050405020304" pitchFamily="18" charset="0"/>
                  <a:ea typeface="宋体" panose="02010600030101010101" pitchFamily="2" charset="-122"/>
                </a:rPr>
                <a:t>t</a:t>
              </a:r>
              <a:endParaRPr lang="en-US" altLang="zh-CN" dirty="0">
                <a:latin typeface="Arial" panose="020B0604020202020204" pitchFamily="34" charset="0"/>
                <a:ea typeface="宋体" panose="02010600030101010101" pitchFamily="2" charset="-122"/>
              </a:endParaRPr>
            </a:p>
          </p:txBody>
        </p:sp>
        <p:sp>
          <p:nvSpPr>
            <p:cNvPr id="25624" name="矩形 25623"/>
            <p:cNvSpPr/>
            <p:nvPr/>
          </p:nvSpPr>
          <p:spPr>
            <a:xfrm>
              <a:off x="3219" y="2622"/>
              <a:ext cx="217" cy="586"/>
            </a:xfrm>
            <a:prstGeom prst="rect">
              <a:avLst/>
            </a:prstGeom>
            <a:noFill/>
            <a:ln w="9525">
              <a:noFill/>
            </a:ln>
          </p:spPr>
          <p:txBody>
            <a:bodyPr wrap="none" lIns="0" tIns="0" rIns="0" bIns="0" anchor="t">
              <a:spAutoFit/>
            </a:bodyPr>
            <a:p>
              <a:r>
                <a:rPr lang="en-US" altLang="zh-CN" sz="6100" i="1" dirty="0">
                  <a:solidFill>
                    <a:srgbClr val="000000"/>
                  </a:solidFill>
                  <a:latin typeface="Times New Roman" panose="02020603050405020304" pitchFamily="18" charset="0"/>
                  <a:ea typeface="宋体" panose="02010600030101010101" pitchFamily="2" charset="-122"/>
                </a:rPr>
                <a:t>x</a:t>
              </a:r>
              <a:endParaRPr lang="en-US" altLang="zh-CN" dirty="0">
                <a:latin typeface="Arial" panose="020B0604020202020204" pitchFamily="34" charset="0"/>
                <a:ea typeface="宋体" panose="02010600030101010101" pitchFamily="2" charset="-122"/>
              </a:endParaRPr>
            </a:p>
          </p:txBody>
        </p:sp>
        <p:sp>
          <p:nvSpPr>
            <p:cNvPr id="25625" name="矩形 25624"/>
            <p:cNvSpPr/>
            <p:nvPr/>
          </p:nvSpPr>
          <p:spPr>
            <a:xfrm>
              <a:off x="3615" y="2566"/>
              <a:ext cx="665" cy="703"/>
            </a:xfrm>
            <a:prstGeom prst="rect">
              <a:avLst/>
            </a:prstGeom>
            <a:noFill/>
            <a:ln w="9525">
              <a:noFill/>
            </a:ln>
          </p:spPr>
          <p:txBody>
            <a:bodyPr wrap="none" lIns="0" tIns="0" rIns="0" bIns="0" anchor="t">
              <a:spAutoFit/>
            </a:bodyPr>
            <a:p>
              <a:r>
                <a:rPr lang="en-US" altLang="zh-CN" sz="6100" dirty="0">
                  <a:solidFill>
                    <a:srgbClr val="000000"/>
                  </a:solidFill>
                  <a:latin typeface="Symbol" panose="05050102010706020507" pitchFamily="18" charset="2"/>
                  <a:ea typeface="宋体" panose="02010600030101010101" pitchFamily="2" charset="-122"/>
                </a:rPr>
                <a:t>µ</a:t>
              </a:r>
              <a:endParaRPr lang="en-US" altLang="zh-CN" dirty="0">
                <a:latin typeface="Arial" panose="020B0604020202020204" pitchFamily="34" charset="0"/>
                <a:ea typeface="宋体" panose="02010600030101010101" pitchFamily="2" charset="-122"/>
              </a:endParaRPr>
            </a:p>
          </p:txBody>
        </p:sp>
      </p:grpSp>
      <p:grpSp>
        <p:nvGrpSpPr>
          <p:cNvPr id="25626" name="组合 25625"/>
          <p:cNvGrpSpPr>
            <a:grpSpLocks noChangeAspect="1"/>
          </p:cNvGrpSpPr>
          <p:nvPr/>
        </p:nvGrpSpPr>
        <p:grpSpPr>
          <a:xfrm>
            <a:off x="1835150" y="4581525"/>
            <a:ext cx="2011363" cy="1017588"/>
            <a:chOff x="1156" y="2886"/>
            <a:chExt cx="1267" cy="641"/>
          </a:xfrm>
        </p:grpSpPr>
        <p:sp>
          <p:nvSpPr>
            <p:cNvPr id="25627" name="矩形 25626"/>
            <p:cNvSpPr>
              <a:spLocks noChangeAspect="1" noTextEdit="1"/>
            </p:cNvSpPr>
            <p:nvPr/>
          </p:nvSpPr>
          <p:spPr>
            <a:xfrm>
              <a:off x="1156" y="2886"/>
              <a:ext cx="1225" cy="584"/>
            </a:xfrm>
            <a:prstGeom prst="rect">
              <a:avLst/>
            </a:prstGeom>
            <a:solidFill>
              <a:schemeClr val="accent1"/>
            </a:solidFill>
            <a:ln w="9525">
              <a:noFill/>
            </a:ln>
          </p:spPr>
          <p:txBody>
            <a:bodyPr anchor="t"/>
            <a:p>
              <a:endParaRPr lang="zh-CN" altLang="en-US">
                <a:latin typeface="Arial" panose="020B0604020202020204" pitchFamily="34" charset="0"/>
                <a:ea typeface="宋体" panose="02010600030101010101" pitchFamily="2" charset="-122"/>
              </a:endParaRPr>
            </a:p>
          </p:txBody>
        </p:sp>
        <p:sp>
          <p:nvSpPr>
            <p:cNvPr id="25628" name="直接连接符 25627"/>
            <p:cNvSpPr/>
            <p:nvPr/>
          </p:nvSpPr>
          <p:spPr>
            <a:xfrm>
              <a:off x="2006" y="3187"/>
              <a:ext cx="285" cy="1"/>
            </a:xfrm>
            <a:prstGeom prst="line">
              <a:avLst/>
            </a:prstGeom>
            <a:ln w="34925" cap="flat" cmpd="sng">
              <a:solidFill>
                <a:srgbClr val="000000"/>
              </a:solidFill>
              <a:prstDash val="solid"/>
              <a:round/>
              <a:headEnd type="none" w="med" len="med"/>
              <a:tailEnd type="none" w="med" len="med"/>
            </a:ln>
          </p:spPr>
        </p:sp>
        <p:sp>
          <p:nvSpPr>
            <p:cNvPr id="25629" name="矩形 25628"/>
            <p:cNvSpPr/>
            <p:nvPr/>
          </p:nvSpPr>
          <p:spPr>
            <a:xfrm>
              <a:off x="2058" y="3220"/>
              <a:ext cx="365" cy="307"/>
            </a:xfrm>
            <a:prstGeom prst="rect">
              <a:avLst/>
            </a:prstGeom>
            <a:noFill/>
            <a:ln w="9525">
              <a:noFill/>
            </a:ln>
          </p:spPr>
          <p:txBody>
            <a:bodyPr wrap="none" lIns="0" tIns="0" rIns="0" bIns="0" anchor="t">
              <a:spAutoFit/>
            </a:bodyPr>
            <a:p>
              <a:r>
                <a:rPr lang="en-US" altLang="zh-CN" sz="2800" i="1" dirty="0">
                  <a:solidFill>
                    <a:srgbClr val="000000"/>
                  </a:solidFill>
                  <a:latin typeface="Times New Roman" panose="02020603050405020304" pitchFamily="18" charset="0"/>
                  <a:ea typeface="宋体" panose="02010600030101010101" pitchFamily="2" charset="-122"/>
                </a:rPr>
                <a:t>t</a:t>
              </a:r>
              <a:endParaRPr lang="en-US" altLang="zh-CN" dirty="0">
                <a:latin typeface="Arial" panose="020B0604020202020204" pitchFamily="34" charset="0"/>
                <a:ea typeface="宋体" panose="02010600030101010101" pitchFamily="2" charset="-122"/>
              </a:endParaRPr>
            </a:p>
          </p:txBody>
        </p:sp>
        <p:sp>
          <p:nvSpPr>
            <p:cNvPr id="25630" name="矩形 25629"/>
            <p:cNvSpPr/>
            <p:nvPr/>
          </p:nvSpPr>
          <p:spPr>
            <a:xfrm>
              <a:off x="2050" y="2900"/>
              <a:ext cx="99" cy="269"/>
            </a:xfrm>
            <a:prstGeom prst="rect">
              <a:avLst/>
            </a:prstGeom>
            <a:noFill/>
            <a:ln w="9525">
              <a:noFill/>
            </a:ln>
          </p:spPr>
          <p:txBody>
            <a:bodyPr wrap="none" lIns="0" tIns="0" rIns="0" bIns="0" anchor="t">
              <a:spAutoFit/>
            </a:bodyPr>
            <a:p>
              <a:r>
                <a:rPr lang="en-US" altLang="zh-CN" sz="2800" i="1" dirty="0">
                  <a:solidFill>
                    <a:srgbClr val="000000"/>
                  </a:solidFill>
                  <a:latin typeface="Times New Roman" panose="02020603050405020304" pitchFamily="18" charset="0"/>
                  <a:ea typeface="宋体" panose="02010600030101010101" pitchFamily="2" charset="-122"/>
                </a:rPr>
                <a:t>x</a:t>
              </a:r>
              <a:endParaRPr lang="en-US" altLang="zh-CN" dirty="0">
                <a:latin typeface="Arial" panose="020B0604020202020204" pitchFamily="34" charset="0"/>
                <a:ea typeface="宋体" panose="02010600030101010101" pitchFamily="2" charset="-122"/>
              </a:endParaRPr>
            </a:p>
          </p:txBody>
        </p:sp>
        <p:sp>
          <p:nvSpPr>
            <p:cNvPr id="25631" name="矩形 25630"/>
            <p:cNvSpPr/>
            <p:nvPr/>
          </p:nvSpPr>
          <p:spPr>
            <a:xfrm>
              <a:off x="1227" y="3043"/>
              <a:ext cx="455" cy="307"/>
            </a:xfrm>
            <a:prstGeom prst="rect">
              <a:avLst/>
            </a:prstGeom>
            <a:noFill/>
            <a:ln w="9525">
              <a:noFill/>
            </a:ln>
          </p:spPr>
          <p:txBody>
            <a:bodyPr wrap="none" lIns="0" tIns="0" rIns="0" bIns="0" anchor="t">
              <a:spAutoFit/>
            </a:bodyPr>
            <a:p>
              <a:r>
                <a:rPr lang="en-US" altLang="zh-CN" sz="2800" i="1" dirty="0">
                  <a:solidFill>
                    <a:srgbClr val="000000"/>
                  </a:solidFill>
                  <a:latin typeface="Times New Roman" panose="02020603050405020304" pitchFamily="18" charset="0"/>
                  <a:ea typeface="宋体" panose="02010600030101010101" pitchFamily="2" charset="-122"/>
                </a:rPr>
                <a:t>v</a:t>
              </a:r>
              <a:endParaRPr lang="en-US" altLang="zh-CN" dirty="0">
                <a:latin typeface="Arial" panose="020B0604020202020204" pitchFamily="34" charset="0"/>
                <a:ea typeface="宋体" panose="02010600030101010101" pitchFamily="2" charset="-122"/>
              </a:endParaRPr>
            </a:p>
          </p:txBody>
        </p:sp>
        <p:sp>
          <p:nvSpPr>
            <p:cNvPr id="25632" name="矩形 25631"/>
            <p:cNvSpPr/>
            <p:nvPr/>
          </p:nvSpPr>
          <p:spPr>
            <a:xfrm>
              <a:off x="1588" y="3017"/>
              <a:ext cx="618" cy="336"/>
            </a:xfrm>
            <a:prstGeom prst="rect">
              <a:avLst/>
            </a:prstGeom>
            <a:noFill/>
            <a:ln w="9525">
              <a:noFill/>
            </a:ln>
          </p:spPr>
          <p:txBody>
            <a:bodyPr wrap="none" lIns="0" tIns="0" rIns="0" bIns="0" anchor="t">
              <a:spAutoFit/>
            </a:bodyPr>
            <a:p>
              <a:r>
                <a:rPr lang="en-US" altLang="zh-CN" sz="2800" dirty="0">
                  <a:solidFill>
                    <a:srgbClr val="000000"/>
                  </a:solidFill>
                  <a:latin typeface="Symbol" panose="05050102010706020507" pitchFamily="18" charset="2"/>
                  <a:ea typeface="宋体" panose="02010600030101010101" pitchFamily="2" charset="-122"/>
                </a:rPr>
                <a:t>=</a:t>
              </a:r>
              <a:endParaRPr lang="en-US" altLang="zh-CN" dirty="0">
                <a:latin typeface="Arial" panose="020B0604020202020204" pitchFamily="34" charset="0"/>
                <a:ea typeface="宋体" panose="02010600030101010101" pitchFamily="2" charset="-122"/>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5603">
                                            <p:txEl>
                                              <p:charRg st="0" end="40"/>
                                            </p:txEl>
                                          </p:spTgt>
                                        </p:tgtEl>
                                        <p:attrNameLst>
                                          <p:attrName>style.visibility</p:attrName>
                                        </p:attrNameLst>
                                      </p:cBhvr>
                                      <p:to>
                                        <p:strVal val="visible"/>
                                      </p:to>
                                    </p:set>
                                    <p:animEffect transition="in" filter="blinds(horizontal)">
                                      <p:cBhvr>
                                        <p:cTn id="7" dur="500"/>
                                        <p:tgtEl>
                                          <p:spTgt spid="25603">
                                            <p:txEl>
                                              <p:charRg st="0" end="4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5619"/>
                                        </p:tgtEl>
                                        <p:attrNameLst>
                                          <p:attrName>style.visibility</p:attrName>
                                        </p:attrNameLst>
                                      </p:cBhvr>
                                      <p:to>
                                        <p:strVal val="visible"/>
                                      </p:to>
                                    </p:set>
                                    <p:anim calcmode="lin" valueType="num">
                                      <p:cBhvr additive="base">
                                        <p:cTn id="12" dur="500" fill="hold"/>
                                        <p:tgtEl>
                                          <p:spTgt spid="25619"/>
                                        </p:tgtEl>
                                        <p:attrNameLst>
                                          <p:attrName>ppt_x</p:attrName>
                                        </p:attrNameLst>
                                      </p:cBhvr>
                                      <p:tavLst>
                                        <p:tav tm="0">
                                          <p:val>
                                            <p:strVal val="#ppt_x"/>
                                          </p:val>
                                        </p:tav>
                                        <p:tav tm="100000">
                                          <p:val>
                                            <p:strVal val="#ppt_x"/>
                                          </p:val>
                                        </p:tav>
                                      </p:tavLst>
                                    </p:anim>
                                    <p:anim calcmode="lin" valueType="num">
                                      <p:cBhvr additive="base">
                                        <p:cTn id="13" dur="500" fill="hold"/>
                                        <p:tgtEl>
                                          <p:spTgt spid="25619"/>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25626"/>
                                        </p:tgtEl>
                                        <p:attrNameLst>
                                          <p:attrName>style.visibility</p:attrName>
                                        </p:attrNameLst>
                                      </p:cBhvr>
                                      <p:to>
                                        <p:strVal val="visible"/>
                                      </p:to>
                                    </p:set>
                                    <p:anim calcmode="lin" valueType="num">
                                      <p:cBhvr additive="base">
                                        <p:cTn id="16" dur="500" fill="hold"/>
                                        <p:tgtEl>
                                          <p:spTgt spid="25626"/>
                                        </p:tgtEl>
                                        <p:attrNameLst>
                                          <p:attrName>ppt_x</p:attrName>
                                        </p:attrNameLst>
                                      </p:cBhvr>
                                      <p:tavLst>
                                        <p:tav tm="0">
                                          <p:val>
                                            <p:strVal val="#ppt_x"/>
                                          </p:val>
                                        </p:tav>
                                        <p:tav tm="100000">
                                          <p:val>
                                            <p:strVal val="#ppt_x"/>
                                          </p:val>
                                        </p:tav>
                                      </p:tavLst>
                                    </p:anim>
                                    <p:anim calcmode="lin" valueType="num">
                                      <p:cBhvr additive="base">
                                        <p:cTn id="17" dur="500" fill="hold"/>
                                        <p:tgtEl>
                                          <p:spTgt spid="25626"/>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25620"/>
                                        </p:tgtEl>
                                        <p:attrNameLst>
                                          <p:attrName>style.visibility</p:attrName>
                                        </p:attrNameLst>
                                      </p:cBhvr>
                                      <p:to>
                                        <p:strVal val="visible"/>
                                      </p:to>
                                    </p:set>
                                    <p:anim calcmode="lin" valueType="num">
                                      <p:cBhvr additive="base">
                                        <p:cTn id="20" dur="500" fill="hold"/>
                                        <p:tgtEl>
                                          <p:spTgt spid="25620"/>
                                        </p:tgtEl>
                                        <p:attrNameLst>
                                          <p:attrName>ppt_x</p:attrName>
                                        </p:attrNameLst>
                                      </p:cBhvr>
                                      <p:tavLst>
                                        <p:tav tm="0">
                                          <p:val>
                                            <p:strVal val="#ppt_x"/>
                                          </p:val>
                                        </p:tav>
                                        <p:tav tm="100000">
                                          <p:val>
                                            <p:strVal val="#ppt_x"/>
                                          </p:val>
                                        </p:tav>
                                      </p:tavLst>
                                    </p:anim>
                                    <p:anim calcmode="lin" valueType="num">
                                      <p:cBhvr additive="base">
                                        <p:cTn id="21" dur="500" fill="hold"/>
                                        <p:tgtEl>
                                          <p:spTgt spid="25620"/>
                                        </p:tgtEl>
                                        <p:attrNameLst>
                                          <p:attrName>ppt_y</p:attrName>
                                        </p:attrNameLst>
                                      </p:cBhvr>
                                      <p:tavLst>
                                        <p:tav tm="0">
                                          <p:val>
                                            <p:strVal val="1+#ppt_h/2"/>
                                          </p:val>
                                        </p:tav>
                                        <p:tav tm="100000">
                                          <p:val>
                                            <p:strVal val="#ppt_y"/>
                                          </p:val>
                                        </p:tav>
                                      </p:tavLst>
                                    </p:anim>
                                  </p:childTnLst>
                                </p:cTn>
                              </p:par>
                            </p:childTnLst>
                          </p:cTn>
                        </p:par>
                        <p:par>
                          <p:cTn id="22" fill="hold">
                            <p:stCondLst>
                              <p:cond delay="500"/>
                            </p:stCondLst>
                            <p:childTnLst>
                              <p:par>
                                <p:cTn id="23" presetID="2" presetClass="entr" presetSubtype="8" fill="hold" grpId="0" nodeType="afterEffect">
                                  <p:stCondLst>
                                    <p:cond delay="0"/>
                                  </p:stCondLst>
                                  <p:childTnLst>
                                    <p:set>
                                      <p:cBhvr>
                                        <p:cTn id="24" dur="1" fill="hold">
                                          <p:stCondLst>
                                            <p:cond delay="0"/>
                                          </p:stCondLst>
                                        </p:cTn>
                                        <p:tgtEl>
                                          <p:spTgt spid="10258"/>
                                        </p:tgtEl>
                                        <p:attrNameLst>
                                          <p:attrName>style.visibility</p:attrName>
                                        </p:attrNameLst>
                                      </p:cBhvr>
                                      <p:to>
                                        <p:strVal val="visible"/>
                                      </p:to>
                                    </p:set>
                                    <p:anim calcmode="lin" valueType="num">
                                      <p:cBhvr additive="base">
                                        <p:cTn id="25" dur="500" fill="hold"/>
                                        <p:tgtEl>
                                          <p:spTgt spid="10258"/>
                                        </p:tgtEl>
                                        <p:attrNameLst>
                                          <p:attrName>ppt_x</p:attrName>
                                        </p:attrNameLst>
                                      </p:cBhvr>
                                      <p:tavLst>
                                        <p:tav tm="0">
                                          <p:val>
                                            <p:strVal val="0-#ppt_w/2"/>
                                          </p:val>
                                        </p:tav>
                                        <p:tav tm="100000">
                                          <p:val>
                                            <p:strVal val="#ppt_x"/>
                                          </p:val>
                                        </p:tav>
                                      </p:tavLst>
                                    </p:anim>
                                    <p:anim calcmode="lin" valueType="num">
                                      <p:cBhvr additive="base">
                                        <p:cTn id="26" dur="500" fill="hold"/>
                                        <p:tgtEl>
                                          <p:spTgt spid="1025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10" fill="hold" nodeType="clickEffect">
                                  <p:stCondLst>
                                    <p:cond delay="0"/>
                                  </p:stCondLst>
                                  <p:childTnLst>
                                    <p:set>
                                      <p:cBhvr>
                                        <p:cTn id="30" dur="1" fill="hold">
                                          <p:stCondLst>
                                            <p:cond delay="0"/>
                                          </p:stCondLst>
                                        </p:cTn>
                                        <p:tgtEl>
                                          <p:spTgt spid="25603">
                                            <p:txEl>
                                              <p:charRg st="45" end="64"/>
                                            </p:txEl>
                                          </p:spTgt>
                                        </p:tgtEl>
                                        <p:attrNameLst>
                                          <p:attrName>style.visibility</p:attrName>
                                        </p:attrNameLst>
                                      </p:cBhvr>
                                      <p:to>
                                        <p:strVal val="visible"/>
                                      </p:to>
                                    </p:set>
                                    <p:anim calcmode="lin" valueType="num">
                                      <p:cBhvr>
                                        <p:cTn id="31" dur="500" fill="hold"/>
                                        <p:tgtEl>
                                          <p:spTgt spid="25603">
                                            <p:txEl>
                                              <p:charRg st="45" end="64"/>
                                            </p:txEl>
                                          </p:spTgt>
                                        </p:tgtEl>
                                        <p:attrNameLst>
                                          <p:attrName>ppt_w</p:attrName>
                                        </p:attrNameLst>
                                      </p:cBhvr>
                                      <p:tavLst>
                                        <p:tav tm="0">
                                          <p:val>
                                            <p:fltVal val="0.000000"/>
                                          </p:val>
                                        </p:tav>
                                        <p:tav tm="100000">
                                          <p:val>
                                            <p:strVal val="#ppt_w"/>
                                          </p:val>
                                        </p:tav>
                                      </p:tavLst>
                                    </p:anim>
                                    <p:anim calcmode="lin" valueType="num">
                                      <p:cBhvr>
                                        <p:cTn id="32" dur="500" fill="hold"/>
                                        <p:tgtEl>
                                          <p:spTgt spid="25603">
                                            <p:txEl>
                                              <p:charRg st="45" end="6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26626" name="Rectangle 2"/>
          <p:cNvSpPr>
            <a:spLocks noGrp="1"/>
          </p:cNvSpPr>
          <p:nvPr>
            <p:ph type="title" idx="4294967295"/>
          </p:nvPr>
        </p:nvSpPr>
        <p:spPr/>
        <p:txBody>
          <a:bodyPr vert="horz" wrap="square" lIns="91440" tIns="45720" rIns="91440" bIns="45720" anchor="ctr"/>
          <a:p>
            <a:pPr marL="0" marR="0" indent="0" algn="ctr" defTabSz="914400" rtl="0" eaLnBrk="1" fontAlgn="t" latinLnBrk="0" hangingPunct="1">
              <a:lnSpc>
                <a:spcPct val="100000"/>
              </a:lnSpc>
              <a:spcBef>
                <a:spcPct val="0"/>
              </a:spcBef>
              <a:spcAft>
                <a:spcPct val="0"/>
              </a:spcAft>
              <a:buClrTx/>
              <a:buSzTx/>
              <a:buFontTx/>
              <a:buNone/>
            </a:pPr>
            <a:r>
              <a:rPr kumimoji="0" lang="zh-CN" altLang="en-US" sz="3000" b="1"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rPr>
              <a:t>冲淡重力</a:t>
            </a:r>
            <a:endParaRPr kumimoji="0" lang="zh-CN" altLang="en-US" sz="3000" b="1"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endParaRPr>
          </a:p>
        </p:txBody>
      </p:sp>
      <p:sp>
        <p:nvSpPr>
          <p:cNvPr id="26627" name="Rectangle 3"/>
          <p:cNvSpPr>
            <a:spLocks noGrp="1"/>
          </p:cNvSpPr>
          <p:nvPr>
            <p:ph type="body" sz="half" idx="1"/>
          </p:nvPr>
        </p:nvSpPr>
        <p:spPr>
          <a:xfrm>
            <a:off x="1258888" y="981075"/>
            <a:ext cx="7200900" cy="4535488"/>
          </a:xfrm>
        </p:spPr>
        <p:txBody>
          <a:bodyPr vert="horz" wrap="square" lIns="91440" tIns="45720" rIns="91440" bIns="45720" anchor="t"/>
          <a:lstStyle>
            <a:lvl1pPr lvl="0">
              <a:buClr>
                <a:schemeClr val="folHlink"/>
              </a:buClr>
              <a:buSzTx/>
              <a:buFont typeface="Wingdings" panose="05000000000000000000" pitchFamily="2" charset="2"/>
              <a:defRPr sz="2800"/>
            </a:lvl1pPr>
            <a:lvl2pPr lvl="1">
              <a:buClr>
                <a:schemeClr val="folHlink"/>
              </a:buClr>
              <a:buSzTx/>
              <a:buFontTx/>
              <a:defRPr sz="2400"/>
            </a:lvl2pPr>
            <a:lvl3pPr lvl="2">
              <a:buClr>
                <a:schemeClr val="folHlink"/>
              </a:buClr>
              <a:buSzTx/>
              <a:buFont typeface="Wingdings" panose="05000000000000000000" pitchFamily="2" charset="2"/>
              <a:defRPr sz="2000"/>
            </a:lvl3pPr>
            <a:lvl4pPr lvl="3">
              <a:buClr>
                <a:schemeClr val="folHlink"/>
              </a:buClr>
              <a:buSzPct val="115000"/>
              <a:buFontTx/>
              <a:defRPr sz="1800"/>
            </a:lvl4pPr>
            <a:lvl5pPr lvl="4">
              <a:buClr>
                <a:schemeClr val="folHlink"/>
              </a:buClr>
              <a:buSzTx/>
              <a:buFont typeface="Wingdings" panose="05000000000000000000" pitchFamily="2" charset="2"/>
              <a:defRPr sz="1800"/>
            </a:lvl5p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r>
              <a:rPr kumimoji="0" lang="zh-CN" altLang="en-US" sz="3200" b="0"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困难三   </a:t>
            </a:r>
            <a:r>
              <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物体下落很快，很难测定不同位移的时间</a:t>
            </a:r>
            <a:endPar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endParaRPr kumimoji="0" lang="zh-CN" altLang="en-US" sz="3200" b="0"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r>
              <a:rPr kumimoji="0" lang="zh-CN" altLang="en-US" sz="3200" b="0"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（思维）</a:t>
            </a:r>
            <a:r>
              <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为了减缓物体下落速度，伽利略设计了著名的“</a:t>
            </a:r>
            <a:r>
              <a:rPr kumimoji="0" lang="zh-CN" altLang="en-US" sz="3200" b="1" i="0" u="none" strike="noStrike" kern="1200" cap="none" spc="0" normalizeH="0" baseline="0" noProof="1" dirty="0">
                <a:solidFill>
                  <a:srgbClr val="FF0000"/>
                </a:solidFill>
                <a:effectLst>
                  <a:outerShdw blurRad="38100" dist="38100" dir="2700000">
                    <a:srgbClr val="FFFFFF"/>
                  </a:outerShdw>
                </a:effectLst>
                <a:latin typeface="+mn-lt"/>
                <a:ea typeface="+mn-ea"/>
                <a:cs typeface="+mn-cs"/>
              </a:rPr>
              <a:t>冲淡重力</a:t>
            </a:r>
            <a:r>
              <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”的斜面实验。</a:t>
            </a:r>
            <a:r>
              <a:rPr kumimoji="0" lang="zh-CN" altLang="en-US" sz="2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 </a:t>
            </a:r>
            <a:endParaRPr kumimoji="0" lang="zh-CN" altLang="en-US" sz="28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p:txBody>
      </p:sp>
      <p:grpSp>
        <p:nvGrpSpPr>
          <p:cNvPr id="2" name="Group 5"/>
          <p:cNvGrpSpPr/>
          <p:nvPr/>
        </p:nvGrpSpPr>
        <p:grpSpPr>
          <a:xfrm>
            <a:off x="3203575" y="4508500"/>
            <a:ext cx="3222625" cy="1189038"/>
            <a:chOff x="3263" y="1179"/>
            <a:chExt cx="2030" cy="749"/>
          </a:xfrm>
        </p:grpSpPr>
        <p:graphicFrame>
          <p:nvGraphicFramePr>
            <p:cNvPr id="26629" name="Object 6"/>
            <p:cNvGraphicFramePr/>
            <p:nvPr/>
          </p:nvGraphicFramePr>
          <p:xfrm>
            <a:off x="5107" y="1179"/>
            <a:ext cx="162" cy="179"/>
          </p:xfrm>
          <a:graphic>
            <a:graphicData uri="http://schemas.openxmlformats.org/presentationml/2006/ole">
              <mc:AlternateContent xmlns:mc="http://schemas.openxmlformats.org/markup-compatibility/2006">
                <mc:Choice xmlns:v="urn:schemas-microsoft-com:vml" Requires="v">
                  <p:oleObj spid="_x0000_s3077" name="" r:id="rId2" imgW="267970" imgH="267970" progId="Flash.Movie">
                    <p:embed/>
                  </p:oleObj>
                </mc:Choice>
                <mc:Fallback>
                  <p:oleObj name="" r:id="rId2" imgW="267970" imgH="267970" progId="Flash.Movie">
                    <p:embed/>
                    <p:pic>
                      <p:nvPicPr>
                        <p:cNvPr id="0" name="图片 3076"/>
                        <p:cNvPicPr/>
                        <p:nvPr/>
                      </p:nvPicPr>
                      <p:blipFill>
                        <a:blip r:embed="rId3"/>
                        <a:stretch>
                          <a:fillRect/>
                        </a:stretch>
                      </p:blipFill>
                      <p:spPr>
                        <a:xfrm>
                          <a:off x="5107" y="1179"/>
                          <a:ext cx="162" cy="179"/>
                        </a:xfrm>
                        <a:prstGeom prst="rect">
                          <a:avLst/>
                        </a:prstGeom>
                        <a:noFill/>
                        <a:ln w="38100">
                          <a:noFill/>
                          <a:miter/>
                        </a:ln>
                      </p:spPr>
                    </p:pic>
                  </p:oleObj>
                </mc:Fallback>
              </mc:AlternateContent>
            </a:graphicData>
          </a:graphic>
        </p:graphicFrame>
        <p:grpSp>
          <p:nvGrpSpPr>
            <p:cNvPr id="26630" name="Group 7"/>
            <p:cNvGrpSpPr/>
            <p:nvPr/>
          </p:nvGrpSpPr>
          <p:grpSpPr>
            <a:xfrm>
              <a:off x="3263" y="1265"/>
              <a:ext cx="2030" cy="663"/>
              <a:chOff x="3263" y="1265"/>
              <a:chExt cx="2030" cy="663"/>
            </a:xfrm>
          </p:grpSpPr>
          <p:sp>
            <p:nvSpPr>
              <p:cNvPr id="26631" name="Freeform 8" descr="纸莎草纸"/>
              <p:cNvSpPr/>
              <p:nvPr/>
            </p:nvSpPr>
            <p:spPr>
              <a:xfrm flipH="1">
                <a:off x="3297" y="1301"/>
                <a:ext cx="1996" cy="627"/>
              </a:xfrm>
              <a:custGeom>
                <a:avLst/>
                <a:gdLst/>
                <a:ahLst/>
                <a:cxnLst>
                  <a:cxn ang="0">
                    <a:pos x="0" y="0"/>
                  </a:cxn>
                  <a:cxn ang="0">
                    <a:pos x="0" y="627"/>
                  </a:cxn>
                  <a:cxn ang="0">
                    <a:pos x="1996" y="627"/>
                  </a:cxn>
                  <a:cxn ang="0">
                    <a:pos x="0" y="0"/>
                  </a:cxn>
                </a:cxnLst>
                <a:pathLst>
                  <a:path w="1732" h="1000">
                    <a:moveTo>
                      <a:pt x="0" y="0"/>
                    </a:moveTo>
                    <a:lnTo>
                      <a:pt x="0" y="1000"/>
                    </a:lnTo>
                    <a:lnTo>
                      <a:pt x="1732" y="1000"/>
                    </a:lnTo>
                    <a:lnTo>
                      <a:pt x="0" y="0"/>
                    </a:lnTo>
                    <a:close/>
                  </a:path>
                </a:pathLst>
              </a:custGeom>
              <a:blipFill rotWithShape="1">
                <a:blip r:embed="rId4"/>
              </a:blipFill>
              <a:ln w="9525" cap="flat" cmpd="sng">
                <a:solidFill>
                  <a:srgbClr val="000000"/>
                </a:solidFill>
                <a:prstDash val="solid"/>
                <a:round/>
                <a:headEnd type="none" w="med" len="med"/>
                <a:tailEnd type="none" w="med" len="med"/>
              </a:ln>
            </p:spPr>
            <p:txBody>
              <a:bodyPr/>
              <a:p>
                <a:endParaRPr lang="zh-CN" altLang="en-US"/>
              </a:p>
            </p:txBody>
          </p:sp>
          <p:graphicFrame>
            <p:nvGraphicFramePr>
              <p:cNvPr id="26632" name="Object 9"/>
              <p:cNvGraphicFramePr/>
              <p:nvPr/>
            </p:nvGraphicFramePr>
            <p:xfrm>
              <a:off x="4819" y="1265"/>
              <a:ext cx="169" cy="169"/>
            </p:xfrm>
            <a:graphic>
              <a:graphicData uri="http://schemas.openxmlformats.org/presentationml/2006/ole">
                <mc:AlternateContent xmlns:mc="http://schemas.openxmlformats.org/markup-compatibility/2006">
                  <mc:Choice xmlns:v="urn:schemas-microsoft-com:vml" Requires="v">
                    <p:oleObj spid="_x0000_s3081" name="" r:id="rId5" imgW="267970" imgH="267970" progId="Flash.Movie">
                      <p:embed/>
                    </p:oleObj>
                  </mc:Choice>
                  <mc:Fallback>
                    <p:oleObj name="" r:id="rId5" imgW="267970" imgH="267970" progId="Flash.Movie">
                      <p:embed/>
                      <p:pic>
                        <p:nvPicPr>
                          <p:cNvPr id="0" name="图片 3080"/>
                          <p:cNvPicPr/>
                          <p:nvPr/>
                        </p:nvPicPr>
                        <p:blipFill>
                          <a:blip r:embed="rId3"/>
                          <a:stretch>
                            <a:fillRect/>
                          </a:stretch>
                        </p:blipFill>
                        <p:spPr>
                          <a:xfrm>
                            <a:off x="4819" y="1265"/>
                            <a:ext cx="169" cy="169"/>
                          </a:xfrm>
                          <a:prstGeom prst="rect">
                            <a:avLst/>
                          </a:prstGeom>
                          <a:noFill/>
                          <a:ln w="38100">
                            <a:noFill/>
                            <a:miter/>
                          </a:ln>
                        </p:spPr>
                      </p:pic>
                    </p:oleObj>
                  </mc:Fallback>
                </mc:AlternateContent>
              </a:graphicData>
            </a:graphic>
          </p:graphicFrame>
          <p:graphicFrame>
            <p:nvGraphicFramePr>
              <p:cNvPr id="26633" name="Object 10"/>
              <p:cNvGraphicFramePr/>
              <p:nvPr/>
            </p:nvGraphicFramePr>
            <p:xfrm>
              <a:off x="4248" y="1447"/>
              <a:ext cx="169" cy="169"/>
            </p:xfrm>
            <a:graphic>
              <a:graphicData uri="http://schemas.openxmlformats.org/presentationml/2006/ole">
                <mc:AlternateContent xmlns:mc="http://schemas.openxmlformats.org/markup-compatibility/2006">
                  <mc:Choice xmlns:v="urn:schemas-microsoft-com:vml" Requires="v">
                    <p:oleObj spid="_x0000_s3080" name="" r:id="rId6" imgW="267970" imgH="267970" progId="Flash.Movie">
                      <p:embed/>
                    </p:oleObj>
                  </mc:Choice>
                  <mc:Fallback>
                    <p:oleObj name="" r:id="rId6" imgW="267970" imgH="267970" progId="Flash.Movie">
                      <p:embed/>
                      <p:pic>
                        <p:nvPicPr>
                          <p:cNvPr id="0" name="图片 3079"/>
                          <p:cNvPicPr/>
                          <p:nvPr/>
                        </p:nvPicPr>
                        <p:blipFill>
                          <a:blip r:embed="rId3"/>
                          <a:stretch>
                            <a:fillRect/>
                          </a:stretch>
                        </p:blipFill>
                        <p:spPr>
                          <a:xfrm>
                            <a:off x="4248" y="1447"/>
                            <a:ext cx="169" cy="169"/>
                          </a:xfrm>
                          <a:prstGeom prst="rect">
                            <a:avLst/>
                          </a:prstGeom>
                          <a:noFill/>
                          <a:ln w="38100">
                            <a:noFill/>
                            <a:miter/>
                          </a:ln>
                        </p:spPr>
                      </p:pic>
                    </p:oleObj>
                  </mc:Fallback>
                </mc:AlternateContent>
              </a:graphicData>
            </a:graphic>
          </p:graphicFrame>
          <p:graphicFrame>
            <p:nvGraphicFramePr>
              <p:cNvPr id="26634" name="Object 11"/>
              <p:cNvGraphicFramePr/>
              <p:nvPr/>
            </p:nvGraphicFramePr>
            <p:xfrm>
              <a:off x="3263" y="1749"/>
              <a:ext cx="169" cy="169"/>
            </p:xfrm>
            <a:graphic>
              <a:graphicData uri="http://schemas.openxmlformats.org/presentationml/2006/ole">
                <mc:AlternateContent xmlns:mc="http://schemas.openxmlformats.org/markup-compatibility/2006">
                  <mc:Choice xmlns:v="urn:schemas-microsoft-com:vml" Requires="v">
                    <p:oleObj spid="_x0000_s3078" name="" r:id="rId7" imgW="267970" imgH="267970" progId="Flash.Movie">
                      <p:embed/>
                    </p:oleObj>
                  </mc:Choice>
                  <mc:Fallback>
                    <p:oleObj name="" r:id="rId7" imgW="267970" imgH="267970" progId="Flash.Movie">
                      <p:embed/>
                      <p:pic>
                        <p:nvPicPr>
                          <p:cNvPr id="0" name="图片 3077"/>
                          <p:cNvPicPr/>
                          <p:nvPr/>
                        </p:nvPicPr>
                        <p:blipFill>
                          <a:blip r:embed="rId3"/>
                          <a:stretch>
                            <a:fillRect/>
                          </a:stretch>
                        </p:blipFill>
                        <p:spPr>
                          <a:xfrm>
                            <a:off x="3263" y="1749"/>
                            <a:ext cx="169" cy="169"/>
                          </a:xfrm>
                          <a:prstGeom prst="rect">
                            <a:avLst/>
                          </a:prstGeom>
                          <a:noFill/>
                          <a:ln w="38100">
                            <a:noFill/>
                            <a:miter/>
                          </a:ln>
                        </p:spPr>
                      </p:pic>
                    </p:oleObj>
                  </mc:Fallback>
                </mc:AlternateContent>
              </a:graphicData>
            </a:graphic>
          </p:graphicFrame>
        </p:gr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6627">
                                            <p:txEl>
                                              <p:charRg st="26" end="64"/>
                                            </p:txEl>
                                          </p:spTgt>
                                        </p:tgtEl>
                                        <p:attrNameLst>
                                          <p:attrName>style.visibility</p:attrName>
                                        </p:attrNameLst>
                                      </p:cBhvr>
                                      <p:to>
                                        <p:strVal val="visible"/>
                                      </p:to>
                                    </p:set>
                                    <p:animEffect transition="in" filter="blinds(horizontal)">
                                      <p:cBhvr>
                                        <p:cTn id="7" dur="500"/>
                                        <p:tgtEl>
                                          <p:spTgt spid="26627">
                                            <p:txEl>
                                              <p:charRg st="26" end="6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grpSp>
        <p:nvGrpSpPr>
          <p:cNvPr id="27650" name="组合 27649"/>
          <p:cNvGrpSpPr/>
          <p:nvPr/>
        </p:nvGrpSpPr>
        <p:grpSpPr>
          <a:xfrm flipH="1">
            <a:off x="0" y="981075"/>
            <a:ext cx="9144000" cy="4759325"/>
            <a:chOff x="0" y="618"/>
            <a:chExt cx="5760" cy="2998"/>
          </a:xfrm>
        </p:grpSpPr>
        <p:pic>
          <p:nvPicPr>
            <p:cNvPr id="27651" name="图片 27650" descr="quadro"/>
            <p:cNvPicPr>
              <a:picLocks noChangeAspect="1"/>
            </p:cNvPicPr>
            <p:nvPr/>
          </p:nvPicPr>
          <p:blipFill>
            <a:blip r:embed="rId2">
              <a:lum bright="17999" contrast="24000"/>
            </a:blip>
            <a:srcRect l="14168" t="-1988" r="19736"/>
            <a:stretch>
              <a:fillRect/>
            </a:stretch>
          </p:blipFill>
          <p:spPr>
            <a:xfrm>
              <a:off x="0" y="618"/>
              <a:ext cx="5760" cy="2998"/>
            </a:xfrm>
            <a:prstGeom prst="rect">
              <a:avLst/>
            </a:prstGeom>
            <a:noFill/>
            <a:ln w="9525">
              <a:noFill/>
            </a:ln>
          </p:spPr>
        </p:pic>
        <p:pic>
          <p:nvPicPr>
            <p:cNvPr id="27652" name="图片 27651" descr="testa"/>
            <p:cNvPicPr>
              <a:picLocks noChangeAspect="1"/>
            </p:cNvPicPr>
            <p:nvPr/>
          </p:nvPicPr>
          <p:blipFill>
            <a:blip r:embed="rId3">
              <a:lum bright="12000"/>
            </a:blip>
            <a:stretch>
              <a:fillRect/>
            </a:stretch>
          </p:blipFill>
          <p:spPr>
            <a:xfrm>
              <a:off x="1628" y="673"/>
              <a:ext cx="3558" cy="2108"/>
            </a:xfrm>
            <a:prstGeom prst="rect">
              <a:avLst/>
            </a:prstGeom>
            <a:noFill/>
            <a:ln w="9525">
              <a:noFill/>
            </a:ln>
          </p:spPr>
        </p:pic>
      </p:grpSp>
      <p:sp>
        <p:nvSpPr>
          <p:cNvPr id="27653" name="圆角矩形标注 27652"/>
          <p:cNvSpPr/>
          <p:nvPr/>
        </p:nvSpPr>
        <p:spPr>
          <a:xfrm>
            <a:off x="6588125" y="5229225"/>
            <a:ext cx="2232025" cy="1295400"/>
          </a:xfrm>
          <a:prstGeom prst="wedgeRoundRectCallout">
            <a:avLst>
              <a:gd name="adj1" fmla="val -2417"/>
              <a:gd name="adj2" fmla="val -164949"/>
              <a:gd name="adj3" fmla="val 16667"/>
            </a:avLst>
          </a:prstGeom>
          <a:solidFill>
            <a:schemeClr val="bg1"/>
          </a:solidFill>
          <a:ln w="9525" cap="flat" cmpd="sng">
            <a:solidFill>
              <a:schemeClr val="tx1"/>
            </a:solidFill>
            <a:prstDash val="solid"/>
            <a:miter/>
            <a:headEnd type="none" w="med" len="med"/>
            <a:tailEnd type="none" w="med" len="med"/>
          </a:ln>
          <a:effectLst>
            <a:outerShdw dist="107763" dir="2699999" algn="ctr" rotWithShape="0">
              <a:schemeClr val="bg2">
                <a:alpha val="50000"/>
              </a:schemeClr>
            </a:outerShdw>
          </a:effectLst>
        </p:spPr>
        <p:txBody>
          <a:bodyPr/>
          <a:p>
            <a:pPr algn="ctr" fontAlgn="base"/>
            <a:r>
              <a:rPr lang="zh-CN" altLang="en-US" sz="2400" b="1" strike="noStrike" noProof="1" dirty="0">
                <a:effectLst>
                  <a:outerShdw blurRad="38100" dist="38100" dir="2700000">
                    <a:srgbClr val="FFFFFF"/>
                  </a:outerShdw>
                </a:effectLst>
                <a:latin typeface="Arial" panose="020B0604020202020204" pitchFamily="34" charset="0"/>
                <a:ea typeface="黑体" panose="02010609060101010101" pitchFamily="2" charset="-122"/>
                <a:cs typeface="+mn-cs"/>
              </a:rPr>
              <a:t>怀疑者在翻阅亚里士多德的书籍</a:t>
            </a:r>
            <a:endParaRPr lang="zh-CN" altLang="en-US" sz="2400" b="1" strike="noStrike" noProof="1" dirty="0">
              <a:effectLst>
                <a:outerShdw blurRad="38100" dist="38100" dir="2700000">
                  <a:srgbClr val="FFFFFF"/>
                </a:outerShdw>
              </a:effectLst>
              <a:latin typeface="Arial" panose="020B0604020202020204" pitchFamily="34" charset="0"/>
              <a:ea typeface="黑体" panose="02010609060101010101" pitchFamily="2" charset="-122"/>
            </a:endParaRPr>
          </a:p>
        </p:txBody>
      </p:sp>
      <p:sp>
        <p:nvSpPr>
          <p:cNvPr id="27654" name="圆角矩形标注 27653"/>
          <p:cNvSpPr/>
          <p:nvPr/>
        </p:nvSpPr>
        <p:spPr>
          <a:xfrm>
            <a:off x="2843213" y="5516563"/>
            <a:ext cx="2303463" cy="935038"/>
          </a:xfrm>
          <a:prstGeom prst="wedgeRoundRectCallout">
            <a:avLst>
              <a:gd name="adj1" fmla="val 51722"/>
              <a:gd name="adj2" fmla="val -219778"/>
              <a:gd name="adj3" fmla="val 16667"/>
            </a:avLst>
          </a:prstGeom>
          <a:solidFill>
            <a:schemeClr val="bg1"/>
          </a:solidFill>
          <a:ln w="9525" cap="flat" cmpd="sng">
            <a:solidFill>
              <a:schemeClr val="tx1"/>
            </a:solidFill>
            <a:prstDash val="solid"/>
            <a:miter/>
            <a:headEnd type="none" w="med" len="med"/>
            <a:tailEnd type="none" w="med" len="med"/>
          </a:ln>
          <a:effectLst>
            <a:outerShdw dist="35921" dir="2699999" algn="ctr" rotWithShape="0">
              <a:schemeClr val="bg2">
                <a:alpha val="50000"/>
              </a:schemeClr>
            </a:outerShdw>
          </a:effectLst>
        </p:spPr>
        <p:txBody>
          <a:bodyPr/>
          <a:p>
            <a:pPr algn="ctr" fontAlgn="base"/>
            <a:r>
              <a:rPr lang="zh-CN" altLang="en-US" sz="2400" b="1" strike="noStrike" noProof="1" dirty="0">
                <a:effectLst>
                  <a:outerShdw blurRad="38100" dist="38100" dir="2700000">
                    <a:srgbClr val="FFFFFF"/>
                  </a:outerShdw>
                </a:effectLst>
                <a:latin typeface="Arial" panose="020B0604020202020204" pitchFamily="34" charset="0"/>
                <a:ea typeface="黑体" panose="02010609060101010101" pitchFamily="2" charset="-122"/>
                <a:cs typeface="+mn-cs"/>
              </a:rPr>
              <a:t>助手利用自己的脉搏测时间</a:t>
            </a:r>
            <a:endParaRPr lang="zh-CN" altLang="en-US" sz="2400" b="1" strike="noStrike" noProof="1" dirty="0">
              <a:effectLst>
                <a:outerShdw blurRad="38100" dist="38100" dir="2700000">
                  <a:srgbClr val="FFFFFF"/>
                </a:outerShdw>
              </a:effectLst>
              <a:latin typeface="Arial" panose="020B0604020202020204" pitchFamily="34" charset="0"/>
              <a:ea typeface="黑体" panose="02010609060101010101" pitchFamily="2" charset="-122"/>
            </a:endParaRPr>
          </a:p>
        </p:txBody>
      </p:sp>
      <p:sp>
        <p:nvSpPr>
          <p:cNvPr id="27655" name="圆角矩形标注 27654"/>
          <p:cNvSpPr/>
          <p:nvPr/>
        </p:nvSpPr>
        <p:spPr>
          <a:xfrm>
            <a:off x="2916238" y="333375"/>
            <a:ext cx="1657350" cy="720725"/>
          </a:xfrm>
          <a:prstGeom prst="wedgeRoundRectCallout">
            <a:avLst>
              <a:gd name="adj1" fmla="val 56417"/>
              <a:gd name="adj2" fmla="val 136565"/>
              <a:gd name="adj3" fmla="val 16667"/>
            </a:avLst>
          </a:prstGeom>
          <a:gradFill rotWithShape="1">
            <a:gsLst>
              <a:gs pos="0">
                <a:srgbClr val="A50021"/>
              </a:gs>
              <a:gs pos="100000">
                <a:srgbClr val="A50021">
                  <a:gamma/>
                  <a:shade val="46275"/>
                  <a:invGamma/>
                  <a:alpha val="78000"/>
                </a:srgbClr>
              </a:gs>
            </a:gsLst>
            <a:path path="rect">
              <a:fillToRect r="100000" b="100000"/>
            </a:path>
            <a:tileRect/>
          </a:gradFill>
          <a:ln w="9525" cap="flat" cmpd="sng">
            <a:solidFill>
              <a:schemeClr val="tx1"/>
            </a:solidFill>
            <a:prstDash val="solid"/>
            <a:miter/>
            <a:headEnd type="none" w="med" len="med"/>
            <a:tailEnd type="none" w="med" len="med"/>
          </a:ln>
          <a:effectLst>
            <a:outerShdw dist="107763" dir="2699999" algn="ctr" rotWithShape="0">
              <a:schemeClr val="bg2">
                <a:alpha val="50000"/>
              </a:schemeClr>
            </a:outerShdw>
          </a:effectLst>
        </p:spPr>
        <p:txBody>
          <a:bodyPr/>
          <a:p>
            <a:pPr algn="ctr" fontAlgn="base"/>
            <a:r>
              <a:rPr lang="zh-CN" altLang="en-US" sz="2800" b="1" strike="noStrike" noProof="1" dirty="0">
                <a:solidFill>
                  <a:schemeClr val="accent1"/>
                </a:solidFill>
                <a:effectLst>
                  <a:outerShdw blurRad="38100" dist="38100" dir="2700000">
                    <a:srgbClr val="000000"/>
                  </a:outerShdw>
                </a:effectLst>
                <a:latin typeface="Arial" panose="020B0604020202020204" pitchFamily="34" charset="0"/>
                <a:ea typeface="黑体" panose="02010609060101010101" pitchFamily="2" charset="-122"/>
                <a:cs typeface="+mn-cs"/>
              </a:rPr>
              <a:t>伽利略</a:t>
            </a:r>
            <a:endParaRPr lang="zh-CN" altLang="en-US" sz="2800" b="1" strike="noStrike" noProof="1" dirty="0">
              <a:solidFill>
                <a:schemeClr val="accent1"/>
              </a:solidFill>
              <a:effectLst>
                <a:outerShdw blurRad="38100" dist="38100" dir="2700000">
                  <a:srgbClr val="000000"/>
                </a:outerShdw>
              </a:effectLst>
              <a:latin typeface="Arial" panose="020B0604020202020204" pitchFamily="34" charset="0"/>
              <a:ea typeface="黑体" panose="02010609060101010101" pitchFamily="2" charset="-122"/>
            </a:endParaRPr>
          </a:p>
        </p:txBody>
      </p:sp>
      <p:sp>
        <p:nvSpPr>
          <p:cNvPr id="27656" name="圆角矩形标注 27655"/>
          <p:cNvSpPr/>
          <p:nvPr/>
        </p:nvSpPr>
        <p:spPr>
          <a:xfrm>
            <a:off x="323850" y="5734050"/>
            <a:ext cx="1655763" cy="647700"/>
          </a:xfrm>
          <a:prstGeom prst="wedgeRoundRectCallout">
            <a:avLst>
              <a:gd name="adj1" fmla="val -27662"/>
              <a:gd name="adj2" fmla="val -228921"/>
              <a:gd name="adj3" fmla="val 16667"/>
            </a:avLst>
          </a:prstGeom>
          <a:solidFill>
            <a:schemeClr val="bg1"/>
          </a:solidFill>
          <a:ln w="9525" cap="flat" cmpd="sng">
            <a:solidFill>
              <a:schemeClr val="tx1"/>
            </a:solidFill>
            <a:prstDash val="solid"/>
            <a:miter/>
            <a:headEnd type="none" w="med" len="med"/>
            <a:tailEnd type="none" w="med" len="med"/>
          </a:ln>
          <a:effectLst>
            <a:outerShdw dist="35921" dir="2699999" algn="ctr" rotWithShape="0">
              <a:schemeClr val="bg2">
                <a:alpha val="50000"/>
              </a:schemeClr>
            </a:outerShdw>
          </a:effectLst>
        </p:spPr>
        <p:txBody>
          <a:bodyPr anchor="ctr"/>
          <a:p>
            <a:pPr algn="ctr" fontAlgn="base"/>
            <a:r>
              <a:rPr lang="zh-CN" altLang="en-US" sz="2400" b="1" strike="noStrike" noProof="1" dirty="0">
                <a:effectLst>
                  <a:outerShdw blurRad="38100" dist="38100" dir="2700000">
                    <a:srgbClr val="FFFFFF"/>
                  </a:outerShdw>
                </a:effectLst>
                <a:latin typeface="Arial" panose="020B0604020202020204" pitchFamily="34" charset="0"/>
                <a:ea typeface="黑体" panose="02010609060101010101" pitchFamily="2" charset="-122"/>
                <a:cs typeface="+mn-cs"/>
              </a:rPr>
              <a:t>一些贵族</a:t>
            </a:r>
            <a:endParaRPr lang="zh-CN" altLang="en-US" sz="2400" b="1" strike="noStrike" noProof="1" dirty="0">
              <a:effectLst>
                <a:outerShdw blurRad="38100" dist="38100" dir="2700000">
                  <a:srgbClr val="FFFFFF"/>
                </a:outerShdw>
              </a:effectLst>
              <a:latin typeface="Arial" panose="020B0604020202020204" pitchFamily="34" charset="0"/>
              <a:ea typeface="黑体" panose="02010609060101010101" pitchFamily="2" charset="-122"/>
            </a:endParaRP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pic>
        <p:nvPicPr>
          <p:cNvPr id="4" name="Picture 12" descr="F:\[人教版多媒体制作资料]\7、物理资料\人教普通高中物理①必修资料\第二章  匀变速直线运动的研究\6  伽利略对自由落体运动的研究\图片\01.jpg"/>
          <p:cNvPicPr>
            <a:picLocks noChangeAspect="1"/>
          </p:cNvPicPr>
          <p:nvPr/>
        </p:nvPicPr>
        <p:blipFill>
          <a:blip r:embed="rId2"/>
          <a:stretch>
            <a:fillRect/>
          </a:stretch>
        </p:blipFill>
        <p:spPr>
          <a:xfrm>
            <a:off x="895350" y="404813"/>
            <a:ext cx="8248650" cy="6156325"/>
          </a:xfrm>
          <a:prstGeom prst="rect">
            <a:avLst/>
          </a:prstGeom>
          <a:noFill/>
          <a:ln w="9525">
            <a:noFill/>
          </a:ln>
        </p:spPr>
      </p:pic>
      <p:sp>
        <p:nvSpPr>
          <p:cNvPr id="28675" name="矩形 28674"/>
          <p:cNvSpPr>
            <a:spLocks noRot="1"/>
          </p:cNvSpPr>
          <p:nvPr/>
        </p:nvSpPr>
        <p:spPr>
          <a:xfrm>
            <a:off x="0" y="188913"/>
            <a:ext cx="971550" cy="6669087"/>
          </a:xfrm>
          <a:prstGeom prst="rect">
            <a:avLst/>
          </a:prstGeom>
          <a:gradFill rotWithShape="1">
            <a:gsLst>
              <a:gs pos="0">
                <a:srgbClr val="800000"/>
              </a:gs>
              <a:gs pos="100000">
                <a:srgbClr val="3B0000">
                  <a:alpha val="0"/>
                </a:srgbClr>
              </a:gs>
            </a:gsLst>
            <a:lin ang="5400000" scaled="1"/>
            <a:tileRect/>
          </a:gradFill>
          <a:ln w="9525">
            <a:noFill/>
          </a:ln>
        </p:spPr>
        <p:txBody>
          <a:bodyPr anchor="t"/>
          <a:p>
            <a:pPr algn="ctr" fontAlgn="t"/>
            <a:br>
              <a:rPr lang="en-US" altLang="zh-CN" sz="4800" b="1" dirty="0">
                <a:solidFill>
                  <a:schemeClr val="accent1"/>
                </a:solidFill>
                <a:latin typeface="Arial" panose="020B0604020202020204" pitchFamily="34" charset="0"/>
                <a:ea typeface="黑体" panose="02010609060101010101" pitchFamily="2" charset="-122"/>
                <a:sym typeface="Wingdings" panose="05000000000000000000" pitchFamily="2" charset="2"/>
              </a:rPr>
            </a:br>
            <a:br>
              <a:rPr lang="en-US" altLang="zh-CN" sz="4800" b="1" dirty="0">
                <a:solidFill>
                  <a:schemeClr val="accent1"/>
                </a:solidFill>
                <a:latin typeface="Arial" panose="020B0604020202020204" pitchFamily="34" charset="0"/>
                <a:ea typeface="黑体" panose="02010609060101010101" pitchFamily="2" charset="-122"/>
                <a:sym typeface="Wingdings" panose="05000000000000000000" pitchFamily="2" charset="2"/>
              </a:rPr>
            </a:br>
            <a:r>
              <a:rPr lang="zh-CN" altLang="en-US" sz="4800" b="1" dirty="0">
                <a:solidFill>
                  <a:schemeClr val="accent1"/>
                </a:solidFill>
                <a:latin typeface="Arial" panose="020B0604020202020204" pitchFamily="34" charset="0"/>
                <a:ea typeface="黑体" panose="02010609060101010101" pitchFamily="2" charset="-122"/>
                <a:sym typeface="Wingdings" panose="05000000000000000000" pitchFamily="2" charset="2"/>
              </a:rPr>
              <a:t>再现历史</a:t>
            </a:r>
            <a:endParaRPr lang="zh-CN" altLang="en-US" sz="4800" b="1" dirty="0">
              <a:solidFill>
                <a:schemeClr val="accent1"/>
              </a:solidFill>
              <a:latin typeface="Arial" panose="020B0604020202020204" pitchFamily="34" charset="0"/>
              <a:ea typeface="黑体" panose="02010609060101010101" pitchFamily="2" charset="-122"/>
              <a:sym typeface="Wingdings" panose="05000000000000000000" pitchFamily="2" charset="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29698" name="标题 29697"/>
          <p:cNvSpPr>
            <a:spLocks noGrp="1" noRot="1"/>
          </p:cNvSpPr>
          <p:nvPr>
            <p:ph type="title"/>
          </p:nvPr>
        </p:nvSpPr>
        <p:spPr>
          <a:xfrm>
            <a:off x="179388" y="476250"/>
            <a:ext cx="936625" cy="5832475"/>
          </a:xfrm>
        </p:spPr>
        <p:txBody>
          <a:bodyPr/>
          <a:p>
            <a:pPr marL="0" marR="0" indent="0" algn="ctr" defTabSz="914400" rtl="0" eaLnBrk="1" fontAlgn="t" latinLnBrk="0" hangingPunct="1">
              <a:lnSpc>
                <a:spcPct val="100000"/>
              </a:lnSpc>
              <a:spcBef>
                <a:spcPct val="0"/>
              </a:spcBef>
              <a:spcAft>
                <a:spcPct val="0"/>
              </a:spcAft>
              <a:buClrTx/>
              <a:buSzTx/>
              <a:buFontTx/>
              <a:buNone/>
            </a:pPr>
            <a:br>
              <a:rPr lang="en-US" altLang="zh-CN" dirty="0"/>
            </a:br>
            <a:br>
              <a:rPr lang="en-US" altLang="zh-CN" dirty="0"/>
            </a:br>
            <a:r>
              <a:rPr kumimoji="0" lang="zh-CN" altLang="en-US" sz="5400" b="1"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rPr>
              <a:t>再现历史</a:t>
            </a:r>
            <a:endParaRPr kumimoji="0" lang="zh-CN" altLang="en-US" sz="5400" b="1"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endParaRPr>
          </a:p>
        </p:txBody>
      </p:sp>
      <p:graphicFrame>
        <p:nvGraphicFramePr>
          <p:cNvPr id="29699" name="内容占位符 29698"/>
          <p:cNvGraphicFramePr/>
          <p:nvPr>
            <p:ph idx="1"/>
          </p:nvPr>
        </p:nvGraphicFramePr>
        <p:xfrm>
          <a:off x="1320800" y="946150"/>
          <a:ext cx="6932613" cy="5116513"/>
        </p:xfrm>
        <a:graphic>
          <a:graphicData uri="http://schemas.openxmlformats.org/presentationml/2006/ole">
            <mc:AlternateContent xmlns:mc="http://schemas.openxmlformats.org/markup-compatibility/2006">
              <mc:Choice xmlns:v="urn:schemas-microsoft-com:vml" Requires="v">
                <p:oleObj spid="_x0000_s3083" name="" r:id="rId2" imgW="7461250" imgH="5510530" progId="Excel.Sheet.8">
                  <p:embed/>
                </p:oleObj>
              </mc:Choice>
              <mc:Fallback>
                <p:oleObj name="" r:id="rId2" imgW="7461250" imgH="5510530" progId="Excel.Sheet.8">
                  <p:embed/>
                  <p:pic>
                    <p:nvPicPr>
                      <p:cNvPr id="0" name="图片 3082"/>
                      <p:cNvPicPr/>
                      <p:nvPr/>
                    </p:nvPicPr>
                    <p:blipFill>
                      <a:blip r:embed="rId3"/>
                      <a:stretch>
                        <a:fillRect/>
                      </a:stretch>
                    </p:blipFill>
                    <p:spPr>
                      <a:xfrm>
                        <a:off x="1320800" y="946150"/>
                        <a:ext cx="6932613" cy="5116513"/>
                      </a:xfrm>
                      <a:prstGeom prst="rect">
                        <a:avLst/>
                      </a:prstGeom>
                      <a:noFill/>
                      <a:ln w="38100">
                        <a:miter/>
                      </a:ln>
                    </p:spPr>
                  </p:pic>
                </p:oleObj>
              </mc:Fallback>
            </mc:AlternateContent>
          </a:graphicData>
        </a:graphic>
      </p:graphicFrame>
      <p:sp>
        <p:nvSpPr>
          <p:cNvPr id="29700" name="动作按钮: 信息 29699">
            <a:hlinkClick r:id="rId4" action="ppaction://hlinkfile"/>
          </p:cNvPr>
          <p:cNvSpPr/>
          <p:nvPr/>
        </p:nvSpPr>
        <p:spPr>
          <a:xfrm>
            <a:off x="1403350" y="4868863"/>
            <a:ext cx="936625" cy="1223962"/>
          </a:xfrm>
          <a:prstGeom prst="actionButtonInformation">
            <a:avLst/>
          </a:prstGeom>
          <a:solidFill>
            <a:schemeClr val="accent1"/>
          </a:solidFill>
          <a:ln w="9525">
            <a:noFill/>
          </a:ln>
        </p:spPr>
        <p:txBody>
          <a:bodyPr anchor="t"/>
          <a:p>
            <a:endParaRPr lang="zh-CN" altLang="en-US">
              <a:latin typeface="Arial" panose="020B0604020202020204" pitchFamily="34" charset="0"/>
              <a:ea typeface="宋体" panose="02010600030101010101" pitchFamily="2" charset="-122"/>
            </a:endParaRPr>
          </a:p>
        </p:txBody>
      </p:sp>
      <p:sp>
        <p:nvSpPr>
          <p:cNvPr id="29701" name="圆角矩形标注 29700"/>
          <p:cNvSpPr/>
          <p:nvPr/>
        </p:nvSpPr>
        <p:spPr>
          <a:xfrm>
            <a:off x="5795963" y="1052513"/>
            <a:ext cx="3024187" cy="2016125"/>
          </a:xfrm>
          <a:prstGeom prst="wedgeRoundRectCallout">
            <a:avLst>
              <a:gd name="adj1" fmla="val -84593"/>
              <a:gd name="adj2" fmla="val -23856"/>
              <a:gd name="adj3" fmla="val 16667"/>
            </a:avLst>
          </a:prstGeom>
          <a:solidFill>
            <a:schemeClr val="accent1"/>
          </a:solidFill>
          <a:ln w="9525" cap="flat" cmpd="sng">
            <a:solidFill>
              <a:schemeClr val="tx1"/>
            </a:solidFill>
            <a:prstDash val="solid"/>
            <a:miter/>
            <a:headEnd type="none" w="med" len="med"/>
            <a:tailEnd type="none" w="med" len="med"/>
          </a:ln>
        </p:spPr>
        <p:txBody>
          <a:bodyPr anchor="t"/>
          <a:p>
            <a:r>
              <a:rPr lang="en-US" altLang="zh-CN" sz="3600" b="1" dirty="0">
                <a:solidFill>
                  <a:srgbClr val="FF0000"/>
                </a:solidFill>
                <a:latin typeface="黑体" panose="02010609060101010101" pitchFamily="2" charset="-122"/>
                <a:ea typeface="黑体" panose="02010609060101010101" pitchFamily="2" charset="-122"/>
              </a:rPr>
              <a:t>X/t</a:t>
            </a:r>
            <a:r>
              <a:rPr lang="en-US" altLang="zh-CN" sz="3600" b="1" baseline="30000" dirty="0">
                <a:solidFill>
                  <a:srgbClr val="FF0000"/>
                </a:solidFill>
                <a:latin typeface="黑体" panose="02010609060101010101" pitchFamily="2" charset="-122"/>
                <a:ea typeface="黑体" panose="02010609060101010101" pitchFamily="2" charset="-122"/>
              </a:rPr>
              <a:t>2</a:t>
            </a:r>
            <a:r>
              <a:rPr lang="en-US" altLang="zh-CN" sz="3600" b="1" dirty="0">
                <a:solidFill>
                  <a:srgbClr val="FF0000"/>
                </a:solidFill>
                <a:latin typeface="黑体" panose="02010609060101010101" pitchFamily="2" charset="-122"/>
                <a:ea typeface="黑体" panose="02010609060101010101" pitchFamily="2" charset="-122"/>
              </a:rPr>
              <a:t> </a:t>
            </a:r>
            <a:r>
              <a:rPr lang="zh-CN" altLang="en-US" sz="3600" b="1" dirty="0">
                <a:solidFill>
                  <a:srgbClr val="FF0000"/>
                </a:solidFill>
                <a:latin typeface="黑体" panose="02010609060101010101" pitchFamily="2" charset="-122"/>
                <a:ea typeface="黑体" panose="02010609060101010101" pitchFamily="2" charset="-122"/>
              </a:rPr>
              <a:t>反映的是那个物理量的大小？</a:t>
            </a:r>
            <a:endParaRPr lang="zh-CN" altLang="en-US" sz="3600" b="1" dirty="0">
              <a:solidFill>
                <a:srgbClr val="FF0000"/>
              </a:solidFill>
              <a:latin typeface="黑体" panose="02010609060101010101" pitchFamily="2" charset="-122"/>
              <a:ea typeface="黑体" panose="02010609060101010101" pitchFamily="2" charset="-122"/>
            </a:endParaRPr>
          </a:p>
          <a:p>
            <a:pPr algn="ctr"/>
            <a:endParaRPr lang="zh-CN" altLang="en-US" sz="3600" dirty="0">
              <a:latin typeface="Arial" panose="020B0604020202020204" pitchFamily="34" charset="0"/>
              <a:ea typeface="宋体" panose="02010600030101010101" pitchFamily="2" charset="-122"/>
            </a:endParaRPr>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graphicFrame>
        <p:nvGraphicFramePr>
          <p:cNvPr id="30722" name="内容占位符 30721"/>
          <p:cNvGraphicFramePr/>
          <p:nvPr>
            <p:ph idx="1"/>
          </p:nvPr>
        </p:nvGraphicFramePr>
        <p:xfrm>
          <a:off x="1360488" y="712788"/>
          <a:ext cx="7604125" cy="5475287"/>
        </p:xfrm>
        <a:graphic>
          <a:graphicData uri="http://schemas.openxmlformats.org/presentationml/2006/ole">
            <mc:AlternateContent xmlns:mc="http://schemas.openxmlformats.org/markup-compatibility/2006">
              <mc:Choice xmlns:v="urn:schemas-microsoft-com:vml" Requires="v">
                <p:oleObj spid="_x0000_s3082" name="" r:id="rId2" imgW="7461250" imgH="5901055" progId="Excel.Sheet.8">
                  <p:embed/>
                </p:oleObj>
              </mc:Choice>
              <mc:Fallback>
                <p:oleObj name="" r:id="rId2" imgW="7461250" imgH="5901055" progId="Excel.Sheet.8">
                  <p:embed/>
                  <p:pic>
                    <p:nvPicPr>
                      <p:cNvPr id="0" name="图片 3081"/>
                      <p:cNvPicPr/>
                      <p:nvPr/>
                    </p:nvPicPr>
                    <p:blipFill>
                      <a:blip r:embed="rId3"/>
                      <a:stretch>
                        <a:fillRect/>
                      </a:stretch>
                    </p:blipFill>
                    <p:spPr>
                      <a:xfrm>
                        <a:off x="1360488" y="712788"/>
                        <a:ext cx="7604125" cy="5475287"/>
                      </a:xfrm>
                      <a:prstGeom prst="rect">
                        <a:avLst/>
                      </a:prstGeom>
                      <a:noFill/>
                      <a:ln w="38100">
                        <a:miter/>
                      </a:ln>
                    </p:spPr>
                  </p:pic>
                </p:oleObj>
              </mc:Fallback>
            </mc:AlternateContent>
          </a:graphicData>
        </a:graphic>
      </p:graphicFrame>
      <p:sp>
        <p:nvSpPr>
          <p:cNvPr id="30723" name="标题 30722"/>
          <p:cNvSpPr>
            <a:spLocks noGrp="1" noRot="1"/>
          </p:cNvSpPr>
          <p:nvPr>
            <p:ph type="title"/>
          </p:nvPr>
        </p:nvSpPr>
        <p:spPr>
          <a:xfrm>
            <a:off x="179388" y="476250"/>
            <a:ext cx="936625" cy="5832475"/>
          </a:xfrm>
        </p:spPr>
        <p:txBody>
          <a:bodyPr/>
          <a:p>
            <a:pPr marL="0" marR="0" indent="0" algn="ctr" defTabSz="914400" rtl="0" eaLnBrk="1" fontAlgn="t" latinLnBrk="0" hangingPunct="1">
              <a:lnSpc>
                <a:spcPct val="100000"/>
              </a:lnSpc>
              <a:spcBef>
                <a:spcPct val="0"/>
              </a:spcBef>
              <a:spcAft>
                <a:spcPct val="0"/>
              </a:spcAft>
              <a:buClrTx/>
              <a:buSzTx/>
              <a:buFontTx/>
              <a:buNone/>
            </a:pPr>
            <a:br>
              <a:rPr lang="en-US" altLang="zh-CN" dirty="0"/>
            </a:br>
            <a:br>
              <a:rPr lang="en-US" altLang="zh-CN" dirty="0"/>
            </a:br>
            <a:r>
              <a:rPr kumimoji="0" lang="zh-CN" altLang="en-US" sz="5400" b="1"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rPr>
              <a:t>再现历史</a:t>
            </a:r>
            <a:endParaRPr kumimoji="0" lang="zh-CN" altLang="en-US" sz="5400" b="1"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endParaRPr>
          </a:p>
        </p:txBody>
      </p:sp>
      <p:sp>
        <p:nvSpPr>
          <p:cNvPr id="30724" name="动作按钮: 信息 30723">
            <a:hlinkClick r:id="rId4" action="ppaction://hlinkfile"/>
          </p:cNvPr>
          <p:cNvSpPr/>
          <p:nvPr/>
        </p:nvSpPr>
        <p:spPr>
          <a:xfrm>
            <a:off x="2268538" y="5445125"/>
            <a:ext cx="936625" cy="1223963"/>
          </a:xfrm>
          <a:prstGeom prst="actionButtonInformation">
            <a:avLst/>
          </a:prstGeom>
          <a:solidFill>
            <a:schemeClr val="accent1"/>
          </a:solidFill>
          <a:ln w="9525">
            <a:noFill/>
          </a:ln>
        </p:spPr>
        <p:txBody>
          <a:bodyPr anchor="t"/>
          <a:p>
            <a:endParaRPr lang="zh-CN" altLang="en-US">
              <a:latin typeface="Arial" panose="020B0604020202020204" pitchFamily="34" charset="0"/>
              <a:ea typeface="宋体" panose="02010600030101010101" pitchFamily="2" charset="-122"/>
            </a:endParaRPr>
          </a:p>
        </p:txBody>
      </p:sp>
      <p:sp>
        <p:nvSpPr>
          <p:cNvPr id="30725" name="圆角矩形标注 30724"/>
          <p:cNvSpPr/>
          <p:nvPr/>
        </p:nvSpPr>
        <p:spPr>
          <a:xfrm>
            <a:off x="5580063" y="2205038"/>
            <a:ext cx="3024187" cy="2016125"/>
          </a:xfrm>
          <a:prstGeom prst="wedgeRoundRectCallout">
            <a:avLst>
              <a:gd name="adj1" fmla="val -62074"/>
              <a:gd name="adj2" fmla="val -89213"/>
              <a:gd name="adj3" fmla="val 16667"/>
            </a:avLst>
          </a:prstGeom>
          <a:solidFill>
            <a:schemeClr val="accent1"/>
          </a:solidFill>
          <a:ln w="9525" cap="flat" cmpd="sng">
            <a:solidFill>
              <a:schemeClr val="tx1"/>
            </a:solidFill>
            <a:prstDash val="solid"/>
            <a:miter/>
            <a:headEnd type="none" w="med" len="med"/>
            <a:tailEnd type="none" w="med" len="med"/>
          </a:ln>
        </p:spPr>
        <p:txBody>
          <a:bodyPr anchor="t"/>
          <a:p>
            <a:r>
              <a:rPr lang="en-US" altLang="zh-CN" sz="3600" b="1" dirty="0">
                <a:solidFill>
                  <a:srgbClr val="FF0000"/>
                </a:solidFill>
                <a:latin typeface="黑体" panose="02010609060101010101" pitchFamily="2" charset="-122"/>
                <a:ea typeface="黑体" panose="02010609060101010101" pitchFamily="2" charset="-122"/>
              </a:rPr>
              <a:t>X/t</a:t>
            </a:r>
            <a:r>
              <a:rPr lang="en-US" altLang="zh-CN" sz="3600" b="1" baseline="30000" dirty="0">
                <a:solidFill>
                  <a:srgbClr val="FF0000"/>
                </a:solidFill>
                <a:latin typeface="黑体" panose="02010609060101010101" pitchFamily="2" charset="-122"/>
                <a:ea typeface="黑体" panose="02010609060101010101" pitchFamily="2" charset="-122"/>
              </a:rPr>
              <a:t>2</a:t>
            </a:r>
            <a:r>
              <a:rPr lang="en-US" altLang="zh-CN" sz="3600" b="1" dirty="0">
                <a:solidFill>
                  <a:srgbClr val="FF0000"/>
                </a:solidFill>
                <a:latin typeface="黑体" panose="02010609060101010101" pitchFamily="2" charset="-122"/>
                <a:ea typeface="黑体" panose="02010609060101010101" pitchFamily="2" charset="-122"/>
              </a:rPr>
              <a:t> </a:t>
            </a:r>
            <a:r>
              <a:rPr lang="zh-CN" altLang="en-US" sz="3600" b="1" dirty="0">
                <a:solidFill>
                  <a:srgbClr val="FF0000"/>
                </a:solidFill>
                <a:latin typeface="黑体" panose="02010609060101010101" pitchFamily="2" charset="-122"/>
                <a:ea typeface="黑体" panose="02010609060101010101" pitchFamily="2" charset="-122"/>
              </a:rPr>
              <a:t>反映的是那个物理量的大小？</a:t>
            </a:r>
            <a:endParaRPr lang="zh-CN" altLang="en-US" sz="3600" b="1" dirty="0">
              <a:solidFill>
                <a:srgbClr val="FF0000"/>
              </a:solidFill>
              <a:latin typeface="黑体" panose="02010609060101010101" pitchFamily="2" charset="-122"/>
              <a:ea typeface="黑体" panose="02010609060101010101" pitchFamily="2" charset="-122"/>
            </a:endParaRPr>
          </a:p>
          <a:p>
            <a:pPr algn="ctr"/>
            <a:endParaRPr lang="zh-CN" altLang="en-US" sz="3600" dirty="0">
              <a:latin typeface="Arial" panose="020B0604020202020204" pitchFamily="34" charset="0"/>
              <a:ea typeface="宋体" panose="02010600030101010101" pitchFamily="2" charset="-122"/>
            </a:endParaRP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pic>
        <p:nvPicPr>
          <p:cNvPr id="13319" name="Picture 7" descr="F:\[人教版多媒体制作资料]\7、物理资料\人教普通高中物理①必修资料\第二章  匀变速直线运动的研究\6  伽利略对自由落体运动的研究\图片\02.jpg"/>
          <p:cNvPicPr>
            <a:picLocks noChangeAspect="1"/>
          </p:cNvPicPr>
          <p:nvPr/>
        </p:nvPicPr>
        <p:blipFill>
          <a:blip r:embed="rId2"/>
          <a:stretch>
            <a:fillRect/>
          </a:stretch>
        </p:blipFill>
        <p:spPr>
          <a:xfrm>
            <a:off x="1714500" y="2143125"/>
            <a:ext cx="5757863" cy="2625725"/>
          </a:xfrm>
          <a:prstGeom prst="rect">
            <a:avLst/>
          </a:prstGeom>
          <a:noFill/>
          <a:ln w="9525">
            <a:noFill/>
          </a:ln>
        </p:spPr>
      </p:pic>
      <p:sp>
        <p:nvSpPr>
          <p:cNvPr id="31747" name="Rectangle 2"/>
          <p:cNvSpPr>
            <a:spLocks noGrp="1"/>
          </p:cNvSpPr>
          <p:nvPr>
            <p:ph type="title" idx="4294967295"/>
          </p:nvPr>
        </p:nvSpPr>
        <p:spPr>
          <a:xfrm>
            <a:off x="0" y="0"/>
            <a:ext cx="611188" cy="6858000"/>
          </a:xfrm>
        </p:spPr>
        <p:txBody>
          <a:bodyPr vert="horz" wrap="square" lIns="91440" tIns="45720" rIns="91440" bIns="45720" anchor="ctr"/>
          <a:p>
            <a:pPr marL="0" marR="0" indent="0" algn="ctr" defTabSz="914400" rtl="0" eaLnBrk="1" fontAlgn="t" latinLnBrk="0" hangingPunct="1">
              <a:lnSpc>
                <a:spcPct val="100000"/>
              </a:lnSpc>
              <a:spcBef>
                <a:spcPct val="0"/>
              </a:spcBef>
              <a:spcAft>
                <a:spcPct val="0"/>
              </a:spcAft>
              <a:buClrTx/>
              <a:buSzTx/>
              <a:buFontTx/>
              <a:buNone/>
            </a:pPr>
            <a:r>
              <a:rPr kumimoji="0" lang="zh-CN" altLang="en-US" sz="2100" b="1" i="0" u="none" strike="noStrike" kern="1200" cap="none" spc="0" normalizeH="0" baseline="0" noProof="1" dirty="0">
                <a:solidFill>
                  <a:schemeClr val="accent1"/>
                </a:solidFill>
                <a:effectLst>
                  <a:outerShdw blurRad="38100" dist="38100" dir="2700000">
                    <a:srgbClr val="000000"/>
                  </a:outerShdw>
                </a:effectLst>
                <a:latin typeface="黑体" panose="02010609060101010101" pitchFamily="2" charset="-122"/>
                <a:ea typeface="+mj-ea"/>
                <a:cs typeface="+mj-cs"/>
              </a:rPr>
              <a:t>鼓足勇气的合理外推 </a:t>
            </a:r>
            <a:endParaRPr kumimoji="0" lang="zh-CN" altLang="en-US" sz="2100" b="1" i="0" u="none" strike="noStrike" kern="1200" cap="none" spc="0" normalizeH="0" baseline="0" noProof="1" dirty="0">
              <a:solidFill>
                <a:schemeClr val="accent1"/>
              </a:solidFill>
              <a:effectLst>
                <a:outerShdw blurRad="38100" dist="38100" dir="2700000">
                  <a:srgbClr val="000000"/>
                </a:outerShdw>
              </a:effectLst>
              <a:latin typeface="黑体" panose="02010609060101010101" pitchFamily="2" charset="-122"/>
              <a:ea typeface="+mj-ea"/>
              <a:cs typeface="+mj-cs"/>
            </a:endParaRPr>
          </a:p>
        </p:txBody>
      </p:sp>
      <p:sp>
        <p:nvSpPr>
          <p:cNvPr id="13315" name="Text Box 3"/>
          <p:cNvSpPr txBox="1"/>
          <p:nvPr/>
        </p:nvSpPr>
        <p:spPr>
          <a:xfrm>
            <a:off x="1258888" y="1052513"/>
            <a:ext cx="7561262" cy="4838700"/>
          </a:xfrm>
          <a:prstGeom prst="rect">
            <a:avLst/>
          </a:prstGeom>
          <a:noFill/>
          <a:ln w="9525">
            <a:noFill/>
          </a:ln>
        </p:spPr>
        <p:txBody>
          <a:bodyPr anchor="t">
            <a:spAutoFit/>
          </a:bodyPr>
          <a:p>
            <a:pPr eaLnBrk="0" hangingPunct="0">
              <a:spcBef>
                <a:spcPct val="50000"/>
              </a:spcBef>
            </a:pPr>
            <a:r>
              <a:rPr lang="zh-CN" altLang="en-US" sz="2400" b="1" dirty="0">
                <a:latin typeface="黑体" panose="02010609060101010101" pitchFamily="2" charset="-122"/>
                <a:ea typeface="黑体" panose="02010609060101010101" pitchFamily="2" charset="-122"/>
              </a:rPr>
              <a:t>困难四、</a:t>
            </a:r>
            <a:r>
              <a:rPr lang="zh-CN" altLang="en-US" sz="2400" dirty="0">
                <a:latin typeface="黑体" panose="02010609060101010101" pitchFamily="2" charset="-122"/>
                <a:ea typeface="黑体" panose="02010609060101010101" pitchFamily="2" charset="-122"/>
              </a:rPr>
              <a:t>伽利略用斜面实验验证了后，怎样说明落体运动也符合这个规律？</a:t>
            </a:r>
            <a:endParaRPr lang="zh-CN" altLang="en-US" sz="2400" dirty="0">
              <a:latin typeface="黑体" panose="02010609060101010101" pitchFamily="2" charset="-122"/>
              <a:ea typeface="黑体" panose="02010609060101010101" pitchFamily="2" charset="-122"/>
            </a:endParaRPr>
          </a:p>
          <a:p>
            <a:pPr eaLnBrk="0" hangingPunct="0">
              <a:spcBef>
                <a:spcPct val="50000"/>
              </a:spcBef>
            </a:pPr>
            <a:endParaRPr lang="zh-CN" altLang="en-US" sz="2400" b="1" dirty="0">
              <a:latin typeface="Arial" panose="020B0604020202020204" pitchFamily="34" charset="0"/>
              <a:ea typeface="黑体" panose="02010609060101010101" pitchFamily="2" charset="-122"/>
            </a:endParaRPr>
          </a:p>
          <a:p>
            <a:pPr eaLnBrk="0" hangingPunct="0">
              <a:spcBef>
                <a:spcPct val="50000"/>
              </a:spcBef>
            </a:pPr>
            <a:endParaRPr lang="zh-CN" altLang="en-US" sz="2400" b="1" dirty="0">
              <a:latin typeface="Arial" panose="020B0604020202020204" pitchFamily="34" charset="0"/>
              <a:ea typeface="黑体" panose="02010609060101010101" pitchFamily="2" charset="-122"/>
            </a:endParaRPr>
          </a:p>
          <a:p>
            <a:pPr eaLnBrk="0" hangingPunct="0">
              <a:spcBef>
                <a:spcPct val="50000"/>
              </a:spcBef>
            </a:pPr>
            <a:endParaRPr lang="zh-CN" altLang="en-US" sz="2400" b="1" dirty="0">
              <a:latin typeface="Arial" panose="020B0604020202020204" pitchFamily="34" charset="0"/>
              <a:ea typeface="黑体" panose="02010609060101010101" pitchFamily="2" charset="-122"/>
            </a:endParaRPr>
          </a:p>
          <a:p>
            <a:pPr eaLnBrk="0" hangingPunct="0">
              <a:spcBef>
                <a:spcPct val="50000"/>
              </a:spcBef>
            </a:pPr>
            <a:endParaRPr lang="zh-CN" altLang="en-US" sz="2400" b="1" dirty="0">
              <a:latin typeface="Arial" panose="020B0604020202020204" pitchFamily="34" charset="0"/>
              <a:ea typeface="黑体" panose="02010609060101010101" pitchFamily="2" charset="-122"/>
            </a:endParaRPr>
          </a:p>
          <a:p>
            <a:pPr eaLnBrk="0" hangingPunct="0">
              <a:spcBef>
                <a:spcPct val="50000"/>
              </a:spcBef>
            </a:pPr>
            <a:endParaRPr lang="zh-CN" altLang="en-US" sz="2400" b="1" dirty="0">
              <a:latin typeface="Arial" panose="020B0604020202020204" pitchFamily="34" charset="0"/>
              <a:ea typeface="黑体" panose="02010609060101010101" pitchFamily="2" charset="-122"/>
            </a:endParaRPr>
          </a:p>
          <a:p>
            <a:pPr eaLnBrk="0" hangingPunct="0">
              <a:spcBef>
                <a:spcPct val="50000"/>
              </a:spcBef>
            </a:pPr>
            <a:r>
              <a:rPr lang="zh-CN" altLang="en-US" sz="2400" b="1" dirty="0">
                <a:latin typeface="黑体" panose="02010609060101010101" pitchFamily="2" charset="-122"/>
                <a:ea typeface="黑体" panose="02010609060101010101" pitchFamily="2" charset="-122"/>
              </a:rPr>
              <a:t>合理外推：</a:t>
            </a:r>
            <a:r>
              <a:rPr lang="zh-CN" altLang="en-US" sz="2400" dirty="0">
                <a:latin typeface="黑体" panose="02010609060101010101" pitchFamily="2" charset="-122"/>
                <a:ea typeface="黑体" panose="02010609060101010101" pitchFamily="2" charset="-122"/>
              </a:rPr>
              <a:t>随着的增大，  的数值在增大。当</a:t>
            </a:r>
            <a:r>
              <a:rPr lang="en-US" altLang="zh-CN" sz="2400" dirty="0">
                <a:solidFill>
                  <a:srgbClr val="FF0000"/>
                </a:solidFill>
                <a:latin typeface="黑体" panose="02010609060101010101" pitchFamily="2" charset="-122"/>
                <a:ea typeface="黑体" panose="02010609060101010101" pitchFamily="2" charset="-122"/>
              </a:rPr>
              <a:t>θ=90</a:t>
            </a:r>
            <a:r>
              <a:rPr lang="en-US" altLang="zh-CN" sz="2400" baseline="30000" dirty="0">
                <a:solidFill>
                  <a:srgbClr val="FF0000"/>
                </a:solidFill>
                <a:latin typeface="黑体" panose="02010609060101010101" pitchFamily="2" charset="-122"/>
                <a:ea typeface="黑体" panose="02010609060101010101" pitchFamily="2" charset="-122"/>
              </a:rPr>
              <a:t>0</a:t>
            </a:r>
            <a:r>
              <a:rPr lang="zh-CN" altLang="en-US" sz="2400" dirty="0">
                <a:latin typeface="黑体" panose="02010609060101010101" pitchFamily="2" charset="-122"/>
                <a:ea typeface="黑体" panose="02010609060101010101" pitchFamily="2" charset="-122"/>
              </a:rPr>
              <a:t>时，即物体竖直下落时，这个关系也应该成立，这时的数值</a:t>
            </a:r>
            <a:r>
              <a:rPr lang="zh-CN" altLang="en-US" sz="2400" dirty="0">
                <a:solidFill>
                  <a:srgbClr val="FF0000"/>
                </a:solidFill>
                <a:latin typeface="黑体" panose="02010609060101010101" pitchFamily="2" charset="-122"/>
                <a:ea typeface="黑体" panose="02010609060101010101" pitchFamily="2" charset="-122"/>
              </a:rPr>
              <a:t>最大</a:t>
            </a:r>
            <a:r>
              <a:rPr lang="zh-CN" altLang="en-US" sz="2400" dirty="0">
                <a:latin typeface="黑体" panose="02010609060101010101" pitchFamily="2" charset="-122"/>
                <a:ea typeface="黑体" panose="02010609060101010101" pitchFamily="2" charset="-122"/>
              </a:rPr>
              <a:t>。</a:t>
            </a:r>
            <a:endParaRPr lang="zh-CN" altLang="en-US" sz="2400" dirty="0">
              <a:latin typeface="黑体" panose="02010609060101010101" pitchFamily="2" charset="-122"/>
              <a:ea typeface="黑体" panose="02010609060101010101" pitchFamily="2" charset="-122"/>
            </a:endParaRPr>
          </a:p>
        </p:txBody>
      </p:sp>
      <p:graphicFrame>
        <p:nvGraphicFramePr>
          <p:cNvPr id="31749" name="Object 5"/>
          <p:cNvGraphicFramePr/>
          <p:nvPr>
            <p:ph idx="1"/>
          </p:nvPr>
        </p:nvGraphicFramePr>
        <p:xfrm>
          <a:off x="3924300" y="4581525"/>
          <a:ext cx="366713" cy="839788"/>
        </p:xfrm>
        <a:graphic>
          <a:graphicData uri="http://schemas.openxmlformats.org/presentationml/2006/ole">
            <mc:AlternateContent xmlns:mc="http://schemas.openxmlformats.org/markup-compatibility/2006">
              <mc:Choice xmlns:v="urn:schemas-microsoft-com:vml" Requires="v">
                <p:oleObj spid="_x0000_s3084" name="" r:id="rId3" imgW="190500" imgH="444500" progId="Equation.3">
                  <p:embed/>
                </p:oleObj>
              </mc:Choice>
              <mc:Fallback>
                <p:oleObj name="" r:id="rId3" imgW="190500" imgH="444500" progId="Equation.3">
                  <p:embed/>
                  <p:pic>
                    <p:nvPicPr>
                      <p:cNvPr id="0" name="图片 3083"/>
                      <p:cNvPicPr/>
                      <p:nvPr/>
                    </p:nvPicPr>
                    <p:blipFill>
                      <a:blip r:embed="rId4"/>
                      <a:stretch>
                        <a:fillRect/>
                      </a:stretch>
                    </p:blipFill>
                    <p:spPr>
                      <a:xfrm>
                        <a:off x="3924300" y="4581525"/>
                        <a:ext cx="366713" cy="839788"/>
                      </a:xfrm>
                      <a:prstGeom prst="rect">
                        <a:avLst/>
                      </a:prstGeom>
                      <a:solidFill>
                        <a:schemeClr val="accent1"/>
                      </a:solidFill>
                      <a:ln w="38100">
                        <a:miter/>
                      </a:ln>
                    </p:spPr>
                  </p:pic>
                </p:oleObj>
              </mc:Fallback>
            </mc:AlternateContent>
          </a:graphicData>
        </a:graphic>
      </p:graphicFrame>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13319"/>
                                        </p:tgtEl>
                                        <p:attrNameLst>
                                          <p:attrName>style.visibility</p:attrName>
                                        </p:attrNameLst>
                                      </p:cBhvr>
                                      <p:to>
                                        <p:strVal val="visible"/>
                                      </p:to>
                                    </p:set>
                                    <p:anim calcmode="lin" valueType="num">
                                      <p:cBhvr>
                                        <p:cTn id="7" dur="1000" fill="hold"/>
                                        <p:tgtEl>
                                          <p:spTgt spid="13319"/>
                                        </p:tgtEl>
                                        <p:attrNameLst>
                                          <p:attrName>ppt_w</p:attrName>
                                        </p:attrNameLst>
                                      </p:cBhvr>
                                      <p:tavLst>
                                        <p:tav tm="0">
                                          <p:val>
                                            <p:fltVal val="0.000000"/>
                                          </p:val>
                                        </p:tav>
                                        <p:tav tm="100000">
                                          <p:val>
                                            <p:strVal val="#ppt_w"/>
                                          </p:val>
                                        </p:tav>
                                      </p:tavLst>
                                    </p:anim>
                                    <p:anim calcmode="lin" valueType="num">
                                      <p:cBhvr>
                                        <p:cTn id="8" dur="1000" fill="hold"/>
                                        <p:tgtEl>
                                          <p:spTgt spid="13319"/>
                                        </p:tgtEl>
                                        <p:attrNameLst>
                                          <p:attrName>ppt_h</p:attrName>
                                        </p:attrNameLst>
                                      </p:cBhvr>
                                      <p:tavLst>
                                        <p:tav tm="0">
                                          <p:val>
                                            <p:fltVal val="0.000000"/>
                                          </p:val>
                                        </p:tav>
                                        <p:tav tm="100000">
                                          <p:val>
                                            <p:strVal val="#ppt_h"/>
                                          </p:val>
                                        </p:tav>
                                      </p:tavLst>
                                    </p:anim>
                                    <p:anim calcmode="lin" valueType="num">
                                      <p:cBhvr>
                                        <p:cTn id="9" dur="1000" fill="hold"/>
                                        <p:tgtEl>
                                          <p:spTgt spid="13319"/>
                                        </p:tgtEl>
                                        <p:attrNameLst>
                                          <p:attrName>style.rotation</p:attrName>
                                        </p:attrNameLst>
                                      </p:cBhvr>
                                      <p:tavLst>
                                        <p:tav tm="0">
                                          <p:val>
                                            <p:fltVal val="90.000000"/>
                                          </p:val>
                                        </p:tav>
                                        <p:tav tm="100000">
                                          <p:val>
                                            <p:fltVal val="0.000000"/>
                                          </p:val>
                                        </p:tav>
                                      </p:tavLst>
                                    </p:anim>
                                    <p:animEffect transition="in" filter="fade">
                                      <p:cBhvr>
                                        <p:cTn id="10" dur="1000"/>
                                        <p:tgtEl>
                                          <p:spTgt spid="13319"/>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13315">
                                            <p:txEl>
                                              <p:charRg st="39" end="95"/>
                                            </p:txEl>
                                          </p:spTgt>
                                        </p:tgtEl>
                                        <p:attrNameLst>
                                          <p:attrName>style.visibility</p:attrName>
                                        </p:attrNameLst>
                                      </p:cBhvr>
                                      <p:to>
                                        <p:strVal val="visible"/>
                                      </p:to>
                                    </p:set>
                                    <p:animEffect transition="in" filter="box(in)">
                                      <p:cBhvr>
                                        <p:cTn id="15" dur="500"/>
                                        <p:tgtEl>
                                          <p:spTgt spid="13315">
                                            <p:txEl>
                                              <p:charRg st="39" end="95"/>
                                            </p:txEl>
                                          </p:spTgt>
                                        </p:tgtEl>
                                      </p:cBhvr>
                                    </p:animEffect>
                                  </p:childTnLst>
                                </p:cTn>
                              </p:par>
                            </p:childTnLst>
                          </p:cTn>
                        </p:par>
                        <p:par>
                          <p:cTn id="16" fill="hold">
                            <p:stCondLst>
                              <p:cond delay="500"/>
                            </p:stCondLst>
                            <p:childTnLst>
                              <p:par>
                                <p:cTn id="17" presetID="8" presetClass="entr" presetSubtype="16" fill="hold" nodeType="afterEffect">
                                  <p:stCondLst>
                                    <p:cond delay="0"/>
                                  </p:stCondLst>
                                  <p:childTnLst>
                                    <p:set>
                                      <p:cBhvr>
                                        <p:cTn id="18" dur="1" fill="hold">
                                          <p:stCondLst>
                                            <p:cond delay="0"/>
                                          </p:stCondLst>
                                        </p:cTn>
                                        <p:tgtEl>
                                          <p:spTgt spid="31749"/>
                                        </p:tgtEl>
                                        <p:attrNameLst>
                                          <p:attrName>style.visibility</p:attrName>
                                        </p:attrNameLst>
                                      </p:cBhvr>
                                      <p:to>
                                        <p:strVal val="visible"/>
                                      </p:to>
                                    </p:set>
                                    <p:animEffect transition="in" filter="diamond(in)">
                                      <p:cBhvr>
                                        <p:cTn id="19" dur="500"/>
                                        <p:tgtEl>
                                          <p:spTgt spid="317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32770" name="文本占位符 32769"/>
          <p:cNvSpPr>
            <a:spLocks noGrp="1" noRot="1"/>
          </p:cNvSpPr>
          <p:nvPr>
            <p:ph idx="1"/>
          </p:nvPr>
        </p:nvSpPr>
        <p:spPr/>
        <p:txBody>
          <a:bodyPr/>
          <a:p>
            <a:pPr fontAlgn="base"/>
            <a:endParaRPr strike="noStrike" noProof="1" dirty="0"/>
          </a:p>
        </p:txBody>
      </p:sp>
      <p:pic>
        <p:nvPicPr>
          <p:cNvPr id="32771" name="图片 32770" descr="sim04-404013A_300"/>
          <p:cNvPicPr>
            <a:picLocks noChangeAspect="1"/>
          </p:cNvPicPr>
          <p:nvPr/>
        </p:nvPicPr>
        <p:blipFill>
          <a:blip r:embed="rId2">
            <a:lum bright="29999" contrast="29999"/>
          </a:blip>
          <a:stretch>
            <a:fillRect/>
          </a:stretch>
        </p:blipFill>
        <p:spPr>
          <a:xfrm>
            <a:off x="-757237" y="188913"/>
            <a:ext cx="10225087" cy="6408737"/>
          </a:xfrm>
          <a:prstGeom prst="rect">
            <a:avLst/>
          </a:prstGeom>
          <a:noFill/>
          <a:ln w="9525">
            <a:noFill/>
          </a:ln>
        </p:spPr>
      </p:pic>
      <p:sp>
        <p:nvSpPr>
          <p:cNvPr id="32772" name="文本框 32771"/>
          <p:cNvSpPr txBox="1"/>
          <p:nvPr/>
        </p:nvSpPr>
        <p:spPr>
          <a:xfrm>
            <a:off x="1692275" y="188913"/>
            <a:ext cx="5894388" cy="579437"/>
          </a:xfrm>
          <a:prstGeom prst="rect">
            <a:avLst/>
          </a:prstGeom>
          <a:noFill/>
          <a:ln w="9525">
            <a:noFill/>
          </a:ln>
        </p:spPr>
        <p:txBody>
          <a:bodyPr wrap="none" anchor="t">
            <a:spAutoFit/>
          </a:bodyPr>
          <a:p>
            <a:r>
              <a:rPr lang="zh-CN" altLang="en-US" sz="3200" b="1" dirty="0">
                <a:solidFill>
                  <a:srgbClr val="FF3300"/>
                </a:solidFill>
                <a:latin typeface="Times New Roman" panose="02020603050405020304" pitchFamily="18" charset="0"/>
                <a:ea typeface="宋体" panose="02010600030101010101" pitchFamily="2" charset="-122"/>
              </a:rPr>
              <a:t>伽利略的实验设计：“冲淡重力”</a:t>
            </a:r>
            <a:endParaRPr lang="zh-CN" altLang="en-US" sz="3200" b="1">
              <a:solidFill>
                <a:srgbClr val="FF3300"/>
              </a:solidFill>
              <a:latin typeface="Times New Roman" panose="02020603050405020304" pitchFamily="18"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2771"/>
                                        </p:tgtEl>
                                        <p:attrNameLst>
                                          <p:attrName>style.visibility</p:attrName>
                                        </p:attrNameLst>
                                      </p:cBhvr>
                                      <p:to>
                                        <p:strVal val="visible"/>
                                      </p:to>
                                    </p:set>
                                    <p:anim calcmode="lin" valueType="num">
                                      <p:cBhvr>
                                        <p:cTn id="7" dur="500" fill="hold"/>
                                        <p:tgtEl>
                                          <p:spTgt spid="32771"/>
                                        </p:tgtEl>
                                        <p:attrNameLst>
                                          <p:attrName>ppt_w</p:attrName>
                                        </p:attrNameLst>
                                      </p:cBhvr>
                                      <p:tavLst>
                                        <p:tav tm="0">
                                          <p:val>
                                            <p:fltVal val="0.000000"/>
                                          </p:val>
                                        </p:tav>
                                        <p:tav tm="100000">
                                          <p:val>
                                            <p:strVal val="#ppt_w"/>
                                          </p:val>
                                        </p:tav>
                                      </p:tavLst>
                                    </p:anim>
                                    <p:anim calcmode="lin" valueType="num">
                                      <p:cBhvr>
                                        <p:cTn id="8" dur="500" fill="hold"/>
                                        <p:tgtEl>
                                          <p:spTgt spid="32771"/>
                                        </p:tgtEl>
                                        <p:attrNameLst>
                                          <p:attrName>ppt_h</p:attrName>
                                        </p:attrNameLst>
                                      </p:cBhvr>
                                      <p:tavLst>
                                        <p:tav tm="0">
                                          <p:val>
                                            <p:fltVal val="0.000000"/>
                                          </p:val>
                                        </p:tav>
                                        <p:tav tm="100000">
                                          <p:val>
                                            <p:strVal val="#ppt_h"/>
                                          </p:val>
                                        </p:tav>
                                      </p:tavLst>
                                    </p:anim>
                                    <p:animEffect transition="in" filter="fade">
                                      <p:cBhvr>
                                        <p:cTn id="9" dur="500"/>
                                        <p:tgtEl>
                                          <p:spTgt spid="327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33794" name="标题 33793"/>
          <p:cNvSpPr>
            <a:spLocks noGrp="1" noRot="1"/>
          </p:cNvSpPr>
          <p:nvPr>
            <p:ph type="title"/>
          </p:nvPr>
        </p:nvSpPr>
        <p:spPr/>
        <p:txBody>
          <a:bodyPr/>
          <a:p>
            <a:pPr marL="0" marR="0" indent="0" algn="ctr" defTabSz="914400" rtl="0" eaLnBrk="1" fontAlgn="t" latinLnBrk="0" hangingPunct="1">
              <a:lnSpc>
                <a:spcPct val="100000"/>
              </a:lnSpc>
              <a:spcBef>
                <a:spcPct val="0"/>
              </a:spcBef>
              <a:spcAft>
                <a:spcPct val="0"/>
              </a:spcAft>
              <a:buClrTx/>
              <a:buSzTx/>
              <a:buFontTx/>
              <a:buNone/>
            </a:pPr>
            <a:br>
              <a:rPr lang="en-US" altLang="zh-CN" dirty="0"/>
            </a:br>
            <a:r>
              <a:rPr kumimoji="0" lang="zh-CN" altLang="en-US" sz="3000" b="1"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rPr>
              <a:t>坚信真理的高尚品质</a:t>
            </a:r>
            <a:endParaRPr kumimoji="0" lang="zh-CN" altLang="en-US" sz="3000" b="1"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endParaRPr>
          </a:p>
        </p:txBody>
      </p:sp>
      <p:sp>
        <p:nvSpPr>
          <p:cNvPr id="33795" name="文本占位符 33794"/>
          <p:cNvSpPr>
            <a:spLocks noGrp="1" noRot="1"/>
          </p:cNvSpPr>
          <p:nvPr>
            <p:ph idx="1"/>
          </p:nvPr>
        </p:nvSpPr>
        <p:spPr>
          <a:xfrm>
            <a:off x="971550" y="3644900"/>
            <a:ext cx="7748588" cy="2663825"/>
          </a:xfrm>
        </p:spPr>
        <p:txBody>
          <a:bodyPr/>
          <a:p>
            <a:pPr marL="0" marR="0" indent="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r>
              <a:rPr kumimoji="0" lang="en-US" altLang="zh-CN"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      </a:t>
            </a:r>
            <a:r>
              <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后人用伽利略的器材重复他的实验时发现：铜球沿斜面滚下。如果斜面倾角超过</a:t>
            </a:r>
            <a:r>
              <a:rPr kumimoji="0" lang="en-US" altLang="zh-CN"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5</a:t>
            </a:r>
            <a:r>
              <a:rPr kumimoji="0" lang="en-US" altLang="zh-CN" sz="3200" b="1" i="0" u="none" strike="noStrike" kern="1200" cap="none" spc="0" normalizeH="0" baseline="30000" noProof="1" dirty="0">
                <a:solidFill>
                  <a:schemeClr val="tx1"/>
                </a:solidFill>
                <a:effectLst>
                  <a:outerShdw blurRad="38100" dist="38100" dir="2700000">
                    <a:srgbClr val="FFFFFF"/>
                  </a:outerShdw>
                </a:effectLst>
                <a:latin typeface="+mn-lt"/>
                <a:ea typeface="+mn-ea"/>
                <a:cs typeface="+mn-cs"/>
              </a:rPr>
              <a:t>0</a:t>
            </a:r>
            <a:r>
              <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很难准确计时，伽利略把他的结论外推到</a:t>
            </a:r>
            <a:r>
              <a:rPr kumimoji="0" lang="en-US" altLang="zh-CN"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900</a:t>
            </a:r>
            <a:r>
              <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是需要很的勇气的，后来他的外推呗实验证实了。</a:t>
            </a:r>
            <a:endParaRPr kumimoji="0" lang="zh-CN" altLang="en-US" sz="3200" b="1" i="0" u="none" strike="noStrike" kern="1200" cap="none" spc="0" normalizeH="0" baseline="30000" noProof="1" dirty="0">
              <a:solidFill>
                <a:schemeClr val="tx1"/>
              </a:solidFill>
              <a:effectLst>
                <a:outerShdw blurRad="38100" dist="38100" dir="2700000">
                  <a:srgbClr val="FFFFFF"/>
                </a:outerShdw>
              </a:effectLst>
              <a:latin typeface="+mn-lt"/>
              <a:ea typeface="+mn-ea"/>
              <a:cs typeface="+mn-cs"/>
            </a:endParaRPr>
          </a:p>
        </p:txBody>
      </p:sp>
      <p:sp>
        <p:nvSpPr>
          <p:cNvPr id="33796" name="文本框 33795"/>
          <p:cNvSpPr txBox="1"/>
          <p:nvPr/>
        </p:nvSpPr>
        <p:spPr>
          <a:xfrm>
            <a:off x="1042988" y="404813"/>
            <a:ext cx="7775575" cy="3019425"/>
          </a:xfrm>
          <a:prstGeom prst="rect">
            <a:avLst/>
          </a:prstGeom>
          <a:noFill/>
          <a:ln w="9525">
            <a:noFill/>
          </a:ln>
        </p:spPr>
        <p:txBody>
          <a:bodyPr anchor="t">
            <a:spAutoFit/>
          </a:bodyPr>
          <a:p>
            <a:r>
              <a:rPr lang="zh-CN" altLang="en-US" sz="4800" b="1" dirty="0">
                <a:solidFill>
                  <a:srgbClr val="FF0000"/>
                </a:solidFill>
                <a:latin typeface="华文行楷" pitchFamily="2" charset="-122"/>
                <a:ea typeface="华文行楷" pitchFamily="2" charset="-122"/>
              </a:rPr>
              <a:t>思考</a:t>
            </a:r>
            <a:r>
              <a:rPr lang="zh-CN" altLang="en-US" sz="4800" b="1" dirty="0">
                <a:solidFill>
                  <a:srgbClr val="FF0000"/>
                </a:solidFill>
                <a:latin typeface="宋体" panose="02010600030101010101" pitchFamily="2" charset="-122"/>
                <a:ea typeface="宋体" panose="02010600030101010101" pitchFamily="2" charset="-122"/>
              </a:rPr>
              <a:t>：</a:t>
            </a:r>
            <a:endParaRPr lang="zh-CN" altLang="en-US" sz="4800" b="1" dirty="0">
              <a:solidFill>
                <a:srgbClr val="FF0000"/>
              </a:solidFill>
              <a:latin typeface="宋体" panose="02010600030101010101" pitchFamily="2" charset="-122"/>
              <a:ea typeface="宋体" panose="02010600030101010101" pitchFamily="2" charset="-122"/>
            </a:endParaRPr>
          </a:p>
          <a:p>
            <a:r>
              <a:rPr lang="zh-CN" altLang="en-US" sz="4800" b="1" dirty="0">
                <a:latin typeface="宋体" panose="02010600030101010101" pitchFamily="2" charset="-122"/>
                <a:ea typeface="宋体" panose="02010600030101010101" pitchFamily="2" charset="-122"/>
              </a:rPr>
              <a:t>   为什么说伽利略把他的结论外推到</a:t>
            </a:r>
            <a:r>
              <a:rPr lang="en-US" altLang="zh-CN" sz="4800" b="1">
                <a:latin typeface="宋体" panose="02010600030101010101" pitchFamily="2" charset="-122"/>
                <a:ea typeface="宋体" panose="02010600030101010101" pitchFamily="2" charset="-122"/>
              </a:rPr>
              <a:t>90</a:t>
            </a:r>
            <a:r>
              <a:rPr lang="en-US" altLang="zh-CN" sz="4800" b="1" baseline="40000">
                <a:latin typeface="宋体" panose="02010600030101010101" pitchFamily="2" charset="-122"/>
                <a:ea typeface="宋体" panose="02010600030101010101" pitchFamily="2" charset="-122"/>
              </a:rPr>
              <a:t>0</a:t>
            </a:r>
            <a:r>
              <a:rPr lang="zh-CN" altLang="en-US" sz="4800" b="1" dirty="0">
                <a:latin typeface="宋体" panose="02010600030101010101" pitchFamily="2" charset="-122"/>
                <a:ea typeface="宋体" panose="02010600030101010101" pitchFamily="2" charset="-122"/>
              </a:rPr>
              <a:t>需要很大的勇气？</a:t>
            </a:r>
            <a:endParaRPr lang="zh-CN" altLang="en-US" sz="4800" b="1" dirty="0">
              <a:latin typeface="宋体" panose="02010600030101010101" pitchFamily="2" charset="-122"/>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3795">
                                            <p:txEl>
                                              <p:charRg st="0" end="87"/>
                                            </p:txEl>
                                          </p:spTgt>
                                        </p:tgtEl>
                                        <p:attrNameLst>
                                          <p:attrName>style.visibility</p:attrName>
                                        </p:attrNameLst>
                                      </p:cBhvr>
                                      <p:to>
                                        <p:strVal val="visible"/>
                                      </p:to>
                                    </p:set>
                                    <p:animEffect transition="in" filter="wipe(up)">
                                      <p:cBhvr>
                                        <p:cTn id="7" dur="500"/>
                                        <p:tgtEl>
                                          <p:spTgt spid="33795">
                                            <p:txEl>
                                              <p:charRg st="0" end="8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34818" name="标题 34817"/>
          <p:cNvSpPr>
            <a:spLocks noGrp="1" noRot="1"/>
          </p:cNvSpPr>
          <p:nvPr>
            <p:ph type="title"/>
          </p:nvPr>
        </p:nvSpPr>
        <p:spPr>
          <a:xfrm>
            <a:off x="0" y="0"/>
            <a:ext cx="971550" cy="6524625"/>
          </a:xfrm>
          <a:gradFill rotWithShape="1">
            <a:gsLst>
              <a:gs pos="0">
                <a:srgbClr val="800000"/>
              </a:gs>
              <a:gs pos="100000">
                <a:srgbClr val="3B0000">
                  <a:alpha val="0"/>
                </a:srgbClr>
              </a:gs>
            </a:gsLst>
            <a:lin ang="5400000" scaled="1"/>
            <a:tileRect/>
          </a:gradFill>
          <a:ln/>
        </p:spPr>
        <p:txBody>
          <a:bodyPr anchor="t"/>
          <a:p>
            <a:r>
              <a:rPr lang="en-US" altLang="zh-CN" sz="4800" dirty="0">
                <a:effectLst/>
                <a:latin typeface="黑体" panose="02010609060101010101" pitchFamily="2" charset="-122"/>
                <a:sym typeface="Wingdings" panose="05000000000000000000" pitchFamily="2" charset="2"/>
              </a:rPr>
              <a:t></a:t>
            </a:r>
            <a:r>
              <a:rPr lang="zh-CN" altLang="en-US" sz="4800" dirty="0">
                <a:effectLst/>
                <a:latin typeface="黑体" panose="02010609060101010101" pitchFamily="2" charset="-122"/>
                <a:sym typeface="Wingdings" panose="05000000000000000000" pitchFamily="2" charset="2"/>
              </a:rPr>
              <a:t>修正</a:t>
            </a:r>
            <a:endParaRPr lang="zh-CN" altLang="en-US" sz="4800" dirty="0">
              <a:effectLst/>
              <a:latin typeface="黑体" panose="02010609060101010101" pitchFamily="2" charset="-122"/>
              <a:sym typeface="Wingdings" panose="05000000000000000000" pitchFamily="2" charset="2"/>
            </a:endParaRPr>
          </a:p>
        </p:txBody>
      </p:sp>
      <p:sp>
        <p:nvSpPr>
          <p:cNvPr id="34819" name="文本占位符 34818"/>
          <p:cNvSpPr>
            <a:spLocks noGrp="1" noRot="1"/>
          </p:cNvSpPr>
          <p:nvPr>
            <p:ph idx="1"/>
          </p:nvPr>
        </p:nvSpPr>
        <p:spPr>
          <a:xfrm>
            <a:off x="971550" y="549275"/>
            <a:ext cx="3671888" cy="5832475"/>
          </a:xfrm>
        </p:spPr>
        <p:txBody>
          <a:bodyPr/>
          <a:p>
            <a:pPr marL="0" marR="0" indent="0" algn="l" defTabSz="914400" rtl="0" eaLnBrk="1" fontAlgn="base" latinLnBrk="0" hangingPunct="1">
              <a:lnSpc>
                <a:spcPct val="140000"/>
              </a:lnSpc>
              <a:spcBef>
                <a:spcPct val="20000"/>
              </a:spcBef>
              <a:spcAft>
                <a:spcPct val="0"/>
              </a:spcAft>
              <a:buClr>
                <a:schemeClr val="folHlink"/>
              </a:buClr>
              <a:buSzTx/>
              <a:buFont typeface="Wingdings" panose="05000000000000000000" pitchFamily="2" charset="2"/>
              <a:buNone/>
            </a:pPr>
            <a:r>
              <a:rPr kumimoji="0" lang="en-US" altLang="zh-CN"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    </a:t>
            </a:r>
            <a:r>
              <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伽利略在</a:t>
            </a:r>
            <a:r>
              <a:rPr kumimoji="0" lang="en-US" altLang="zh-CN"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a:t>
            </a:r>
            <a:r>
              <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两种新科学的对话</a:t>
            </a:r>
            <a:r>
              <a:rPr kumimoji="0" lang="en-US" altLang="zh-CN"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a:t>
            </a:r>
            <a:r>
              <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中提到：“重球与轻球在落地时相差两指的宽度”</a:t>
            </a:r>
            <a:endPar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a:p>
            <a:pPr marL="0" marR="0" indent="0" algn="l" defTabSz="914400" rtl="0" eaLnBrk="1" fontAlgn="base" latinLnBrk="0" hangingPunct="1">
              <a:lnSpc>
                <a:spcPct val="140000"/>
              </a:lnSpc>
              <a:spcBef>
                <a:spcPct val="20000"/>
              </a:spcBef>
              <a:spcAft>
                <a:spcPct val="0"/>
              </a:spcAft>
              <a:buClr>
                <a:schemeClr val="folHlink"/>
              </a:buClr>
              <a:buSzTx/>
              <a:buFont typeface="Wingdings" panose="05000000000000000000" pitchFamily="2" charset="2"/>
              <a:buNone/>
            </a:pPr>
            <a:r>
              <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   如何理解这“两指宽”？</a:t>
            </a:r>
            <a:endPar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黑体" panose="02010609060101010101" pitchFamily="2" charset="-122"/>
              <a:ea typeface="+mn-ea"/>
              <a:cs typeface="+mn-cs"/>
            </a:endParaRPr>
          </a:p>
        </p:txBody>
      </p:sp>
      <p:pic>
        <p:nvPicPr>
          <p:cNvPr id="34820" name="ShockwaveFlash1"/>
          <p:cNvPicPr/>
          <p:nvPr/>
        </p:nvPicPr>
        <p:blipFill>
          <a:blip r:embed="rId2"/>
          <a:stretch>
            <a:fillRect/>
          </a:stretch>
        </p:blipFill>
        <p:spPr>
          <a:xfrm>
            <a:off x="4716463" y="188913"/>
            <a:ext cx="4176712" cy="6334125"/>
          </a:xfrm>
          <a:prstGeom prst="rect">
            <a:avLst/>
          </a:prstGeom>
          <a:noFill/>
          <a:ln w="9525">
            <a:noFill/>
          </a:ln>
        </p:spPr>
      </p:pic>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35842" name="矩形 35841"/>
          <p:cNvSpPr/>
          <p:nvPr/>
        </p:nvSpPr>
        <p:spPr>
          <a:xfrm>
            <a:off x="179388" y="404813"/>
            <a:ext cx="8964612" cy="6076950"/>
          </a:xfrm>
          <a:prstGeom prst="rect">
            <a:avLst/>
          </a:prstGeom>
          <a:gradFill rotWithShape="1">
            <a:gsLst>
              <a:gs pos="0">
                <a:srgbClr val="FFFFFF">
                  <a:alpha val="100000"/>
                </a:srgbClr>
              </a:gs>
              <a:gs pos="7001">
                <a:srgbClr val="E6E6E6">
                  <a:alpha val="100000"/>
                </a:srgbClr>
              </a:gs>
              <a:gs pos="32001">
                <a:srgbClr val="7D8496">
                  <a:alpha val="100000"/>
                </a:srgbClr>
              </a:gs>
              <a:gs pos="47000">
                <a:srgbClr val="E6E6E6">
                  <a:alpha val="100000"/>
                </a:srgbClr>
              </a:gs>
              <a:gs pos="85001">
                <a:srgbClr val="7D8496">
                  <a:alpha val="100000"/>
                </a:srgbClr>
              </a:gs>
              <a:gs pos="100000">
                <a:srgbClr val="E6E6E6">
                  <a:alpha val="100000"/>
                </a:srgbClr>
              </a:gs>
            </a:gsLst>
            <a:lin ang="2700000" scaled="1"/>
            <a:tileRect/>
          </a:gradFill>
          <a:ln w="9525">
            <a:noFill/>
          </a:ln>
        </p:spPr>
        <p:txBody>
          <a:bodyPr anchor="t"/>
          <a:p>
            <a:endParaRPr lang="zh-CN" altLang="en-US">
              <a:latin typeface="Arial" panose="020B0604020202020204" pitchFamily="34" charset="0"/>
              <a:ea typeface="宋体" panose="02010600030101010101" pitchFamily="2" charset="-122"/>
            </a:endParaRPr>
          </a:p>
        </p:txBody>
      </p:sp>
      <p:sp>
        <p:nvSpPr>
          <p:cNvPr id="35843" name="标题 35842"/>
          <p:cNvSpPr>
            <a:spLocks noGrp="1" noRot="1"/>
          </p:cNvSpPr>
          <p:nvPr>
            <p:ph type="title"/>
          </p:nvPr>
        </p:nvSpPr>
        <p:spPr>
          <a:xfrm>
            <a:off x="0" y="0"/>
            <a:ext cx="827088" cy="6858000"/>
          </a:xfrm>
          <a:gradFill rotWithShape="1">
            <a:gsLst>
              <a:gs pos="0">
                <a:srgbClr val="043F70">
                  <a:alpha val="100000"/>
                </a:srgbClr>
              </a:gs>
              <a:gs pos="100000">
                <a:srgbClr val="043F70">
                  <a:gamma/>
                  <a:shade val="46275"/>
                  <a:invGamma/>
                  <a:alpha val="0"/>
                </a:srgbClr>
              </a:gs>
            </a:gsLst>
            <a:lin ang="5400000" scaled="1"/>
            <a:tileRect/>
          </a:gradFill>
        </p:spPr>
        <p:txBody>
          <a:bodyPr vert="horz" wrap="square" lIns="91440" tIns="45720" rIns="91440" bIns="45720" anchor="t"/>
          <a:p>
            <a:pPr marL="0" marR="0" indent="0" algn="r" defTabSz="914400" rtl="0" eaLnBrk="1" fontAlgn="t" latinLnBrk="0" hangingPunct="1">
              <a:lnSpc>
                <a:spcPct val="100000"/>
              </a:lnSpc>
              <a:spcBef>
                <a:spcPct val="0"/>
              </a:spcBef>
              <a:spcAft>
                <a:spcPct val="0"/>
              </a:spcAft>
              <a:buClrTx/>
              <a:buSzTx/>
              <a:buFontTx/>
              <a:buNone/>
            </a:pPr>
            <a:br>
              <a:rPr lang="en-US" altLang="zh-CN" sz="4400" dirty="0">
                <a:solidFill>
                  <a:srgbClr val="FF0000"/>
                </a:solidFill>
                <a:sym typeface="Wingdings" panose="05000000000000000000" pitchFamily="2" charset="2"/>
              </a:rPr>
            </a:br>
            <a:r>
              <a:rPr kumimoji="0" lang="zh-CN" altLang="en-US" sz="4400" b="1" i="0" u="none" strike="noStrike" kern="1200" cap="none" spc="0" normalizeH="0" baseline="0" noProof="1" dirty="0">
                <a:solidFill>
                  <a:srgbClr val="FF0000"/>
                </a:solidFill>
                <a:effectLst>
                  <a:outerShdw blurRad="38100" dist="38100" dir="2700000">
                    <a:srgbClr val="000000"/>
                  </a:outerShdw>
                </a:effectLst>
                <a:latin typeface="+mj-lt"/>
                <a:ea typeface="+mj-ea"/>
                <a:cs typeface="+mj-cs"/>
                <a:sym typeface="Wingdings" panose="05000000000000000000" pitchFamily="2" charset="2"/>
              </a:rPr>
              <a:t>伽利略的科学方法</a:t>
            </a:r>
            <a:endParaRPr kumimoji="0" lang="zh-CN" altLang="en-US" sz="4400" b="1" i="0" u="none" strike="noStrike" kern="1200" cap="none" spc="0" normalizeH="0" baseline="0" noProof="1" dirty="0">
              <a:solidFill>
                <a:srgbClr val="FF0000"/>
              </a:solidFill>
              <a:effectLst>
                <a:outerShdw blurRad="38100" dist="38100" dir="2700000">
                  <a:srgbClr val="000000"/>
                </a:outerShdw>
              </a:effectLst>
              <a:latin typeface="+mj-lt"/>
              <a:ea typeface="+mj-ea"/>
              <a:cs typeface="+mj-cs"/>
              <a:sym typeface="Wingdings" panose="05000000000000000000" pitchFamily="2" charset="2"/>
            </a:endParaRPr>
          </a:p>
        </p:txBody>
      </p:sp>
      <p:sp>
        <p:nvSpPr>
          <p:cNvPr id="35844" name="横卷形 35843"/>
          <p:cNvSpPr/>
          <p:nvPr/>
        </p:nvSpPr>
        <p:spPr>
          <a:xfrm rot="16200000">
            <a:off x="1116013" y="4510088"/>
            <a:ext cx="1223963" cy="2087563"/>
          </a:xfrm>
          <a:prstGeom prst="horizontalScroll">
            <a:avLst>
              <a:gd name="adj" fmla="val 7421"/>
            </a:avLst>
          </a:prstGeom>
          <a:gradFill rotWithShape="1">
            <a:gsLst>
              <a:gs pos="0">
                <a:schemeClr val="bg1"/>
              </a:gs>
              <a:gs pos="100000">
                <a:srgbClr val="E5F5FF"/>
              </a:gs>
            </a:gsLst>
            <a:path path="rect">
              <a:fillToRect l="100000" b="100000"/>
            </a:path>
            <a:tileRect/>
          </a:gradFill>
          <a:ln w="9525" cap="flat" cmpd="sng">
            <a:solidFill>
              <a:schemeClr val="tx1"/>
            </a:solidFill>
            <a:prstDash val="solid"/>
            <a:headEnd type="none" w="med" len="med"/>
            <a:tailEnd type="none" w="med" len="med"/>
          </a:ln>
        </p:spPr>
        <p:txBody>
          <a:bodyPr rot="0" vert="eaVert" wrap="none" anchor="ctr"/>
          <a:p>
            <a:pPr algn="ctr" fontAlgn="base"/>
            <a:r>
              <a:rPr lang="zh-CN" altLang="en-US" sz="2800" b="1" strike="noStrike" noProof="1" dirty="0">
                <a:effectLst>
                  <a:outerShdw blurRad="38100" dist="38100" dir="2700000">
                    <a:srgbClr val="FFFFFF"/>
                  </a:outerShdw>
                </a:effectLst>
                <a:latin typeface="Arial" panose="020B0604020202020204" pitchFamily="34" charset="0"/>
                <a:ea typeface="黑体" panose="02010609060101010101" pitchFamily="2" charset="-122"/>
                <a:cs typeface="+mn-cs"/>
              </a:rPr>
              <a:t>观察</a:t>
            </a:r>
            <a:endParaRPr lang="zh-CN" altLang="en-US" sz="2800" b="1" strike="noStrike" noProof="1" dirty="0">
              <a:effectLst>
                <a:outerShdw blurRad="38100" dist="38100" dir="2700000">
                  <a:srgbClr val="FFFFFF"/>
                </a:outerShdw>
              </a:effectLst>
              <a:latin typeface="Arial" panose="020B0604020202020204" pitchFamily="34" charset="0"/>
              <a:ea typeface="黑体" panose="02010609060101010101" pitchFamily="2" charset="-122"/>
            </a:endParaRPr>
          </a:p>
          <a:p>
            <a:pPr algn="ctr" fontAlgn="base"/>
            <a:r>
              <a:rPr lang="zh-CN" altLang="en-US" sz="2800" b="1" strike="noStrike" noProof="1" dirty="0">
                <a:effectLst>
                  <a:outerShdw blurRad="38100" dist="38100" dir="2700000">
                    <a:srgbClr val="FFFFFF"/>
                  </a:outerShdw>
                </a:effectLst>
                <a:latin typeface="Arial" panose="020B0604020202020204" pitchFamily="34" charset="0"/>
                <a:ea typeface="黑体" panose="02010609060101010101" pitchFamily="2" charset="-122"/>
                <a:cs typeface="+mn-cs"/>
              </a:rPr>
              <a:t>现象</a:t>
            </a:r>
            <a:endParaRPr lang="zh-CN" altLang="en-US" sz="2800" b="1" strike="noStrike" noProof="1" dirty="0">
              <a:effectLst>
                <a:outerShdw blurRad="38100" dist="38100" dir="2700000">
                  <a:srgbClr val="FFFFFF"/>
                </a:outerShdw>
              </a:effectLst>
              <a:latin typeface="Arial" panose="020B0604020202020204" pitchFamily="34" charset="0"/>
              <a:ea typeface="黑体" panose="02010609060101010101" pitchFamily="2" charset="-122"/>
            </a:endParaRPr>
          </a:p>
        </p:txBody>
      </p:sp>
      <p:sp>
        <p:nvSpPr>
          <p:cNvPr id="35845" name="横卷形 35844"/>
          <p:cNvSpPr/>
          <p:nvPr/>
        </p:nvSpPr>
        <p:spPr>
          <a:xfrm rot="16200000">
            <a:off x="2303463" y="3105150"/>
            <a:ext cx="1223963" cy="2303463"/>
          </a:xfrm>
          <a:prstGeom prst="horizontalScroll">
            <a:avLst>
              <a:gd name="adj" fmla="val 9782"/>
            </a:avLst>
          </a:prstGeom>
          <a:gradFill rotWithShape="1">
            <a:gsLst>
              <a:gs pos="0">
                <a:schemeClr val="bg1"/>
              </a:gs>
              <a:gs pos="100000">
                <a:srgbClr val="E5F5FF"/>
              </a:gs>
            </a:gsLst>
            <a:path path="rect">
              <a:fillToRect l="100000" b="100000"/>
            </a:path>
            <a:tileRect/>
          </a:gradFill>
          <a:ln w="9525" cap="flat" cmpd="sng">
            <a:solidFill>
              <a:schemeClr val="tx1"/>
            </a:solidFill>
            <a:prstDash val="solid"/>
            <a:headEnd type="none" w="med" len="med"/>
            <a:tailEnd type="none" w="med" len="med"/>
          </a:ln>
        </p:spPr>
        <p:txBody>
          <a:bodyPr rot="0" vert="eaVert" wrap="none" anchor="ctr"/>
          <a:p>
            <a:pPr algn="ctr" fontAlgn="base"/>
            <a:r>
              <a:rPr lang="zh-CN" altLang="en-US" sz="2800" b="1" strike="noStrike" noProof="1" dirty="0">
                <a:effectLst>
                  <a:outerShdw blurRad="38100" dist="38100" dir="2700000">
                    <a:srgbClr val="FFFFFF"/>
                  </a:outerShdw>
                </a:effectLst>
                <a:latin typeface="Arial" panose="020B0604020202020204" pitchFamily="34" charset="0"/>
                <a:ea typeface="黑体" panose="02010609060101010101" pitchFamily="2" charset="-122"/>
                <a:cs typeface="+mn-cs"/>
              </a:rPr>
              <a:t>提出</a:t>
            </a:r>
            <a:endParaRPr lang="zh-CN" altLang="en-US" sz="2800" b="1" strike="noStrike" noProof="1" dirty="0">
              <a:effectLst>
                <a:outerShdw blurRad="38100" dist="38100" dir="2700000">
                  <a:srgbClr val="FFFFFF"/>
                </a:outerShdw>
              </a:effectLst>
              <a:latin typeface="Arial" panose="020B0604020202020204" pitchFamily="34" charset="0"/>
              <a:ea typeface="黑体" panose="02010609060101010101" pitchFamily="2" charset="-122"/>
            </a:endParaRPr>
          </a:p>
          <a:p>
            <a:pPr algn="ctr" fontAlgn="base"/>
            <a:r>
              <a:rPr lang="zh-CN" altLang="en-US" sz="2800" b="1" strike="noStrike" noProof="1" dirty="0">
                <a:effectLst>
                  <a:outerShdw blurRad="38100" dist="38100" dir="2700000">
                    <a:srgbClr val="FFFFFF"/>
                  </a:outerShdw>
                </a:effectLst>
                <a:latin typeface="Arial" panose="020B0604020202020204" pitchFamily="34" charset="0"/>
                <a:ea typeface="黑体" panose="02010609060101010101" pitchFamily="2" charset="-122"/>
                <a:cs typeface="+mn-cs"/>
              </a:rPr>
              <a:t>假设</a:t>
            </a:r>
            <a:endParaRPr lang="zh-CN" altLang="en-US" sz="2800" b="1" strike="noStrike" noProof="1" dirty="0">
              <a:effectLst>
                <a:outerShdw blurRad="38100" dist="38100" dir="2700000">
                  <a:srgbClr val="FFFFFF"/>
                </a:outerShdw>
              </a:effectLst>
              <a:latin typeface="Arial" panose="020B0604020202020204" pitchFamily="34" charset="0"/>
              <a:ea typeface="黑体" panose="02010609060101010101" pitchFamily="2" charset="-122"/>
            </a:endParaRPr>
          </a:p>
        </p:txBody>
      </p:sp>
      <p:sp>
        <p:nvSpPr>
          <p:cNvPr id="35846" name="横卷形 35845"/>
          <p:cNvSpPr/>
          <p:nvPr/>
        </p:nvSpPr>
        <p:spPr>
          <a:xfrm rot="16200000">
            <a:off x="4498975" y="3140075"/>
            <a:ext cx="1295400" cy="2162175"/>
          </a:xfrm>
          <a:prstGeom prst="horizontalScroll">
            <a:avLst>
              <a:gd name="adj" fmla="val 7394"/>
            </a:avLst>
          </a:prstGeom>
          <a:gradFill rotWithShape="1">
            <a:gsLst>
              <a:gs pos="0">
                <a:schemeClr val="bg1"/>
              </a:gs>
              <a:gs pos="100000">
                <a:srgbClr val="E5F5FF"/>
              </a:gs>
            </a:gsLst>
            <a:path path="rect">
              <a:fillToRect l="100000" b="100000"/>
            </a:path>
            <a:tileRect/>
          </a:gradFill>
          <a:ln w="9525" cap="flat" cmpd="sng">
            <a:solidFill>
              <a:schemeClr val="tx1"/>
            </a:solidFill>
            <a:prstDash val="solid"/>
            <a:headEnd type="none" w="med" len="med"/>
            <a:tailEnd type="none" w="med" len="med"/>
          </a:ln>
        </p:spPr>
        <p:txBody>
          <a:bodyPr rot="0" vert="eaVert" wrap="none" anchor="ctr"/>
          <a:p>
            <a:pPr algn="ctr" fontAlgn="base"/>
            <a:r>
              <a:rPr lang="zh-CN" altLang="en-US" sz="2800" b="1" strike="noStrike" noProof="1" dirty="0">
                <a:effectLst>
                  <a:outerShdw blurRad="38100" dist="38100" dir="2700000">
                    <a:srgbClr val="FFFFFF"/>
                  </a:outerShdw>
                </a:effectLst>
                <a:latin typeface="Arial" panose="020B0604020202020204" pitchFamily="34" charset="0"/>
                <a:ea typeface="黑体" panose="02010609060101010101" pitchFamily="2" charset="-122"/>
                <a:cs typeface="+mn-cs"/>
              </a:rPr>
              <a:t>运用逻辑</a:t>
            </a:r>
            <a:endParaRPr lang="zh-CN" altLang="en-US" sz="2800" b="1" strike="noStrike" noProof="1" dirty="0">
              <a:effectLst>
                <a:outerShdw blurRad="38100" dist="38100" dir="2700000">
                  <a:srgbClr val="FFFFFF"/>
                </a:outerShdw>
              </a:effectLst>
              <a:latin typeface="Arial" panose="020B0604020202020204" pitchFamily="34" charset="0"/>
              <a:ea typeface="黑体" panose="02010609060101010101" pitchFamily="2" charset="-122"/>
            </a:endParaRPr>
          </a:p>
          <a:p>
            <a:pPr algn="ctr" fontAlgn="base"/>
            <a:r>
              <a:rPr lang="zh-CN" altLang="en-US" sz="2800" b="1" strike="noStrike" noProof="1" dirty="0">
                <a:effectLst>
                  <a:outerShdw blurRad="38100" dist="38100" dir="2700000">
                    <a:srgbClr val="FFFFFF"/>
                  </a:outerShdw>
                </a:effectLst>
                <a:latin typeface="Arial" panose="020B0604020202020204" pitchFamily="34" charset="0"/>
                <a:ea typeface="黑体" panose="02010609060101010101" pitchFamily="2" charset="-122"/>
                <a:cs typeface="+mn-cs"/>
              </a:rPr>
              <a:t>得出推论</a:t>
            </a:r>
            <a:endParaRPr lang="zh-CN" altLang="en-US" sz="2800" b="1" strike="noStrike" noProof="1" dirty="0">
              <a:effectLst>
                <a:outerShdw blurRad="38100" dist="38100" dir="2700000">
                  <a:srgbClr val="FFFFFF"/>
                </a:outerShdw>
              </a:effectLst>
              <a:latin typeface="Arial" panose="020B0604020202020204" pitchFamily="34" charset="0"/>
              <a:ea typeface="黑体" panose="02010609060101010101" pitchFamily="2" charset="-122"/>
            </a:endParaRPr>
          </a:p>
        </p:txBody>
      </p:sp>
      <p:sp>
        <p:nvSpPr>
          <p:cNvPr id="35847" name="横卷形 35846"/>
          <p:cNvSpPr/>
          <p:nvPr/>
        </p:nvSpPr>
        <p:spPr>
          <a:xfrm rot="16200000">
            <a:off x="6010275" y="1914525"/>
            <a:ext cx="1082675" cy="2089150"/>
          </a:xfrm>
          <a:prstGeom prst="horizontalScroll">
            <a:avLst>
              <a:gd name="adj" fmla="val 7815"/>
            </a:avLst>
          </a:prstGeom>
          <a:gradFill rotWithShape="1">
            <a:gsLst>
              <a:gs pos="0">
                <a:schemeClr val="accent1"/>
              </a:gs>
              <a:gs pos="100000">
                <a:schemeClr val="bg1"/>
              </a:gs>
            </a:gsLst>
            <a:path path="rect">
              <a:fillToRect r="100000" b="100000"/>
            </a:path>
            <a:tileRect/>
          </a:gradFill>
          <a:ln w="9525" cap="flat" cmpd="sng">
            <a:solidFill>
              <a:schemeClr val="tx1"/>
            </a:solidFill>
            <a:prstDash val="solid"/>
            <a:headEnd type="none" w="med" len="med"/>
            <a:tailEnd type="none" w="med" len="med"/>
          </a:ln>
        </p:spPr>
        <p:txBody>
          <a:bodyPr rot="0" vert="eaVert" wrap="none" anchor="ctr"/>
          <a:p>
            <a:pPr algn="ctr" fontAlgn="base"/>
            <a:r>
              <a:rPr lang="zh-CN" altLang="en-US" sz="2800" b="1" strike="noStrike" noProof="1" dirty="0">
                <a:effectLst>
                  <a:outerShdw blurRad="38100" dist="38100" dir="2700000">
                    <a:srgbClr val="FFFFFF"/>
                  </a:outerShdw>
                </a:effectLst>
                <a:latin typeface="Arial" panose="020B0604020202020204" pitchFamily="34" charset="0"/>
                <a:ea typeface="黑体" panose="02010609060101010101" pitchFamily="2" charset="-122"/>
                <a:cs typeface="+mn-cs"/>
              </a:rPr>
              <a:t>实验</a:t>
            </a:r>
            <a:endParaRPr lang="zh-CN" altLang="en-US" sz="2800" b="1" strike="noStrike" noProof="1" dirty="0">
              <a:effectLst>
                <a:outerShdw blurRad="38100" dist="38100" dir="2700000">
                  <a:srgbClr val="FFFFFF"/>
                </a:outerShdw>
              </a:effectLst>
              <a:latin typeface="Arial" panose="020B0604020202020204" pitchFamily="34" charset="0"/>
              <a:ea typeface="黑体" panose="02010609060101010101" pitchFamily="2" charset="-122"/>
            </a:endParaRPr>
          </a:p>
          <a:p>
            <a:pPr algn="ctr" fontAlgn="base"/>
            <a:r>
              <a:rPr lang="zh-CN" altLang="en-US" sz="2800" b="1" strike="noStrike" noProof="1" dirty="0">
                <a:effectLst>
                  <a:outerShdw blurRad="38100" dist="38100" dir="2700000">
                    <a:srgbClr val="FFFFFF"/>
                  </a:outerShdw>
                </a:effectLst>
                <a:latin typeface="Arial" panose="020B0604020202020204" pitchFamily="34" charset="0"/>
                <a:ea typeface="黑体" panose="02010609060101010101" pitchFamily="2" charset="-122"/>
                <a:cs typeface="+mn-cs"/>
              </a:rPr>
              <a:t>验证</a:t>
            </a:r>
            <a:endParaRPr lang="zh-CN" altLang="en-US" sz="2800" b="1" strike="noStrike" noProof="1" dirty="0">
              <a:effectLst>
                <a:outerShdw blurRad="38100" dist="38100" dir="2700000">
                  <a:srgbClr val="FFFFFF"/>
                </a:outerShdw>
              </a:effectLst>
              <a:latin typeface="Arial" panose="020B0604020202020204" pitchFamily="34" charset="0"/>
              <a:ea typeface="黑体" panose="02010609060101010101" pitchFamily="2" charset="-122"/>
            </a:endParaRPr>
          </a:p>
        </p:txBody>
      </p:sp>
      <p:sp>
        <p:nvSpPr>
          <p:cNvPr id="35848" name="任意多边形 35847" descr="水滴"/>
          <p:cNvSpPr/>
          <p:nvPr/>
        </p:nvSpPr>
        <p:spPr>
          <a:xfrm rot="-2954443">
            <a:off x="1363663" y="4327525"/>
            <a:ext cx="1225550" cy="1150938"/>
          </a:xfrm>
          <a:custGeom>
            <a:avLst/>
            <a:gdLst/>
            <a:ahLst/>
            <a:cxnLst>
              <a:cxn ang="270">
                <a:pos x="10397" y="7"/>
              </a:cxn>
              <a:cxn ang="270">
                <a:pos x="5066" y="4096"/>
              </a:cxn>
              <a:cxn ang="270">
                <a:pos x="10545" y="3962"/>
              </a:cxn>
              <a:cxn ang="270">
                <a:pos x="18786" y="-84"/>
              </a:cxn>
              <a:cxn ang="0">
                <a:pos x="19790" y="6456"/>
              </a:cxn>
              <a:cxn ang="270">
                <a:pos x="13250" y="7460"/>
              </a:cxn>
            </a:cxnLst>
            <a:pathLst>
              <a:path w="21600" h="21600">
                <a:moveTo>
                  <a:pt x="14847" y="5283"/>
                </a:moveTo>
                <a:cubicBezTo>
                  <a:pt x="13713" y="4449"/>
                  <a:pt x="12314" y="3957"/>
                  <a:pt x="10799" y="3957"/>
                </a:cubicBezTo>
                <a:cubicBezTo>
                  <a:pt x="9101" y="3957"/>
                  <a:pt x="7548" y="4575"/>
                  <a:pt x="6352" y="5599"/>
                </a:cubicBezTo>
                <a:lnTo>
                  <a:pt x="3780" y="2592"/>
                </a:lnTo>
                <a:cubicBezTo>
                  <a:pt x="5668" y="976"/>
                  <a:pt x="8120" y="0"/>
                  <a:pt x="10800" y="0"/>
                </a:cubicBezTo>
                <a:cubicBezTo>
                  <a:pt x="13191" y="0"/>
                  <a:pt x="15400" y="777"/>
                  <a:pt x="17189" y="2092"/>
                </a:cubicBezTo>
                <a:lnTo>
                  <a:pt x="18786" y="-84"/>
                </a:lnTo>
                <a:lnTo>
                  <a:pt x="19790" y="6456"/>
                </a:lnTo>
                <a:lnTo>
                  <a:pt x="13250" y="7460"/>
                </a:lnTo>
                <a:lnTo>
                  <a:pt x="14847" y="5283"/>
                </a:lnTo>
                <a:close/>
              </a:path>
            </a:pathLst>
          </a:custGeom>
          <a:blipFill rotWithShape="1">
            <a:blip r:embed="rId2"/>
          </a:blipFill>
          <a:ln w="9525" cap="flat" cmpd="sng">
            <a:solidFill>
              <a:srgbClr val="009900"/>
            </a:solidFill>
            <a:prstDash val="solid"/>
            <a:miter/>
            <a:headEnd type="none" w="med" len="med"/>
            <a:tailEnd type="none" w="med" len="med"/>
          </a:ln>
          <a:effectLst>
            <a:outerShdw dist="35921" dir="2699999" algn="ctr" rotWithShape="0">
              <a:srgbClr val="808080">
                <a:alpha val="50000"/>
              </a:srgbClr>
            </a:outerShdw>
          </a:effectLst>
        </p:spPr>
        <p:txBody>
          <a:bodyPr/>
          <a:p>
            <a:endParaRPr lang="zh-CN" altLang="en-US"/>
          </a:p>
        </p:txBody>
      </p:sp>
      <p:sp>
        <p:nvSpPr>
          <p:cNvPr id="35849" name="右箭头 35848" descr="水滴"/>
          <p:cNvSpPr/>
          <p:nvPr/>
        </p:nvSpPr>
        <p:spPr>
          <a:xfrm>
            <a:off x="3490913" y="4076700"/>
            <a:ext cx="576262" cy="431800"/>
          </a:xfrm>
          <a:prstGeom prst="rightArrow">
            <a:avLst>
              <a:gd name="adj1" fmla="val 50000"/>
              <a:gd name="adj2" fmla="val 60289"/>
            </a:avLst>
          </a:prstGeom>
          <a:blipFill rotWithShape="1">
            <a:blip r:embed="rId2"/>
          </a:blipFill>
          <a:ln w="9525" cap="flat" cmpd="sng">
            <a:solidFill>
              <a:srgbClr val="009900"/>
            </a:solidFill>
            <a:prstDash val="solid"/>
            <a:miter/>
            <a:headEnd type="none" w="med" len="med"/>
            <a:tailEnd type="none" w="med" len="med"/>
          </a:ln>
          <a:effectLst>
            <a:outerShdw dist="35921" dir="2699999" algn="ctr" rotWithShape="0">
              <a:srgbClr val="808080">
                <a:alpha val="50000"/>
              </a:srgbClr>
            </a:outerShdw>
          </a:effectLst>
        </p:spPr>
        <p:txBody>
          <a:bodyPr anchor="t"/>
          <a:p>
            <a:endParaRPr lang="zh-CN" altLang="en-US">
              <a:latin typeface="Arial" panose="020B0604020202020204" pitchFamily="34" charset="0"/>
              <a:ea typeface="宋体" panose="02010600030101010101" pitchFamily="2" charset="-122"/>
            </a:endParaRPr>
          </a:p>
        </p:txBody>
      </p:sp>
      <p:sp>
        <p:nvSpPr>
          <p:cNvPr id="35850" name="任意多边形 35849" descr="水滴"/>
          <p:cNvSpPr/>
          <p:nvPr/>
        </p:nvSpPr>
        <p:spPr>
          <a:xfrm rot="-2954443" flipV="1">
            <a:off x="5194300" y="3306763"/>
            <a:ext cx="1271588" cy="1079500"/>
          </a:xfrm>
          <a:custGeom>
            <a:avLst/>
            <a:gdLst/>
            <a:ahLst/>
            <a:cxnLst>
              <a:cxn ang="270">
                <a:pos x="9903" y="37"/>
              </a:cxn>
              <a:cxn ang="180">
                <a:pos x="4476" y="4649"/>
              </a:cxn>
              <a:cxn ang="270">
                <a:pos x="10231" y="3981"/>
              </a:cxn>
              <a:cxn ang="270">
                <a:pos x="18786" y="-84"/>
              </a:cxn>
              <a:cxn ang="0">
                <a:pos x="19790" y="6456"/>
              </a:cxn>
              <a:cxn ang="270">
                <a:pos x="13250" y="7460"/>
              </a:cxn>
            </a:cxnLst>
            <a:pathLst>
              <a:path w="21600" h="21600">
                <a:moveTo>
                  <a:pt x="14847" y="5283"/>
                </a:moveTo>
                <a:cubicBezTo>
                  <a:pt x="13713" y="4449"/>
                  <a:pt x="12314" y="3957"/>
                  <a:pt x="10799" y="3957"/>
                </a:cubicBezTo>
                <a:cubicBezTo>
                  <a:pt x="8875" y="3957"/>
                  <a:pt x="7137" y="4751"/>
                  <a:pt x="5894" y="6029"/>
                </a:cubicBezTo>
                <a:lnTo>
                  <a:pt x="3057" y="3269"/>
                </a:lnTo>
                <a:cubicBezTo>
                  <a:pt x="5019" y="1252"/>
                  <a:pt x="7763" y="-1"/>
                  <a:pt x="10799" y="-1"/>
                </a:cubicBezTo>
                <a:cubicBezTo>
                  <a:pt x="13190" y="-1"/>
                  <a:pt x="15399" y="776"/>
                  <a:pt x="17188" y="2091"/>
                </a:cubicBezTo>
                <a:lnTo>
                  <a:pt x="18786" y="-84"/>
                </a:lnTo>
                <a:lnTo>
                  <a:pt x="19790" y="6456"/>
                </a:lnTo>
                <a:lnTo>
                  <a:pt x="13250" y="7460"/>
                </a:lnTo>
                <a:lnTo>
                  <a:pt x="14847" y="5283"/>
                </a:lnTo>
                <a:close/>
              </a:path>
            </a:pathLst>
          </a:custGeom>
          <a:blipFill rotWithShape="1">
            <a:blip r:embed="rId2"/>
          </a:blipFill>
          <a:ln w="9525" cap="flat" cmpd="sng">
            <a:solidFill>
              <a:srgbClr val="009900"/>
            </a:solidFill>
            <a:prstDash val="solid"/>
            <a:miter/>
            <a:headEnd type="none" w="med" len="med"/>
            <a:tailEnd type="none" w="med" len="med"/>
          </a:ln>
          <a:effectLst>
            <a:outerShdw dist="35921" dir="2699999" algn="ctr" rotWithShape="0">
              <a:srgbClr val="808080">
                <a:alpha val="50000"/>
              </a:srgbClr>
            </a:outerShdw>
          </a:effectLst>
        </p:spPr>
        <p:txBody>
          <a:bodyPr/>
          <a:p>
            <a:endParaRPr lang="zh-CN" altLang="en-US"/>
          </a:p>
        </p:txBody>
      </p:sp>
      <p:sp>
        <p:nvSpPr>
          <p:cNvPr id="35851" name="右箭头 35850" descr="蓝色面巾纸"/>
          <p:cNvSpPr/>
          <p:nvPr/>
        </p:nvSpPr>
        <p:spPr>
          <a:xfrm rot="9814082">
            <a:off x="2914650" y="2997200"/>
            <a:ext cx="2592388" cy="360363"/>
          </a:xfrm>
          <a:prstGeom prst="rightArrow">
            <a:avLst>
              <a:gd name="adj1" fmla="val 48768"/>
              <a:gd name="adj2" fmla="val 184408"/>
            </a:avLst>
          </a:prstGeom>
          <a:blipFill rotWithShape="1">
            <a:blip r:embed="rId3"/>
          </a:blipFill>
          <a:ln w="9525" cap="flat" cmpd="sng">
            <a:solidFill>
              <a:srgbClr val="009900"/>
            </a:solidFill>
            <a:prstDash val="dash"/>
            <a:miter/>
            <a:headEnd type="none" w="med" len="med"/>
            <a:tailEnd type="none" w="med" len="med"/>
          </a:ln>
          <a:effectLst>
            <a:outerShdw dist="35921" dir="2699999" algn="ctr" rotWithShape="0">
              <a:srgbClr val="808080">
                <a:alpha val="50000"/>
              </a:srgbClr>
            </a:outerShdw>
          </a:effectLst>
        </p:spPr>
        <p:txBody>
          <a:bodyPr anchor="t"/>
          <a:p>
            <a:endParaRPr lang="zh-CN" altLang="en-US">
              <a:latin typeface="Arial" panose="020B0604020202020204" pitchFamily="34" charset="0"/>
              <a:ea typeface="宋体" panose="02010600030101010101" pitchFamily="2" charset="-122"/>
            </a:endParaRPr>
          </a:p>
        </p:txBody>
      </p:sp>
      <p:sp>
        <p:nvSpPr>
          <p:cNvPr id="35852" name="任意多边形 35851" descr="水滴"/>
          <p:cNvSpPr/>
          <p:nvPr/>
        </p:nvSpPr>
        <p:spPr>
          <a:xfrm rot="-2954443">
            <a:off x="5900738" y="1736725"/>
            <a:ext cx="1225550" cy="1150938"/>
          </a:xfrm>
          <a:custGeom>
            <a:avLst/>
            <a:gdLst/>
            <a:ahLst/>
            <a:cxnLst>
              <a:cxn ang="270">
                <a:pos x="10397" y="7"/>
              </a:cxn>
              <a:cxn ang="270">
                <a:pos x="5066" y="4096"/>
              </a:cxn>
              <a:cxn ang="270">
                <a:pos x="10545" y="3962"/>
              </a:cxn>
              <a:cxn ang="270">
                <a:pos x="18786" y="-84"/>
              </a:cxn>
              <a:cxn ang="0">
                <a:pos x="19790" y="6456"/>
              </a:cxn>
              <a:cxn ang="270">
                <a:pos x="13250" y="7460"/>
              </a:cxn>
            </a:cxnLst>
            <a:pathLst>
              <a:path w="21600" h="21600">
                <a:moveTo>
                  <a:pt x="14847" y="5283"/>
                </a:moveTo>
                <a:cubicBezTo>
                  <a:pt x="13713" y="4449"/>
                  <a:pt x="12314" y="3957"/>
                  <a:pt x="10799" y="3957"/>
                </a:cubicBezTo>
                <a:cubicBezTo>
                  <a:pt x="9101" y="3957"/>
                  <a:pt x="7548" y="4575"/>
                  <a:pt x="6352" y="5599"/>
                </a:cubicBezTo>
                <a:lnTo>
                  <a:pt x="3780" y="2592"/>
                </a:lnTo>
                <a:cubicBezTo>
                  <a:pt x="5668" y="976"/>
                  <a:pt x="8120" y="0"/>
                  <a:pt x="10800" y="0"/>
                </a:cubicBezTo>
                <a:cubicBezTo>
                  <a:pt x="13191" y="0"/>
                  <a:pt x="15400" y="777"/>
                  <a:pt x="17189" y="2092"/>
                </a:cubicBezTo>
                <a:lnTo>
                  <a:pt x="18786" y="-84"/>
                </a:lnTo>
                <a:lnTo>
                  <a:pt x="19790" y="6456"/>
                </a:lnTo>
                <a:lnTo>
                  <a:pt x="13250" y="7460"/>
                </a:lnTo>
                <a:lnTo>
                  <a:pt x="14847" y="5283"/>
                </a:lnTo>
                <a:close/>
              </a:path>
            </a:pathLst>
          </a:custGeom>
          <a:blipFill rotWithShape="1">
            <a:blip r:embed="rId2"/>
          </a:blipFill>
          <a:ln w="9525" cap="flat" cmpd="sng">
            <a:solidFill>
              <a:srgbClr val="009900"/>
            </a:solidFill>
            <a:prstDash val="solid"/>
            <a:miter/>
            <a:headEnd type="none" w="med" len="med"/>
            <a:tailEnd type="none" w="med" len="med"/>
          </a:ln>
          <a:effectLst>
            <a:outerShdw dist="35921" dir="2699999" algn="ctr" rotWithShape="0">
              <a:srgbClr val="808080">
                <a:alpha val="50000"/>
              </a:srgbClr>
            </a:outerShdw>
          </a:effectLst>
        </p:spPr>
        <p:txBody>
          <a:bodyPr/>
          <a:p>
            <a:endParaRPr lang="zh-CN" altLang="en-US"/>
          </a:p>
        </p:txBody>
      </p:sp>
      <p:sp>
        <p:nvSpPr>
          <p:cNvPr id="35853" name="横卷形 35852"/>
          <p:cNvSpPr/>
          <p:nvPr/>
        </p:nvSpPr>
        <p:spPr>
          <a:xfrm rot="16200000">
            <a:off x="6946900" y="549275"/>
            <a:ext cx="1298575" cy="2159000"/>
          </a:xfrm>
          <a:prstGeom prst="horizontalScroll">
            <a:avLst>
              <a:gd name="adj" fmla="val 7815"/>
            </a:avLst>
          </a:prstGeom>
          <a:gradFill rotWithShape="1">
            <a:gsLst>
              <a:gs pos="0">
                <a:schemeClr val="bg1"/>
              </a:gs>
              <a:gs pos="100000">
                <a:srgbClr val="E5F5FF"/>
              </a:gs>
            </a:gsLst>
            <a:path path="rect">
              <a:fillToRect l="100000" b="100000"/>
            </a:path>
            <a:tileRect/>
          </a:gradFill>
          <a:ln w="9525" cap="flat" cmpd="sng">
            <a:solidFill>
              <a:schemeClr val="tx1"/>
            </a:solidFill>
            <a:prstDash val="solid"/>
            <a:headEnd type="none" w="med" len="med"/>
            <a:tailEnd type="none" w="med" len="med"/>
          </a:ln>
        </p:spPr>
        <p:txBody>
          <a:bodyPr rot="0" vert="eaVert" wrap="none" anchor="ctr"/>
          <a:p>
            <a:pPr algn="ctr" fontAlgn="base"/>
            <a:r>
              <a:rPr lang="zh-CN" altLang="en-US" sz="2800" b="1" strike="noStrike" noProof="1" dirty="0">
                <a:effectLst>
                  <a:outerShdw blurRad="38100" dist="38100" dir="2700000">
                    <a:srgbClr val="FFFFFF"/>
                  </a:outerShdw>
                </a:effectLst>
                <a:latin typeface="Arial" panose="020B0604020202020204" pitchFamily="34" charset="0"/>
                <a:ea typeface="黑体" panose="02010609060101010101" pitchFamily="2" charset="-122"/>
                <a:cs typeface="+mn-cs"/>
              </a:rPr>
              <a:t>修正</a:t>
            </a:r>
            <a:endParaRPr lang="zh-CN" altLang="en-US" sz="2800" b="1" strike="noStrike" noProof="1" dirty="0">
              <a:effectLst>
                <a:outerShdw blurRad="38100" dist="38100" dir="2700000">
                  <a:srgbClr val="FFFFFF"/>
                </a:outerShdw>
              </a:effectLst>
              <a:latin typeface="Arial" panose="020B0604020202020204" pitchFamily="34" charset="0"/>
              <a:ea typeface="黑体" panose="02010609060101010101" pitchFamily="2" charset="-122"/>
            </a:endParaRPr>
          </a:p>
          <a:p>
            <a:pPr algn="ctr" fontAlgn="base"/>
            <a:r>
              <a:rPr lang="zh-CN" altLang="en-US" sz="2800" b="1" strike="noStrike" noProof="1" dirty="0">
                <a:effectLst>
                  <a:outerShdw blurRad="38100" dist="38100" dir="2700000">
                    <a:srgbClr val="FFFFFF"/>
                  </a:outerShdw>
                </a:effectLst>
                <a:latin typeface="Arial" panose="020B0604020202020204" pitchFamily="34" charset="0"/>
                <a:ea typeface="黑体" panose="02010609060101010101" pitchFamily="2" charset="-122"/>
                <a:cs typeface="+mn-cs"/>
              </a:rPr>
              <a:t>推广</a:t>
            </a:r>
            <a:endParaRPr lang="zh-CN" altLang="en-US" sz="2800" b="1" strike="noStrike" noProof="1" dirty="0">
              <a:effectLst>
                <a:outerShdw blurRad="38100" dist="38100" dir="2700000">
                  <a:srgbClr val="FFFFFF"/>
                </a:outerShdw>
              </a:effectLst>
              <a:latin typeface="Arial" panose="020B0604020202020204" pitchFamily="34" charset="0"/>
              <a:ea typeface="黑体" panose="02010609060101010101" pitchFamily="2" charset="-122"/>
            </a:endParaRPr>
          </a:p>
        </p:txBody>
      </p:sp>
      <p:sp>
        <p:nvSpPr>
          <p:cNvPr id="35854" name="任意多边形 35853" descr="水滴"/>
          <p:cNvSpPr/>
          <p:nvPr/>
        </p:nvSpPr>
        <p:spPr>
          <a:xfrm>
            <a:off x="8137525" y="1225550"/>
            <a:ext cx="971550" cy="504825"/>
          </a:xfrm>
          <a:custGeom>
            <a:avLst/>
            <a:gdLst/>
            <a:ahLst/>
            <a:cxnLst>
              <a:cxn ang="270">
                <a:pos x="16200" y="0"/>
              </a:cxn>
              <a:cxn ang="180">
                <a:pos x="0" y="10800"/>
              </a:cxn>
              <a:cxn ang="90">
                <a:pos x="16200" y="21600"/>
              </a:cxn>
              <a:cxn ang="0">
                <a:pos x="21600" y="10800"/>
              </a:cxn>
            </a:cxnLst>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blipFill rotWithShape="1">
            <a:blip r:embed="rId2"/>
          </a:blipFill>
          <a:ln w="9525" cap="flat" cmpd="sng">
            <a:solidFill>
              <a:srgbClr val="009900"/>
            </a:solidFill>
            <a:prstDash val="solid"/>
            <a:miter/>
            <a:headEnd type="none" w="med" len="med"/>
            <a:tailEnd type="none" w="med" len="med"/>
          </a:ln>
          <a:effectLst>
            <a:outerShdw dist="35921" dir="2699999" algn="ctr" rotWithShape="0">
              <a:srgbClr val="808080">
                <a:alpha val="50000"/>
              </a:srgbClr>
            </a:outerShdw>
          </a:effectLst>
        </p:spPr>
        <p:txBody>
          <a:bodyPr/>
          <a:p>
            <a:endParaRPr lang="zh-CN" altLang="en-US"/>
          </a:p>
        </p:txBody>
      </p:sp>
      <p:sp>
        <p:nvSpPr>
          <p:cNvPr id="35855" name="文本框 35854"/>
          <p:cNvSpPr txBox="1"/>
          <p:nvPr/>
        </p:nvSpPr>
        <p:spPr>
          <a:xfrm>
            <a:off x="971550" y="404813"/>
            <a:ext cx="5688013" cy="641350"/>
          </a:xfrm>
          <a:prstGeom prst="rect">
            <a:avLst/>
          </a:prstGeom>
          <a:noFill/>
          <a:ln w="9525">
            <a:noFill/>
          </a:ln>
        </p:spPr>
        <p:txBody>
          <a:bodyPr anchor="t">
            <a:spAutoFit/>
          </a:bodyPr>
          <a:p>
            <a:r>
              <a:rPr lang="zh-CN" altLang="en-US" sz="3600" b="1" dirty="0">
                <a:latin typeface="Arial" panose="020B0604020202020204" pitchFamily="34" charset="0"/>
                <a:ea typeface="宋体" panose="02010600030101010101" pitchFamily="2" charset="-122"/>
              </a:rPr>
              <a:t>科学研究过程的基本要素</a:t>
            </a:r>
            <a:endParaRPr lang="zh-CN" altLang="en-US" sz="3600" b="1" dirty="0">
              <a:latin typeface="Arial" panose="020B0604020202020204" pitchFamily="34" charset="0"/>
              <a:ea typeface="宋体" panose="02010600030101010101" pitchFamily="2" charset="-122"/>
            </a:endParaRPr>
          </a:p>
        </p:txBody>
      </p:sp>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36866" name="矩形 4"/>
          <p:cNvSpPr/>
          <p:nvPr/>
        </p:nvSpPr>
        <p:spPr>
          <a:xfrm>
            <a:off x="500063" y="1071563"/>
            <a:ext cx="8072437" cy="4765675"/>
          </a:xfrm>
          <a:prstGeom prst="rect">
            <a:avLst/>
          </a:prstGeom>
          <a:noFill/>
          <a:ln w="9525">
            <a:noFill/>
          </a:ln>
        </p:spPr>
        <p:txBody>
          <a:bodyPr anchor="t">
            <a:spAutoFit/>
          </a:bodyPr>
          <a:p>
            <a:pPr>
              <a:lnSpc>
                <a:spcPct val="120000"/>
              </a:lnSpc>
            </a:pPr>
            <a:r>
              <a:rPr lang="en-US" altLang="zh-CN" sz="3200" dirty="0">
                <a:latin typeface="黑体" panose="02010609060101010101" pitchFamily="2" charset="-122"/>
                <a:ea typeface="黑体" panose="02010609060101010101" pitchFamily="2" charset="-122"/>
              </a:rPr>
              <a:t>    </a:t>
            </a:r>
            <a:r>
              <a:rPr lang="zh-CN" altLang="en-US" sz="3200" dirty="0">
                <a:latin typeface="黑体" panose="02010609060101010101" pitchFamily="2" charset="-122"/>
                <a:ea typeface="黑体" panose="02010609060101010101" pitchFamily="2" charset="-122"/>
              </a:rPr>
              <a:t>至此，他终于成功地验证了原来的猜想，不但否定了亚里士多德的错误论断，而且得到了物体下落的规律。</a:t>
            </a:r>
            <a:endParaRPr lang="zh-CN" altLang="en-US" sz="3200" dirty="0">
              <a:latin typeface="黑体" panose="02010609060101010101" pitchFamily="2" charset="-122"/>
              <a:ea typeface="黑体" panose="02010609060101010101" pitchFamily="2" charset="-122"/>
            </a:endParaRPr>
          </a:p>
          <a:p>
            <a:pPr>
              <a:lnSpc>
                <a:spcPct val="120000"/>
              </a:lnSpc>
            </a:pPr>
            <a:r>
              <a:rPr lang="zh-CN" altLang="en-US" sz="3200" dirty="0">
                <a:latin typeface="黑体" panose="02010609060101010101" pitchFamily="2" charset="-122"/>
                <a:ea typeface="黑体" panose="02010609060101010101" pitchFamily="2" charset="-122"/>
              </a:rPr>
              <a:t>    分析：伽利略的成功，不仅找到了落体运动的规律，更重要的是开辟了一条研究</a:t>
            </a:r>
            <a:r>
              <a:rPr lang="zh-CN" altLang="en-US" sz="3200" dirty="0">
                <a:solidFill>
                  <a:srgbClr val="FF0000"/>
                </a:solidFill>
                <a:latin typeface="黑体" panose="02010609060101010101" pitchFamily="2" charset="-122"/>
                <a:ea typeface="黑体" panose="02010609060101010101" pitchFamily="2" charset="-122"/>
              </a:rPr>
              <a:t>物理学之路</a:t>
            </a:r>
            <a:r>
              <a:rPr lang="zh-CN" altLang="en-US" sz="3200" dirty="0">
                <a:latin typeface="黑体" panose="02010609060101010101" pitchFamily="2" charset="-122"/>
                <a:ea typeface="黑体" panose="02010609060101010101" pitchFamily="2" charset="-122"/>
              </a:rPr>
              <a:t>。</a:t>
            </a:r>
            <a:endParaRPr lang="zh-CN" altLang="en-US" sz="3200" dirty="0">
              <a:latin typeface="黑体" panose="02010609060101010101" pitchFamily="2" charset="-122"/>
              <a:ea typeface="黑体" panose="02010609060101010101" pitchFamily="2" charset="-122"/>
            </a:endParaRPr>
          </a:p>
          <a:p>
            <a:pPr>
              <a:lnSpc>
                <a:spcPct val="120000"/>
              </a:lnSpc>
            </a:pPr>
            <a:r>
              <a:rPr lang="zh-CN" altLang="en-US" sz="3200" dirty="0">
                <a:latin typeface="黑体" panose="02010609060101010101" pitchFamily="2" charset="-122"/>
                <a:ea typeface="黑体" panose="02010609060101010101" pitchFamily="2" charset="-122"/>
              </a:rPr>
              <a:t>    现在我们已经有足够的设备，准确的验证自由落体运动规律</a:t>
            </a:r>
            <a:endParaRPr lang="zh-CN" altLang="en-US" sz="3200" dirty="0">
              <a:latin typeface="黑体" panose="02010609060101010101" pitchFamily="2" charset="-122"/>
              <a:ea typeface="黑体" panose="02010609060101010101" pitchFamily="2" charset="-122"/>
            </a:endParaRPr>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37890" name="标题 37889"/>
          <p:cNvSpPr>
            <a:spLocks noGrp="1" noRot="1"/>
          </p:cNvSpPr>
          <p:nvPr>
            <p:ph type="title"/>
          </p:nvPr>
        </p:nvSpPr>
        <p:spPr>
          <a:xfrm>
            <a:off x="0" y="0"/>
            <a:ext cx="827088" cy="6669088"/>
          </a:xfrm>
          <a:gradFill rotWithShape="1">
            <a:gsLst>
              <a:gs pos="0">
                <a:srgbClr val="003300">
                  <a:alpha val="100000"/>
                </a:srgbClr>
              </a:gs>
              <a:gs pos="100000">
                <a:srgbClr val="003300">
                  <a:gamma/>
                  <a:shade val="46275"/>
                  <a:invGamma/>
                  <a:alpha val="0"/>
                </a:srgbClr>
              </a:gs>
            </a:gsLst>
            <a:lin ang="5400000" scaled="1"/>
            <a:tileRect/>
          </a:gradFill>
        </p:spPr>
        <p:txBody>
          <a:bodyPr vert="horz" wrap="square" lIns="91440" tIns="45720" rIns="91440" bIns="45720" anchor="t"/>
          <a:p>
            <a:pPr marL="0" marR="0" indent="0" algn="ctr" defTabSz="914400" rtl="0" eaLnBrk="1" fontAlgn="t" latinLnBrk="0" hangingPunct="1">
              <a:lnSpc>
                <a:spcPct val="100000"/>
              </a:lnSpc>
              <a:spcBef>
                <a:spcPct val="0"/>
              </a:spcBef>
              <a:spcAft>
                <a:spcPct val="0"/>
              </a:spcAft>
              <a:buClrTx/>
              <a:buSzTx/>
              <a:buFontTx/>
              <a:buNone/>
            </a:pPr>
            <a:r>
              <a:rPr kumimoji="0" lang="en-US" altLang="zh-CN" sz="4800" b="1"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sym typeface="Wingdings" panose="05000000000000000000" pitchFamily="2" charset="2"/>
              </a:rPr>
              <a:t></a:t>
            </a:r>
            <a:r>
              <a:rPr kumimoji="0" lang="zh-CN" altLang="en-US" sz="4800" b="1"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sym typeface="Wingdings" panose="05000000000000000000" pitchFamily="2" charset="2"/>
              </a:rPr>
              <a:t>超越伽利略</a:t>
            </a:r>
            <a:endParaRPr kumimoji="0" lang="zh-CN" altLang="en-US" sz="4800" b="1"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sym typeface="Wingdings" panose="05000000000000000000" pitchFamily="2" charset="2"/>
            </a:endParaRPr>
          </a:p>
        </p:txBody>
      </p:sp>
      <p:sp>
        <p:nvSpPr>
          <p:cNvPr id="37891" name="文本占位符 37890"/>
          <p:cNvSpPr>
            <a:spLocks noGrp="1" noRot="1"/>
          </p:cNvSpPr>
          <p:nvPr>
            <p:ph idx="1"/>
          </p:nvPr>
        </p:nvSpPr>
        <p:spPr>
          <a:xfrm>
            <a:off x="755650" y="692150"/>
            <a:ext cx="8208963" cy="5400675"/>
          </a:xfrm>
          <a:gradFill rotWithShape="1">
            <a:gsLst>
              <a:gs pos="0">
                <a:schemeClr val="bg1">
                  <a:alpha val="100000"/>
                </a:schemeClr>
              </a:gs>
              <a:gs pos="100000">
                <a:schemeClr val="bg1">
                  <a:gamma/>
                  <a:shade val="46275"/>
                  <a:invGamma/>
                  <a:alpha val="20000"/>
                </a:schemeClr>
              </a:gs>
            </a:gsLst>
            <a:lin ang="5400000" scaled="1"/>
            <a:tileRect/>
          </a:gradFill>
        </p:spPr>
        <p:txBody>
          <a:bodyPr vert="horz" wrap="square" lIns="91440" tIns="45720" rIns="91440" bIns="45720" anchor="t"/>
          <a:p>
            <a:pPr marL="0" marR="0" indent="0" algn="l" defTabSz="914400" rtl="0" eaLnBrk="1" fontAlgn="base" latinLnBrk="0" hangingPunct="1">
              <a:lnSpc>
                <a:spcPct val="150000"/>
              </a:lnSpc>
              <a:spcBef>
                <a:spcPct val="0"/>
              </a:spcBef>
              <a:spcAft>
                <a:spcPct val="0"/>
              </a:spcAft>
              <a:buClr>
                <a:schemeClr val="folHlink"/>
              </a:buClr>
              <a:buSzTx/>
              <a:buFont typeface="Wingdings" panose="05000000000000000000" pitchFamily="2" charset="2"/>
              <a:buNone/>
            </a:pPr>
            <a:r>
              <a:rPr kumimoji="0" lang="en-US" altLang="zh-CN" sz="3200" b="0" i="0" u="none" strike="noStrike" kern="1200" cap="none" spc="0" normalizeH="0" baseline="0" noProof="1" dirty="0">
                <a:solidFill>
                  <a:srgbClr val="A50021"/>
                </a:solidFill>
                <a:effectLst>
                  <a:outerShdw blurRad="38100" dist="38100" dir="2700000">
                    <a:srgbClr val="FFFFFF"/>
                  </a:outerShdw>
                </a:effectLst>
                <a:latin typeface="+mn-lt"/>
                <a:ea typeface="+mn-ea"/>
                <a:cs typeface="+mn-cs"/>
              </a:rPr>
              <a:t>   </a:t>
            </a:r>
            <a:r>
              <a:rPr kumimoji="0" lang="en-US" altLang="zh-CN" sz="3200" b="0" i="0" u="none" strike="noStrike" kern="1200" cap="none" spc="0" normalizeH="0" baseline="0" noProof="1" dirty="0">
                <a:solidFill>
                  <a:srgbClr val="A50021"/>
                </a:solidFill>
                <a:effectLst>
                  <a:outerShdw blurRad="38100" dist="38100" dir="2700000">
                    <a:srgbClr val="FFFFFF"/>
                  </a:outerShdw>
                </a:effectLst>
                <a:latin typeface="+mn-lt"/>
                <a:ea typeface="+mn-ea"/>
                <a:cs typeface="+mn-cs"/>
                <a:sym typeface="Wingdings" panose="05000000000000000000" pitchFamily="2" charset="2"/>
              </a:rPr>
              <a:t></a:t>
            </a:r>
            <a:r>
              <a:rPr kumimoji="0" lang="en-US" altLang="zh-CN"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 </a:t>
            </a:r>
            <a:r>
              <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现在我们不必用斜面来“冲淡重力”，可以对落体运动精确地“</a:t>
            </a:r>
            <a:r>
              <a:rPr kumimoji="0" lang="zh-CN" altLang="en-US" sz="3200" b="1" i="0" u="none" strike="noStrike" kern="1200" cap="none" spc="0" normalizeH="0" baseline="0" noProof="1" dirty="0">
                <a:solidFill>
                  <a:srgbClr val="A50021"/>
                </a:solidFill>
                <a:effectLst>
                  <a:outerShdw blurRad="38100" dist="38100" dir="2700000">
                    <a:srgbClr val="FFFFFF"/>
                  </a:outerShdw>
                </a:effectLst>
                <a:latin typeface="+mn-lt"/>
                <a:ea typeface="+mn-ea"/>
                <a:cs typeface="+mn-cs"/>
              </a:rPr>
              <a:t>计时</a:t>
            </a:r>
            <a:r>
              <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a:t>
            </a:r>
            <a:r>
              <a:rPr kumimoji="0" lang="zh-CN" altLang="en-US" sz="3200" b="1" i="0" u="none" strike="noStrike" kern="1200" cap="none" spc="0" normalizeH="0" baseline="0" noProof="1" dirty="0">
                <a:solidFill>
                  <a:srgbClr val="A50021"/>
                </a:solidFill>
                <a:effectLst>
                  <a:outerShdw blurRad="38100" dist="38100" dir="2700000">
                    <a:srgbClr val="FFFFFF"/>
                  </a:outerShdw>
                </a:effectLst>
                <a:latin typeface="+mn-lt"/>
                <a:ea typeface="+mn-ea"/>
                <a:cs typeface="+mn-cs"/>
              </a:rPr>
              <a:t>定位</a:t>
            </a:r>
            <a:r>
              <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”，直接研究落体运动的性质。</a:t>
            </a:r>
            <a:endPar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a:p>
            <a:pPr marL="0" marR="0" indent="0" algn="l" defTabSz="914400" rtl="0" eaLnBrk="1" fontAlgn="base" latinLnBrk="0" hangingPunct="1">
              <a:lnSpc>
                <a:spcPct val="150000"/>
              </a:lnSpc>
              <a:spcBef>
                <a:spcPct val="0"/>
              </a:spcBef>
              <a:spcAft>
                <a:spcPct val="0"/>
              </a:spcAft>
              <a:buClr>
                <a:schemeClr val="folHlink"/>
              </a:buClr>
              <a:buSzTx/>
              <a:buFont typeface="Wingdings" panose="05000000000000000000" pitchFamily="2" charset="2"/>
              <a:buNone/>
            </a:pPr>
            <a:r>
              <a:rPr kumimoji="0" lang="zh-CN" altLang="en-US" sz="3200" b="0" i="0" u="none" strike="noStrike" kern="1200" cap="none" spc="0" normalizeH="0" baseline="0" noProof="1" dirty="0">
                <a:solidFill>
                  <a:srgbClr val="A50021"/>
                </a:solidFill>
                <a:effectLst>
                  <a:outerShdw blurRad="38100" dist="38100" dir="2700000">
                    <a:srgbClr val="FFFFFF"/>
                  </a:outerShdw>
                </a:effectLst>
                <a:latin typeface="+mn-lt"/>
                <a:ea typeface="+mn-ea"/>
                <a:cs typeface="+mn-cs"/>
              </a:rPr>
              <a:t>   </a:t>
            </a:r>
            <a:r>
              <a:rPr kumimoji="0" lang="en-US" altLang="zh-CN" sz="3200" b="0" i="0" u="none" strike="noStrike" kern="1200" cap="none" spc="0" normalizeH="0" baseline="0" noProof="1" dirty="0">
                <a:solidFill>
                  <a:schemeClr val="tx2"/>
                </a:solidFill>
                <a:effectLst>
                  <a:outerShdw blurRad="38100" dist="38100" dir="2700000">
                    <a:srgbClr val="FFFFFF"/>
                  </a:outerShdw>
                </a:effectLst>
                <a:latin typeface="+mn-lt"/>
                <a:ea typeface="+mn-ea"/>
                <a:cs typeface="+mn-cs"/>
                <a:sym typeface="Wingdings" panose="05000000000000000000" pitchFamily="2" charset="2"/>
              </a:rPr>
              <a:t> </a:t>
            </a:r>
            <a:r>
              <a:rPr kumimoji="0" lang="zh-CN" altLang="en-US" sz="3200" b="1" i="0" u="none" strike="noStrike" kern="1200" cap="none" spc="0" normalizeH="0" baseline="0" noProof="1" dirty="0">
                <a:solidFill>
                  <a:srgbClr val="FF0000"/>
                </a:solidFill>
                <a:effectLst>
                  <a:outerShdw blurRad="38100" dist="38100" dir="2700000">
                    <a:srgbClr val="FFFFFF"/>
                  </a:outerShdw>
                </a:effectLst>
                <a:latin typeface="+mn-lt"/>
                <a:ea typeface="+mn-ea"/>
                <a:cs typeface="+mn-cs"/>
              </a:rPr>
              <a:t>现代研究落体运动的方法 ：</a:t>
            </a:r>
            <a:endParaRPr kumimoji="0" lang="zh-CN" altLang="en-US" sz="3200" b="1" i="0" u="none" strike="noStrike" kern="1200" cap="none" spc="0" normalizeH="0" baseline="0" noProof="1" dirty="0">
              <a:solidFill>
                <a:srgbClr val="FF0000"/>
              </a:solidFill>
              <a:effectLst>
                <a:outerShdw blurRad="38100" dist="38100" dir="2700000">
                  <a:srgbClr val="FFFFFF"/>
                </a:outerShdw>
              </a:effectLst>
              <a:latin typeface="+mn-lt"/>
              <a:ea typeface="+mn-ea"/>
              <a:cs typeface="+mn-cs"/>
            </a:endParaRPr>
          </a:p>
          <a:p>
            <a:pPr marL="0" marR="0" indent="0" algn="l" defTabSz="914400" rtl="0" eaLnBrk="1" fontAlgn="base" latinLnBrk="0" hangingPunct="1">
              <a:lnSpc>
                <a:spcPct val="150000"/>
              </a:lnSpc>
              <a:spcBef>
                <a:spcPct val="0"/>
              </a:spcBef>
              <a:spcAft>
                <a:spcPct val="0"/>
              </a:spcAft>
              <a:buClr>
                <a:schemeClr val="folHlink"/>
              </a:buClr>
              <a:buSzTx/>
              <a:buFont typeface="Wingdings" panose="05000000000000000000" pitchFamily="2" charset="2"/>
              <a:buNone/>
            </a:pPr>
            <a:r>
              <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     </a:t>
            </a:r>
            <a:r>
              <a:rPr kumimoji="0" lang="en-US" altLang="zh-CN"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1</a:t>
            </a:r>
            <a:r>
              <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、用打点计时器　</a:t>
            </a:r>
            <a:endPar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a:p>
            <a:pPr marL="0" marR="0" indent="0" algn="l" defTabSz="914400" rtl="0" eaLnBrk="1" fontAlgn="base" latinLnBrk="0" hangingPunct="1">
              <a:lnSpc>
                <a:spcPct val="150000"/>
              </a:lnSpc>
              <a:spcBef>
                <a:spcPct val="0"/>
              </a:spcBef>
              <a:spcAft>
                <a:spcPct val="0"/>
              </a:spcAft>
              <a:buClr>
                <a:schemeClr val="folHlink"/>
              </a:buClr>
              <a:buSzTx/>
              <a:buFont typeface="Wingdings" panose="05000000000000000000" pitchFamily="2" charset="2"/>
              <a:buNone/>
            </a:pPr>
            <a:r>
              <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     </a:t>
            </a:r>
            <a:r>
              <a:rPr kumimoji="0" lang="en-US" altLang="zh-CN"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2 </a:t>
            </a:r>
            <a:r>
              <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、用频闪照片　</a:t>
            </a:r>
            <a:endPar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a:p>
            <a:pPr marL="0" marR="0" indent="0" algn="l" defTabSz="914400" rtl="0" eaLnBrk="1" fontAlgn="base" latinLnBrk="0" hangingPunct="1">
              <a:lnSpc>
                <a:spcPct val="150000"/>
              </a:lnSpc>
              <a:spcBef>
                <a:spcPct val="0"/>
              </a:spcBef>
              <a:spcAft>
                <a:spcPct val="0"/>
              </a:spcAft>
              <a:buClr>
                <a:schemeClr val="folHlink"/>
              </a:buClr>
              <a:buSzTx/>
              <a:buFont typeface="Wingdings" panose="05000000000000000000" pitchFamily="2" charset="2"/>
              <a:buNone/>
            </a:pPr>
            <a:r>
              <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     </a:t>
            </a:r>
            <a:r>
              <a:rPr kumimoji="0" lang="en-US" altLang="zh-CN"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3</a:t>
            </a:r>
            <a:r>
              <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rPr>
              <a:t>、自由落体仪</a:t>
            </a:r>
            <a:r>
              <a:rPr kumimoji="0" lang="zh-CN" altLang="en-US" sz="3200" b="1" i="0" u="none" strike="noStrike" kern="1200" cap="none" spc="0" normalizeH="0" baseline="0" noProof="1" dirty="0">
                <a:solidFill>
                  <a:schemeClr val="tx1"/>
                </a:solidFill>
                <a:effectLst/>
                <a:latin typeface="+mn-lt"/>
                <a:ea typeface="+mn-ea"/>
                <a:cs typeface="+mn-cs"/>
              </a:rPr>
              <a:t>（光电计时器）</a:t>
            </a:r>
            <a:endParaRPr kumimoji="0" lang="zh-CN" altLang="en-US" sz="3200" b="1" i="0" u="none" strike="noStrike" kern="1200" cap="none" spc="0" normalizeH="0" baseline="0" noProof="1" dirty="0">
              <a:solidFill>
                <a:schemeClr val="tx1"/>
              </a:solidFill>
              <a:effectLst>
                <a:outerShdw blurRad="38100" dist="38100" dir="2700000">
                  <a:srgbClr val="FFFFFF"/>
                </a:outerShdw>
              </a:effectLst>
              <a:latin typeface="+mn-lt"/>
              <a:ea typeface="+mn-ea"/>
              <a:cs typeface="+mn-cs"/>
            </a:endParaRPr>
          </a:p>
        </p:txBody>
      </p:sp>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38914" name="标题 38913"/>
          <p:cNvSpPr>
            <a:spLocks noGrp="1" noRot="1"/>
          </p:cNvSpPr>
          <p:nvPr>
            <p:ph type="title"/>
          </p:nvPr>
        </p:nvSpPr>
        <p:spPr/>
        <p:txBody>
          <a:bodyPr/>
          <a:p>
            <a:pPr marL="0" marR="0" indent="0" algn="ctr" defTabSz="914400" rtl="0" eaLnBrk="1" fontAlgn="t" latinLnBrk="0" hangingPunct="1">
              <a:lnSpc>
                <a:spcPct val="100000"/>
              </a:lnSpc>
              <a:spcBef>
                <a:spcPct val="0"/>
              </a:spcBef>
              <a:spcAft>
                <a:spcPct val="0"/>
              </a:spcAft>
              <a:buClrTx/>
              <a:buSzTx/>
              <a:buFontTx/>
              <a:buNone/>
            </a:pPr>
            <a:r>
              <a:rPr kumimoji="0" lang="en-US" altLang="zh-CN" sz="3000" b="0" i="0" u="none" strike="noStrike" kern="1200" cap="none" spc="0" normalizeH="0" baseline="0" noProof="1" dirty="0">
                <a:solidFill>
                  <a:schemeClr val="accent1"/>
                </a:solidFill>
                <a:effectLst/>
                <a:latin typeface="+mj-lt"/>
                <a:ea typeface="+mj-ea"/>
                <a:cs typeface="+mj-cs"/>
                <a:sym typeface="Wingdings" panose="05000000000000000000" pitchFamily="2" charset="2"/>
              </a:rPr>
              <a:t></a:t>
            </a:r>
            <a:r>
              <a:rPr kumimoji="0" lang="zh-CN" altLang="en-US" sz="3000" b="1"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rPr>
              <a:t>对伽利略的审判</a:t>
            </a:r>
            <a:endParaRPr kumimoji="0" lang="zh-CN" altLang="en-US" sz="3000" b="1" i="0" u="none" strike="noStrike" kern="1200" cap="none" spc="0" normalizeH="0" baseline="0" noProof="1" dirty="0">
              <a:solidFill>
                <a:schemeClr val="accent1"/>
              </a:solidFill>
              <a:effectLst>
                <a:outerShdw blurRad="38100" dist="38100" dir="2700000">
                  <a:srgbClr val="000000"/>
                </a:outerShdw>
              </a:effectLst>
              <a:latin typeface="+mj-lt"/>
              <a:ea typeface="+mj-ea"/>
              <a:cs typeface="+mj-cs"/>
            </a:endParaRPr>
          </a:p>
        </p:txBody>
      </p:sp>
      <p:sp>
        <p:nvSpPr>
          <p:cNvPr id="38915" name="文本占位符 38914"/>
          <p:cNvSpPr>
            <a:spLocks noGrp="1" noRot="1"/>
          </p:cNvSpPr>
          <p:nvPr>
            <p:ph idx="1"/>
          </p:nvPr>
        </p:nvSpPr>
        <p:spPr/>
        <p:txBody>
          <a:bodyPr/>
          <a:p>
            <a:pPr fontAlgn="base"/>
            <a:endParaRPr strike="noStrike" noProof="1" dirty="0"/>
          </a:p>
        </p:txBody>
      </p:sp>
      <p:pic>
        <p:nvPicPr>
          <p:cNvPr id="38916" name="图片 38915" descr="slide0134_image245"/>
          <p:cNvPicPr>
            <a:picLocks noChangeAspect="1"/>
          </p:cNvPicPr>
          <p:nvPr/>
        </p:nvPicPr>
        <p:blipFill>
          <a:blip r:embed="rId2">
            <a:lum bright="17999" contrast="-30000"/>
          </a:blip>
          <a:stretch>
            <a:fillRect/>
          </a:stretch>
        </p:blipFill>
        <p:spPr>
          <a:xfrm>
            <a:off x="828675" y="565150"/>
            <a:ext cx="8243888" cy="5757863"/>
          </a:xfrm>
          <a:prstGeom prst="rect">
            <a:avLst/>
          </a:prstGeom>
          <a:noFill/>
          <a:ln w="9525">
            <a:noFill/>
          </a:ln>
        </p:spPr>
      </p:pic>
      <p:sp>
        <p:nvSpPr>
          <p:cNvPr id="38917" name="文本框 38916"/>
          <p:cNvSpPr txBox="1"/>
          <p:nvPr/>
        </p:nvSpPr>
        <p:spPr>
          <a:xfrm>
            <a:off x="1692275" y="1052513"/>
            <a:ext cx="7200900" cy="2105025"/>
          </a:xfrm>
          <a:prstGeom prst="rect">
            <a:avLst/>
          </a:prstGeom>
          <a:noFill/>
          <a:ln w="9525">
            <a:noFill/>
          </a:ln>
        </p:spPr>
        <p:txBody>
          <a:bodyPr anchor="t">
            <a:spAutoFit/>
          </a:bodyPr>
          <a:p>
            <a:pPr>
              <a:spcBef>
                <a:spcPct val="50000"/>
              </a:spcBef>
            </a:pPr>
            <a:r>
              <a:rPr lang="en-US" altLang="zh-CN" sz="6600" b="1" dirty="0">
                <a:solidFill>
                  <a:srgbClr val="FFFF00"/>
                </a:solidFill>
                <a:latin typeface="Arial" panose="020B0604020202020204" pitchFamily="34" charset="0"/>
                <a:ea typeface="宋体" panose="02010600030101010101" pitchFamily="2" charset="-122"/>
              </a:rPr>
              <a:t>1633</a:t>
            </a:r>
            <a:r>
              <a:rPr lang="zh-CN" altLang="en-US" sz="6600" b="1" dirty="0">
                <a:solidFill>
                  <a:srgbClr val="FFFF00"/>
                </a:solidFill>
                <a:latin typeface="Arial" panose="020B0604020202020204" pitchFamily="34" charset="0"/>
                <a:ea typeface="宋体" panose="02010600030101010101" pitchFamily="2" charset="-122"/>
              </a:rPr>
              <a:t>年罗马宗教的错误审判</a:t>
            </a:r>
            <a:endParaRPr lang="zh-CN" altLang="en-US" sz="6600" b="1" dirty="0">
              <a:solidFill>
                <a:srgbClr val="FFFF00"/>
              </a:solidFill>
              <a:latin typeface="Arial" panose="020B0604020202020204" pitchFamily="34" charset="0"/>
              <a:ea typeface="宋体" panose="02010600030101010101" pitchFamily="2" charset="-122"/>
            </a:endParaRPr>
          </a:p>
        </p:txBody>
      </p:sp>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39938" name="直接连接符 39937"/>
          <p:cNvSpPr/>
          <p:nvPr/>
        </p:nvSpPr>
        <p:spPr>
          <a:xfrm>
            <a:off x="0" y="549275"/>
            <a:ext cx="9144000" cy="0"/>
          </a:xfrm>
          <a:prstGeom prst="line">
            <a:avLst/>
          </a:prstGeom>
          <a:ln w="38100" cap="flat" cmpd="sng">
            <a:solidFill>
              <a:schemeClr val="accent2"/>
            </a:solidFill>
            <a:prstDash val="solid"/>
            <a:round/>
            <a:headEnd type="none" w="med" len="med"/>
            <a:tailEnd type="none" w="med" len="med"/>
          </a:ln>
        </p:spPr>
      </p:sp>
      <p:sp>
        <p:nvSpPr>
          <p:cNvPr id="39939" name="文本框 39938"/>
          <p:cNvSpPr txBox="1"/>
          <p:nvPr/>
        </p:nvSpPr>
        <p:spPr>
          <a:xfrm>
            <a:off x="4356100" y="692150"/>
            <a:ext cx="4572000" cy="5453063"/>
          </a:xfrm>
          <a:prstGeom prst="rect">
            <a:avLst/>
          </a:prstGeom>
          <a:noFill/>
          <a:ln w="9525">
            <a:noFill/>
          </a:ln>
        </p:spPr>
        <p:txBody>
          <a:bodyPr anchor="t">
            <a:spAutoFit/>
          </a:bodyPr>
          <a:p>
            <a:pPr>
              <a:spcBef>
                <a:spcPct val="50000"/>
              </a:spcBef>
            </a:pPr>
            <a:r>
              <a:rPr lang="en-US" altLang="zh-CN" sz="3200" b="1" dirty="0">
                <a:latin typeface="华文新魏" pitchFamily="2" charset="-122"/>
                <a:ea typeface="华文新魏" pitchFamily="2" charset="-122"/>
              </a:rPr>
              <a:t>    </a:t>
            </a:r>
            <a:r>
              <a:rPr lang="zh-CN" altLang="en-US" sz="3200" b="1" dirty="0">
                <a:latin typeface="华文新魏" pitchFamily="2" charset="-122"/>
                <a:ea typeface="华文新魏" pitchFamily="2" charset="-122"/>
              </a:rPr>
              <a:t>为了纪念伽利略的伟大贡献，</a:t>
            </a:r>
            <a:r>
              <a:rPr lang="en-US" altLang="zh-CN" sz="3200" b="1" dirty="0">
                <a:latin typeface="华文新魏" pitchFamily="2" charset="-122"/>
                <a:ea typeface="华文新魏" pitchFamily="2" charset="-122"/>
              </a:rPr>
              <a:t>1993</a:t>
            </a:r>
            <a:r>
              <a:rPr lang="zh-CN" altLang="en-US" sz="3200" b="1" dirty="0">
                <a:latin typeface="华文新魏" pitchFamily="2" charset="-122"/>
                <a:ea typeface="华文新魏" pitchFamily="2" charset="-122"/>
              </a:rPr>
              <a:t>年</a:t>
            </a:r>
            <a:r>
              <a:rPr lang="en-US" altLang="zh-CN" sz="3200" b="1" dirty="0">
                <a:latin typeface="华文新魏" pitchFamily="2" charset="-122"/>
                <a:ea typeface="华文新魏" pitchFamily="2" charset="-122"/>
              </a:rPr>
              <a:t>4</a:t>
            </a:r>
            <a:r>
              <a:rPr lang="zh-CN" altLang="en-US" sz="3200" b="1" dirty="0">
                <a:latin typeface="华文新魏" pitchFamily="2" charset="-122"/>
                <a:ea typeface="华文新魏" pitchFamily="2" charset="-122"/>
              </a:rPr>
              <a:t>月</a:t>
            </a:r>
            <a:r>
              <a:rPr lang="en-US" altLang="zh-CN" sz="3200" b="1" dirty="0">
                <a:latin typeface="华文新魏" pitchFamily="2" charset="-122"/>
                <a:ea typeface="华文新魏" pitchFamily="2" charset="-122"/>
              </a:rPr>
              <a:t>8</a:t>
            </a:r>
            <a:r>
              <a:rPr lang="zh-CN" altLang="en-US" sz="3200" b="1" dirty="0">
                <a:latin typeface="华文新魏" pitchFamily="2" charset="-122"/>
                <a:ea typeface="华文新魏" pitchFamily="2" charset="-122"/>
              </a:rPr>
              <a:t>日，来自世界各地的科学家把木球、铝球、塑料球等不同材料制成的小球从比萨斜塔上</a:t>
            </a:r>
            <a:r>
              <a:rPr lang="en-US" altLang="zh-CN" sz="3200" b="1" dirty="0">
                <a:latin typeface="华文新魏" pitchFamily="2" charset="-122"/>
                <a:ea typeface="华文新魏" pitchFamily="2" charset="-122"/>
              </a:rPr>
              <a:t>44 m</a:t>
            </a:r>
            <a:r>
              <a:rPr lang="zh-CN" altLang="en-US" sz="3200" b="1" dirty="0">
                <a:latin typeface="华文新魏" pitchFamily="2" charset="-122"/>
                <a:ea typeface="华文新魏" pitchFamily="2" charset="-122"/>
              </a:rPr>
              <a:t>高处同时</a:t>
            </a:r>
            <a:r>
              <a:rPr lang="zh-CN" altLang="en-US" sz="3200" b="1" dirty="0">
                <a:latin typeface="Times New Roman" panose="02020603050405020304" pitchFamily="18" charset="0"/>
                <a:ea typeface="华文新魏" pitchFamily="2" charset="-122"/>
              </a:rPr>
              <a:t>静止释放</a:t>
            </a:r>
            <a:r>
              <a:rPr lang="zh-CN" altLang="en-US" sz="3200" b="1" dirty="0">
                <a:latin typeface="华文新魏" pitchFamily="2" charset="-122"/>
                <a:ea typeface="华文新魏" pitchFamily="2" charset="-122"/>
              </a:rPr>
              <a:t>，用精密电子仪器和摄像机记录，结果发现所有小球                                    落地 。</a:t>
            </a:r>
            <a:endParaRPr lang="zh-CN" altLang="en-US" sz="3200" b="1">
              <a:latin typeface="华文新魏" pitchFamily="2" charset="-122"/>
              <a:ea typeface="华文新魏" pitchFamily="2" charset="-122"/>
            </a:endParaRPr>
          </a:p>
        </p:txBody>
      </p:sp>
      <p:pic>
        <p:nvPicPr>
          <p:cNvPr id="39940" name="图片 39939" descr="比萨2">
            <a:hlinkClick r:id="rId2" action="ppaction://hlinkpres?slideindex=1&amp;slidetitle="/>
          </p:cNvPr>
          <p:cNvPicPr>
            <a:picLocks noChangeAspect="1"/>
          </p:cNvPicPr>
          <p:nvPr/>
        </p:nvPicPr>
        <p:blipFill>
          <a:blip r:embed="rId3"/>
          <a:stretch>
            <a:fillRect/>
          </a:stretch>
        </p:blipFill>
        <p:spPr>
          <a:xfrm>
            <a:off x="0" y="260350"/>
            <a:ext cx="4371975" cy="6308725"/>
          </a:xfrm>
          <a:prstGeom prst="rect">
            <a:avLst/>
          </a:prstGeom>
          <a:noFill/>
          <a:ln w="19050" cap="flat" cmpd="sng">
            <a:solidFill>
              <a:srgbClr val="000000"/>
            </a:solidFill>
            <a:prstDash val="solid"/>
            <a:miter/>
            <a:headEnd type="none" w="med" len="med"/>
            <a:tailEnd type="none" w="med" len="med"/>
          </a:ln>
        </p:spPr>
      </p:pic>
      <p:sp>
        <p:nvSpPr>
          <p:cNvPr id="39941" name="矩形 39940"/>
          <p:cNvSpPr/>
          <p:nvPr/>
        </p:nvSpPr>
        <p:spPr>
          <a:xfrm>
            <a:off x="5003800" y="5084763"/>
            <a:ext cx="3686175" cy="576262"/>
          </a:xfrm>
          <a:prstGeom prst="rect">
            <a:avLst/>
          </a:prstGeom>
        </p:spPr>
        <p:txBody>
          <a:bodyPr wrap="none" fromWordArt="1">
            <a:prstTxWarp prst="textPlain">
              <a:avLst>
                <a:gd name="adj" fmla="val 50000"/>
              </a:avLst>
            </a:prstTxWarp>
            <a:normAutofit/>
          </a:bodyPr>
          <a:p>
            <a:pPr algn="ctr"/>
            <a:r>
              <a:rPr lang="zh-CN" altLang="en-US" sz="3200" b="1">
                <a:gradFill rotWithShape="0">
                  <a:gsLst>
                    <a:gs pos="0">
                      <a:srgbClr val="FFFF00"/>
                    </a:gs>
                    <a:gs pos="100000">
                      <a:srgbClr val="FF9933"/>
                    </a:gs>
                  </a:gsLst>
                  <a:path path="rect">
                    <a:fillToRect l="50000" t="50000" r="50000" b="50000"/>
                  </a:path>
                  <a:tileRect/>
                </a:gradFill>
                <a:effectLst>
                  <a:outerShdw dist="35921" dir="2699999" algn="ctr" rotWithShape="0">
                    <a:srgbClr val="C0C0C0">
                      <a:alpha val="80000"/>
                    </a:srgbClr>
                  </a:outerShdw>
                </a:effectLst>
                <a:latin typeface="华文楷体" charset="0"/>
                <a:ea typeface="华文楷体" charset="0"/>
              </a:rPr>
              <a:t>几乎同时以同一速度</a:t>
            </a:r>
            <a:endParaRPr lang="zh-CN" altLang="en-US" sz="3200" b="1">
              <a:gradFill rotWithShape="0">
                <a:gsLst>
                  <a:gs pos="0">
                    <a:srgbClr val="FFFF00"/>
                  </a:gs>
                  <a:gs pos="100000">
                    <a:srgbClr val="FF9933"/>
                  </a:gs>
                </a:gsLst>
                <a:path path="rect">
                  <a:fillToRect l="50000" t="50000" r="50000" b="50000"/>
                </a:path>
                <a:tileRect/>
              </a:gradFill>
              <a:effectLst>
                <a:outerShdw dist="35921" dir="2699999" algn="ctr" rotWithShape="0">
                  <a:srgbClr val="C0C0C0">
                    <a:alpha val="80000"/>
                  </a:srgbClr>
                </a:outerShdw>
              </a:effectLst>
              <a:latin typeface="华文楷体" charset="0"/>
              <a:ea typeface="华文楷体" charset="0"/>
            </a:endParaRPr>
          </a:p>
        </p:txBody>
      </p:sp>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40962" name="文本框 40961"/>
          <p:cNvSpPr txBox="1"/>
          <p:nvPr/>
        </p:nvSpPr>
        <p:spPr>
          <a:xfrm>
            <a:off x="827088" y="692150"/>
            <a:ext cx="7561262" cy="5457825"/>
          </a:xfrm>
          <a:prstGeom prst="rect">
            <a:avLst/>
          </a:prstGeom>
          <a:noFill/>
          <a:ln w="9525">
            <a:noFill/>
          </a:ln>
        </p:spPr>
        <p:txBody>
          <a:bodyPr anchor="t">
            <a:spAutoFit/>
          </a:bodyPr>
          <a:p>
            <a:r>
              <a:rPr lang="zh-CN" altLang="en-US" sz="8800" b="1" dirty="0">
                <a:latin typeface="Times New Roman" panose="02020603050405020304" pitchFamily="18" charset="0"/>
                <a:ea typeface="华文行楷" pitchFamily="2" charset="-122"/>
              </a:rPr>
              <a:t>讨论</a:t>
            </a:r>
            <a:r>
              <a:rPr lang="zh-CN" altLang="en-US" sz="8800" b="1" dirty="0">
                <a:latin typeface="Times New Roman" panose="02020603050405020304" pitchFamily="18" charset="0"/>
                <a:ea typeface="宋体" panose="02010600030101010101" pitchFamily="2" charset="-122"/>
              </a:rPr>
              <a:t>：</a:t>
            </a:r>
            <a:endParaRPr lang="zh-CN" altLang="en-US" sz="8800" b="1" dirty="0">
              <a:latin typeface="Times New Roman" panose="02020603050405020304" pitchFamily="18" charset="0"/>
              <a:ea typeface="宋体" panose="02010600030101010101" pitchFamily="2" charset="-122"/>
            </a:endParaRPr>
          </a:p>
          <a:p>
            <a:r>
              <a:rPr lang="zh-CN" altLang="en-US" sz="8800" b="1" dirty="0">
                <a:latin typeface="Times New Roman" panose="02020603050405020304" pitchFamily="18" charset="0"/>
                <a:ea typeface="宋体" panose="02010600030101010101" pitchFamily="2" charset="-122"/>
              </a:rPr>
              <a:t>学完了这一课</a:t>
            </a:r>
            <a:r>
              <a:rPr lang="en-US" altLang="zh-CN" sz="8800" b="1" dirty="0">
                <a:latin typeface="Times New Roman" panose="02020603050405020304" pitchFamily="18" charset="0"/>
                <a:ea typeface="宋体" panose="02010600030101010101" pitchFamily="2" charset="-122"/>
              </a:rPr>
              <a:t>,</a:t>
            </a:r>
            <a:r>
              <a:rPr lang="zh-CN" altLang="en-US" sz="8800" b="1" dirty="0">
                <a:latin typeface="Times New Roman" panose="02020603050405020304" pitchFamily="18" charset="0"/>
                <a:ea typeface="宋体" panose="02010600030101010101" pitchFamily="2" charset="-122"/>
              </a:rPr>
              <a:t>你有什么</a:t>
            </a:r>
            <a:r>
              <a:rPr lang="zh-CN" altLang="en-US" sz="8800" b="1" dirty="0">
                <a:latin typeface="Times New Roman" panose="02020603050405020304" pitchFamily="18" charset="0"/>
                <a:ea typeface="华文行楷" pitchFamily="2" charset="-122"/>
              </a:rPr>
              <a:t>想法</a:t>
            </a:r>
            <a:r>
              <a:rPr lang="en-US" altLang="zh-CN" sz="8800" b="1">
                <a:latin typeface="Times New Roman" panose="02020603050405020304" pitchFamily="18" charset="0"/>
                <a:ea typeface="宋体" panose="02010600030101010101" pitchFamily="2" charset="-122"/>
              </a:rPr>
              <a:t>?</a:t>
            </a:r>
            <a:r>
              <a:rPr lang="zh-CN" altLang="en-US" sz="8800" b="1" dirty="0">
                <a:latin typeface="Times New Roman" panose="02020603050405020304" pitchFamily="18" charset="0"/>
                <a:ea typeface="华文行楷" pitchFamily="2" charset="-122"/>
              </a:rPr>
              <a:t>体会</a:t>
            </a:r>
            <a:r>
              <a:rPr lang="en-US" altLang="zh-CN" sz="8800" b="1">
                <a:latin typeface="Times New Roman" panose="02020603050405020304" pitchFamily="18" charset="0"/>
                <a:ea typeface="宋体" panose="02010600030101010101" pitchFamily="2" charset="-122"/>
              </a:rPr>
              <a:t>? </a:t>
            </a:r>
            <a:r>
              <a:rPr lang="zh-CN" altLang="en-US" sz="8800" b="1" dirty="0">
                <a:latin typeface="Times New Roman" panose="02020603050405020304" pitchFamily="18" charset="0"/>
                <a:ea typeface="华文行楷" pitchFamily="2" charset="-122"/>
              </a:rPr>
              <a:t>启发</a:t>
            </a:r>
            <a:r>
              <a:rPr lang="zh-CN" altLang="en-US" sz="8800" b="1" dirty="0">
                <a:latin typeface="Times New Roman" panose="02020603050405020304" pitchFamily="18" charset="0"/>
                <a:ea typeface="宋体" panose="02010600030101010101" pitchFamily="2" charset="-122"/>
              </a:rPr>
              <a:t>？</a:t>
            </a:r>
            <a:endParaRPr lang="zh-CN" altLang="en-US" sz="8800" b="1" dirty="0">
              <a:latin typeface="Times New Roman" panose="02020603050405020304" pitchFamily="18" charset="0"/>
              <a:ea typeface="宋体" panose="02010600030101010101" pitchFamily="2" charset="-122"/>
            </a:endParaRPr>
          </a:p>
        </p:txBody>
      </p:sp>
    </p:spTree>
  </p:cSld>
  <p:clrMapOvr>
    <a:masterClrMapping/>
  </p:clrMapOvr>
  <p:transition spd="slow"/>
</p:sld>
</file>

<file path=ppt/theme/theme1.xml><?xml version="1.0" encoding="utf-8"?>
<a:theme xmlns:a="http://schemas.openxmlformats.org/drawingml/2006/main" name="新课程课件">
  <a:themeElements>
    <a:clrScheme name="">
      <a:dk1>
        <a:srgbClr val="000000"/>
      </a:dk1>
      <a:lt1>
        <a:srgbClr val="FFFFFF"/>
      </a:lt1>
      <a:dk2>
        <a:srgbClr val="000099"/>
      </a:dk2>
      <a:lt2>
        <a:srgbClr val="969696"/>
      </a:lt2>
      <a:accent1>
        <a:srgbClr val="FFFF99"/>
      </a:accent1>
      <a:accent2>
        <a:srgbClr val="006666"/>
      </a:accent2>
      <a:accent3>
        <a:srgbClr val="FFFFFF"/>
      </a:accent3>
      <a:accent4>
        <a:srgbClr val="000000"/>
      </a:accent4>
      <a:accent5>
        <a:srgbClr val="FFFFCA"/>
      </a:accent5>
      <a:accent6>
        <a:srgbClr val="005B5B"/>
      </a:accent6>
      <a:hlink>
        <a:srgbClr val="800080"/>
      </a:hlink>
      <a:folHlink>
        <a:srgbClr val="FF6600"/>
      </a:folHlink>
    </a:clrScheme>
    <a:fontScheme name="">
      <a:majorFont>
        <a:latin typeface="Arial"/>
        <a:ea typeface="黑体"/>
        <a:cs typeface=""/>
      </a:majorFont>
      <a:minorFont>
        <a:latin typeface="Arial"/>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99"/>
        </a:dk2>
        <a:lt2>
          <a:srgbClr val="969696"/>
        </a:lt2>
        <a:accent1>
          <a:srgbClr val="FFFF99"/>
        </a:accent1>
        <a:accent2>
          <a:srgbClr val="006666"/>
        </a:accent2>
        <a:accent3>
          <a:srgbClr val="FFFFFF"/>
        </a:accent3>
        <a:accent4>
          <a:srgbClr val="000000"/>
        </a:accent4>
        <a:accent5>
          <a:srgbClr val="FFFFCA"/>
        </a:accent5>
        <a:accent6>
          <a:srgbClr val="005B5B"/>
        </a:accent6>
        <a:hlink>
          <a:srgbClr val="80008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8EA4EA"/>
        </a:lt1>
        <a:dk2>
          <a:srgbClr val="0033CC"/>
        </a:dk2>
        <a:lt2>
          <a:srgbClr val="969696"/>
        </a:lt2>
        <a:accent1>
          <a:srgbClr val="86B5B6"/>
        </a:accent1>
        <a:accent2>
          <a:srgbClr val="FFCC66"/>
        </a:accent2>
        <a:accent3>
          <a:srgbClr val="C6CFF2"/>
        </a:accent3>
        <a:accent4>
          <a:srgbClr val="000000"/>
        </a:accent4>
        <a:accent5>
          <a:srgbClr val="C3D6D7"/>
        </a:accent5>
        <a:accent6>
          <a:srgbClr val="E5B75B"/>
        </a:accent6>
        <a:hlink>
          <a:srgbClr val="626292"/>
        </a:hlink>
        <a:folHlink>
          <a:srgbClr val="A2366C"/>
        </a:folHlink>
      </a:clrScheme>
      <a:clrMap bg1="lt1" tx1="dk1" bg2="lt2" tx2="dk2" accent1="accent1" accent2="accent2" accent3="accent3" accent4="accent4" accent5="accent5" accent6="accent6" hlink="hlink" folHlink="folHlink"/>
    </a:extraClrScheme>
    <a:extraClrScheme>
      <a:clrScheme name="">
        <a:dk1>
          <a:srgbClr val="0000FF"/>
        </a:dk1>
        <a:lt1>
          <a:srgbClr val="C0C0C0"/>
        </a:lt1>
        <a:dk2>
          <a:srgbClr val="000000"/>
        </a:dk2>
        <a:lt2>
          <a:srgbClr val="B2B2B2"/>
        </a:lt2>
        <a:accent1>
          <a:srgbClr val="FFCC99"/>
        </a:accent1>
        <a:accent2>
          <a:srgbClr val="FF99CC"/>
        </a:accent2>
        <a:accent3>
          <a:srgbClr val="DCDCDC"/>
        </a:accent3>
        <a:accent4>
          <a:srgbClr val="0000DC"/>
        </a:accent4>
        <a:accent5>
          <a:srgbClr val="FFE2CA"/>
        </a:accent5>
        <a:accent6>
          <a:srgbClr val="E589B7"/>
        </a:accent6>
        <a:hlink>
          <a:srgbClr val="9C4070"/>
        </a:hlink>
        <a:folHlink>
          <a:srgbClr val="00716E"/>
        </a:folHlink>
      </a:clrScheme>
      <a:clrMap bg1="lt1" tx1="dk1" bg2="lt2" tx2="dk2" accent1="accent1" accent2="accent2" accent3="accent3" accent4="accent4" accent5="accent5" accent6="accent6" hlink="hlink" folHlink="folHlink"/>
    </a:extraClrScheme>
    <a:extraClrScheme>
      <a:clrScheme name="">
        <a:dk1>
          <a:srgbClr val="0029AC"/>
        </a:dk1>
        <a:lt1>
          <a:srgbClr val="CCFFCC"/>
        </a:lt1>
        <a:dk2>
          <a:srgbClr val="993366"/>
        </a:dk2>
        <a:lt2>
          <a:srgbClr val="969696"/>
        </a:lt2>
        <a:accent1>
          <a:srgbClr val="FFCC99"/>
        </a:accent1>
        <a:accent2>
          <a:srgbClr val="6699FF"/>
        </a:accent2>
        <a:accent3>
          <a:srgbClr val="E2FFE2"/>
        </a:accent3>
        <a:accent4>
          <a:srgbClr val="002294"/>
        </a:accent4>
        <a:accent5>
          <a:srgbClr val="FFE2CA"/>
        </a:accent5>
        <a:accent6>
          <a:srgbClr val="5B89E5"/>
        </a:accent6>
        <a:hlink>
          <a:srgbClr val="006600"/>
        </a:hlink>
        <a:folHlink>
          <a:srgbClr val="3366FF"/>
        </a:folHlink>
      </a:clrScheme>
      <a:clrMap bg1="lt1" tx1="dk1" bg2="lt2" tx2="dk2" accent1="accent1" accent2="accent2" accent3="accent3" accent4="accent4" accent5="accent5" accent6="accent6" hlink="hlink" folHlink="folHlink"/>
    </a:extraClrScheme>
    <a:extraClrScheme>
      <a:clrScheme name="">
        <a:dk1>
          <a:srgbClr val="333333"/>
        </a:dk1>
        <a:lt1>
          <a:srgbClr val="FF99CC"/>
        </a:lt1>
        <a:dk2>
          <a:srgbClr val="006600"/>
        </a:dk2>
        <a:lt2>
          <a:srgbClr val="B2B2B2"/>
        </a:lt2>
        <a:accent1>
          <a:srgbClr val="FFFF66"/>
        </a:accent1>
        <a:accent2>
          <a:srgbClr val="33CCFF"/>
        </a:accent2>
        <a:accent3>
          <a:srgbClr val="FFCAE2"/>
        </a:accent3>
        <a:accent4>
          <a:srgbClr val="2A2A2A"/>
        </a:accent4>
        <a:accent5>
          <a:srgbClr val="FFFFB9"/>
        </a:accent5>
        <a:accent6>
          <a:srgbClr val="2DB7E5"/>
        </a:accent6>
        <a:hlink>
          <a:srgbClr val="6600FF"/>
        </a:hlink>
        <a:folHlink>
          <a:srgbClr val="CC0066"/>
        </a:folHlink>
      </a:clrScheme>
      <a:clrMap bg1="lt1" tx1="dk1" bg2="lt2" tx2="dk2" accent1="accent1" accent2="accent2" accent3="accent3" accent4="accent4" accent5="accent5" accent6="accent6" hlink="hlink" folHlink="folHlink"/>
    </a:extraClrScheme>
    <a:extraClrScheme>
      <a:clrScheme name="">
        <a:dk1>
          <a:srgbClr val="000000"/>
        </a:dk1>
        <a:lt1>
          <a:srgbClr val="FFFFCC"/>
        </a:lt1>
        <a:dk2>
          <a:srgbClr val="6756A6"/>
        </a:dk2>
        <a:lt2>
          <a:srgbClr val="969696"/>
        </a:lt2>
        <a:accent1>
          <a:srgbClr val="99CCFF"/>
        </a:accent1>
        <a:accent2>
          <a:srgbClr val="008000"/>
        </a:accent2>
        <a:accent3>
          <a:srgbClr val="FFFFE2"/>
        </a:accent3>
        <a:accent4>
          <a:srgbClr val="000000"/>
        </a:accent4>
        <a:accent5>
          <a:srgbClr val="CAE2FF"/>
        </a:accent5>
        <a:accent6>
          <a:srgbClr val="007200"/>
        </a:accent6>
        <a:hlink>
          <a:srgbClr val="990033"/>
        </a:hlink>
        <a:folHlink>
          <a:srgbClr val="9900CC"/>
        </a:folHlink>
      </a:clrScheme>
      <a:clrMap bg1="lt1" tx1="dk1" bg2="lt2" tx2="dk2" accent1="accent1" accent2="accent2" accent3="accent3" accent4="accent4" accent5="accent5" accent6="accent6" hlink="hlink" folHlink="folHlink"/>
    </a:extraClrScheme>
    <a:extraClrScheme>
      <a:clrScheme name="">
        <a:dk1>
          <a:srgbClr val="CC3300"/>
        </a:dk1>
        <a:lt1>
          <a:srgbClr val="99CCFF"/>
        </a:lt1>
        <a:dk2>
          <a:srgbClr val="003399"/>
        </a:dk2>
        <a:lt2>
          <a:srgbClr val="969696"/>
        </a:lt2>
        <a:accent1>
          <a:srgbClr val="CED7FE"/>
        </a:accent1>
        <a:accent2>
          <a:srgbClr val="FFFFFF"/>
        </a:accent2>
        <a:accent3>
          <a:srgbClr val="CAE2FF"/>
        </a:accent3>
        <a:accent4>
          <a:srgbClr val="AF2A00"/>
        </a:accent4>
        <a:accent5>
          <a:srgbClr val="E3E8FF"/>
        </a:accent5>
        <a:accent6>
          <a:srgbClr val="E5E5E5"/>
        </a:accent6>
        <a:hlink>
          <a:srgbClr val="006600"/>
        </a:hlink>
        <a:folHlink>
          <a:srgbClr val="777777"/>
        </a:folHlink>
      </a:clrScheme>
      <a:clrMap bg1="lt1" tx1="dk1" bg2="lt2" tx2="dk2" accent1="accent1" accent2="accent2" accent3="accent3" accent4="accent4" accent5="accent5" accent6="accent6" hlink="hlink" folHlink="folHlink"/>
    </a:extraClrScheme>
    <a:extraClrScheme>
      <a:clrScheme name="">
        <a:dk1>
          <a:srgbClr val="006600"/>
        </a:dk1>
        <a:lt1>
          <a:srgbClr val="FFCC99"/>
        </a:lt1>
        <a:dk2>
          <a:srgbClr val="000000"/>
        </a:dk2>
        <a:lt2>
          <a:srgbClr val="B2B2B2"/>
        </a:lt2>
        <a:accent1>
          <a:srgbClr val="FFFFFF"/>
        </a:accent1>
        <a:accent2>
          <a:srgbClr val="FFFF66"/>
        </a:accent2>
        <a:accent3>
          <a:srgbClr val="FFE2CA"/>
        </a:accent3>
        <a:accent4>
          <a:srgbClr val="005700"/>
        </a:accent4>
        <a:accent5>
          <a:srgbClr val="FFFFFF"/>
        </a:accent5>
        <a:accent6>
          <a:srgbClr val="E5E55B"/>
        </a:accent6>
        <a:hlink>
          <a:srgbClr val="5B5B89"/>
        </a:hlink>
        <a:folHlink>
          <a:srgbClr val="3366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新课程课件</Template>
  <TotalTime>0</TotalTime>
  <Words>2426</Words>
  <Application>WPS 演示</Application>
  <PresentationFormat/>
  <Paragraphs>313</Paragraphs>
  <Slides>36</Slides>
  <Notes>0</Notes>
  <HiddenSlides>0</HiddenSlides>
  <MMClips>0</MMClips>
  <ScaleCrop>false</ScaleCrop>
  <HeadingPairs>
    <vt:vector size="8" baseType="variant">
      <vt:variant>
        <vt:lpstr>已用的字体</vt:lpstr>
      </vt:variant>
      <vt:variant>
        <vt:i4>16</vt:i4>
      </vt:variant>
      <vt:variant>
        <vt:lpstr>主题</vt:lpstr>
      </vt:variant>
      <vt:variant>
        <vt:i4>1</vt:i4>
      </vt:variant>
      <vt:variant>
        <vt:lpstr>嵌入 OLE 服务器</vt:lpstr>
      </vt:variant>
      <vt:variant>
        <vt:i4>17</vt:i4>
      </vt:variant>
      <vt:variant>
        <vt:lpstr>幻灯片标题</vt:lpstr>
      </vt:variant>
      <vt:variant>
        <vt:i4>36</vt:i4>
      </vt:variant>
    </vt:vector>
  </HeadingPairs>
  <TitlesOfParts>
    <vt:vector size="70" baseType="lpstr">
      <vt:lpstr>Arial</vt:lpstr>
      <vt:lpstr>宋体</vt:lpstr>
      <vt:lpstr>Wingdings</vt:lpstr>
      <vt:lpstr>黑体</vt:lpstr>
      <vt:lpstr>Times New Roman</vt:lpstr>
      <vt:lpstr>华文新魏</vt:lpstr>
      <vt:lpstr>华文行楷</vt:lpstr>
      <vt:lpstr>微软雅黑</vt:lpstr>
      <vt:lpstr>隶书</vt:lpstr>
      <vt:lpstr>Symbol</vt:lpstr>
      <vt:lpstr>华文细黑</vt:lpstr>
      <vt:lpstr>华文行楷</vt:lpstr>
      <vt:lpstr>楷体_GB2312</vt:lpstr>
      <vt:lpstr>新宋体</vt:lpstr>
      <vt:lpstr>Arial Unicode MS</vt:lpstr>
      <vt:lpstr>华文楷体</vt:lpstr>
      <vt:lpstr>新课程课件</vt:lpstr>
      <vt:lpstr>Equation.3</vt:lpstr>
      <vt:lpstr>Equation.3</vt:lpstr>
      <vt:lpstr>Flash.Movie</vt:lpstr>
      <vt:lpstr>Flash.Movie</vt:lpstr>
      <vt:lpstr>Flash.Movie</vt:lpstr>
      <vt:lpstr>Flash.Movie</vt:lpstr>
      <vt:lpstr>Excel.Sheet.8</vt:lpstr>
      <vt:lpstr>Excel.Sheet.8</vt:lpstr>
      <vt:lpstr>Equation.3</vt:lpstr>
      <vt:lpstr>Equation.3</vt:lpstr>
      <vt:lpstr>Equation.3</vt:lpstr>
      <vt:lpstr>Equation.3</vt:lpstr>
      <vt:lpstr>Equation.3</vt:lpstr>
      <vt:lpstr>Equation.3</vt:lpstr>
      <vt:lpstr>Paint.Picture</vt:lpstr>
      <vt:lpstr>Paint.Picture</vt:lpstr>
      <vt:lpstr>Equation.3</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微软用户</dc:creator>
  <cp:lastModifiedBy>家长帮-帮帮</cp:lastModifiedBy>
  <cp:revision>165</cp:revision>
  <dcterms:created xsi:type="dcterms:W3CDTF">2016-05-27T05:06:43Z</dcterms:created>
  <dcterms:modified xsi:type="dcterms:W3CDTF">2019-09-03T06:35:10Z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2052-11.1.0.8976</vt:lpwstr>
  </property>
</Properties>
</file>