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 id="2147483685" r:id="rId5"/>
    <p:sldMasterId id="2147483697" r:id="rId6"/>
    <p:sldMasterId id="2147483709" r:id="rId7"/>
  </p:sldMasterIdLst>
  <p:sldIdLst>
    <p:sldId id="256" r:id="rId8"/>
    <p:sldId id="304" r:id="rId9"/>
    <p:sldId id="394" r:id="rId10"/>
    <p:sldId id="393" r:id="rId11"/>
    <p:sldId id="346" r:id="rId12"/>
    <p:sldId id="347" r:id="rId13"/>
    <p:sldId id="345" r:id="rId14"/>
    <p:sldId id="278" r:id="rId15"/>
    <p:sldId id="257" r:id="rId16"/>
    <p:sldId id="259" r:id="rId17"/>
    <p:sldId id="348" r:id="rId18"/>
    <p:sldId id="349" r:id="rId19"/>
    <p:sldId id="310" r:id="rId20"/>
    <p:sldId id="352" r:id="rId21"/>
    <p:sldId id="354" r:id="rId22"/>
    <p:sldId id="355" r:id="rId23"/>
    <p:sldId id="279" r:id="rId24"/>
    <p:sldId id="395" r:id="rId25"/>
    <p:sldId id="397" r:id="rId26"/>
    <p:sldId id="398" r:id="rId27"/>
    <p:sldId id="396" r:id="rId28"/>
    <p:sldId id="399" r:id="rId29"/>
    <p:sldId id="287" r:id="rId30"/>
    <p:sldId id="276" r:id="rId31"/>
    <p:sldId id="392" r:id="rId32"/>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62013" y="882650"/>
            <a:ext cx="7772400" cy="1470025"/>
          </a:xfrm>
        </p:spPr>
        <p:txBody>
          <a:bodyPr/>
          <a:lstStyle>
            <a:lvl1pPr algn="r">
              <a:defRPr>
                <a:solidFill>
                  <a:srgbClr val="879504"/>
                </a:solidFill>
              </a:defRPr>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2195513" y="2349500"/>
            <a:ext cx="6400800" cy="1752600"/>
          </a:xfrm>
        </p:spPr>
        <p:txBody>
          <a:bodyPr/>
          <a:lstStyle>
            <a:lvl1pPr marL="0" indent="0" algn="r">
              <a:buFont typeface="Arial" panose="020B0604020202020204" pitchFamily="34" charset="0"/>
              <a:buNone/>
              <a:defRPr/>
            </a:lvl1pPr>
          </a:lstStyle>
          <a:p>
            <a:pPr lvl="0"/>
            <a:r>
              <a:rPr lang="zh-CN" noProof="0" smtClean="0"/>
              <a:t>单击此处编辑母版副标题样式</a:t>
            </a:r>
            <a:endParaRPr lang="zh-CN" noProof="0" smtClean="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rgbClr val="879504"/>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862013" y="882650"/>
            <a:ext cx="7772400" cy="1470025"/>
          </a:xfrm>
        </p:spPr>
        <p:txBody>
          <a:bodyPr/>
          <a:lstStyle>
            <a:lvl1pPr algn="r">
              <a:defRPr>
                <a:solidFill>
                  <a:srgbClr val="879504"/>
                </a:solidFill>
              </a:defRPr>
            </a:lvl1pPr>
          </a:lstStyle>
          <a:p>
            <a:pPr lvl="0"/>
            <a:r>
              <a:rPr lang="zh-CN" noProof="0" smtClean="0"/>
              <a:t>单击此处编辑母版标题样式</a:t>
            </a:r>
            <a:endParaRPr lang="zh-CN" noProof="0" smtClean="0"/>
          </a:p>
        </p:txBody>
      </p:sp>
      <p:sp>
        <p:nvSpPr>
          <p:cNvPr id="5123" name="Rectangle 3"/>
          <p:cNvSpPr>
            <a:spLocks noGrp="1" noChangeArrowheads="1"/>
          </p:cNvSpPr>
          <p:nvPr>
            <p:ph type="subTitle" idx="1"/>
          </p:nvPr>
        </p:nvSpPr>
        <p:spPr>
          <a:xfrm>
            <a:off x="2195513" y="2349500"/>
            <a:ext cx="6400800" cy="1752600"/>
          </a:xfrm>
        </p:spPr>
        <p:txBody>
          <a:bodyPr/>
          <a:lstStyle>
            <a:lvl1pPr marL="0" indent="0" algn="r">
              <a:buFont typeface="Arial" panose="020B0604020202020204" pitchFamily="34" charset="0"/>
              <a:buNone/>
              <a:defRPr/>
            </a:lvl1pPr>
          </a:lstStyle>
          <a:p>
            <a:pPr lvl="0"/>
            <a:r>
              <a:rPr lang="zh-CN" noProof="0" smtClean="0"/>
              <a:t>单击此处编辑母版副标题样式</a:t>
            </a:r>
            <a:endParaRPr lang="zh-CN" noProof="0"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rgbClr val="879504"/>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4213" y="4221163"/>
            <a:ext cx="7772400" cy="963612"/>
          </a:xfrm>
        </p:spPr>
        <p:txBody>
          <a:bodyPr/>
          <a:lstStyle>
            <a:lvl1pPr>
              <a:defRPr>
                <a:solidFill>
                  <a:schemeClr val="bg1"/>
                </a:solidFill>
              </a:defRPr>
            </a:lvl1pPr>
          </a:lstStyle>
          <a:p>
            <a:pPr lvl="0"/>
            <a:r>
              <a:rPr lang="zh-CN" noProof="0" smtClean="0"/>
              <a:t>单击此处编辑母版标题样式</a:t>
            </a:r>
            <a:endParaRPr lang="zh-CN" noProof="0" smtClean="0"/>
          </a:p>
        </p:txBody>
      </p:sp>
      <p:sp>
        <p:nvSpPr>
          <p:cNvPr id="7171" name="Rectangle 3"/>
          <p:cNvSpPr>
            <a:spLocks noGrp="1" noChangeArrowheads="1"/>
          </p:cNvSpPr>
          <p:nvPr>
            <p:ph type="subTitle" idx="1"/>
          </p:nvPr>
        </p:nvSpPr>
        <p:spPr>
          <a:xfrm>
            <a:off x="1403350" y="5302250"/>
            <a:ext cx="6400800" cy="552450"/>
          </a:xfrm>
        </p:spPr>
        <p:txBody>
          <a:bodyPr/>
          <a:lstStyle>
            <a:lvl1pPr marL="0" indent="0" algn="ctr">
              <a:buFont typeface="Wingdings" panose="05000000000000000000" pitchFamily="2" charset="2"/>
              <a:buNone/>
              <a:defRPr>
                <a:solidFill>
                  <a:schemeClr val="bg1"/>
                </a:solidFill>
                <a:ea typeface="微软雅黑" panose="020B0503020204020204" pitchFamily="34" charset="-122"/>
              </a:defRPr>
            </a:lvl1pPr>
          </a:lstStyle>
          <a:p>
            <a:pPr lvl="0"/>
            <a:r>
              <a:rPr lang="zh-CN" noProof="0" smtClean="0"/>
              <a:t>单击此处编辑母版副标题样式</a:t>
            </a:r>
            <a:endParaRPr lang="zh-CN" noProof="0" smtClean="0"/>
          </a:p>
        </p:txBody>
      </p:sp>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862013" y="882650"/>
            <a:ext cx="7772400" cy="1470025"/>
          </a:xfrm>
        </p:spPr>
        <p:txBody>
          <a:bodyPr/>
          <a:lstStyle>
            <a:lvl1pPr algn="r">
              <a:defRPr>
                <a:solidFill>
                  <a:srgbClr val="879504"/>
                </a:solidFill>
              </a:defRPr>
            </a:lvl1pPr>
          </a:lstStyle>
          <a:p>
            <a:pPr lvl="0"/>
            <a:r>
              <a:rPr lang="zh-CN" noProof="0" smtClean="0"/>
              <a:t>单击此处编辑母版标题样式</a:t>
            </a:r>
            <a:endParaRPr lang="zh-CN" noProof="0" smtClean="0"/>
          </a:p>
        </p:txBody>
      </p:sp>
      <p:sp>
        <p:nvSpPr>
          <p:cNvPr id="9219" name="Rectangle 3"/>
          <p:cNvSpPr>
            <a:spLocks noGrp="1" noChangeArrowheads="1"/>
          </p:cNvSpPr>
          <p:nvPr>
            <p:ph type="subTitle" idx="1"/>
          </p:nvPr>
        </p:nvSpPr>
        <p:spPr>
          <a:xfrm>
            <a:off x="2195513" y="2349500"/>
            <a:ext cx="6400800" cy="1752600"/>
          </a:xfrm>
        </p:spPr>
        <p:txBody>
          <a:bodyPr/>
          <a:lstStyle>
            <a:lvl1pPr marL="0" indent="0" algn="r">
              <a:buFont typeface="Arial" panose="020B0604020202020204" pitchFamily="34" charset="0"/>
              <a:buNone/>
              <a:defRPr/>
            </a:lvl1pPr>
          </a:lstStyle>
          <a:p>
            <a:pPr lvl="0"/>
            <a:r>
              <a:rPr lang="zh-CN" noProof="0" smtClean="0"/>
              <a:t>单击此处编辑母版副标题样式</a:t>
            </a:r>
            <a:endParaRPr lang="zh-CN" noProof="0" smtClean="0"/>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rgbClr val="879504"/>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684213" y="4221163"/>
            <a:ext cx="7772400" cy="963612"/>
          </a:xfrm>
        </p:spPr>
        <p:txBody>
          <a:bodyPr/>
          <a:lstStyle>
            <a:lvl1pPr>
              <a:defRPr>
                <a:solidFill>
                  <a:schemeClr val="bg1"/>
                </a:solidFill>
              </a:defRPr>
            </a:lvl1pPr>
          </a:lstStyle>
          <a:p>
            <a:pPr lvl="0"/>
            <a:r>
              <a:rPr lang="zh-CN" noProof="0" smtClean="0"/>
              <a:t>单击此处编辑母版标题样式</a:t>
            </a:r>
            <a:endParaRPr lang="zh-CN" noProof="0" smtClean="0"/>
          </a:p>
        </p:txBody>
      </p:sp>
      <p:sp>
        <p:nvSpPr>
          <p:cNvPr id="11267" name="Rectangle 3"/>
          <p:cNvSpPr>
            <a:spLocks noGrp="1" noChangeArrowheads="1"/>
          </p:cNvSpPr>
          <p:nvPr>
            <p:ph type="subTitle" idx="1"/>
          </p:nvPr>
        </p:nvSpPr>
        <p:spPr>
          <a:xfrm>
            <a:off x="1403350" y="5302250"/>
            <a:ext cx="6400800" cy="552450"/>
          </a:xfrm>
        </p:spPr>
        <p:txBody>
          <a:bodyPr/>
          <a:lstStyle>
            <a:lvl1pPr marL="0" indent="0" algn="ctr">
              <a:buFont typeface="Wingdings" panose="05000000000000000000" pitchFamily="2" charset="2"/>
              <a:buNone/>
              <a:defRPr>
                <a:solidFill>
                  <a:schemeClr val="bg1"/>
                </a:solidFill>
                <a:ea typeface="微软雅黑" panose="020B0503020204020204" pitchFamily="34" charset="-122"/>
              </a:defRPr>
            </a:lvl1pPr>
          </a:lstStyle>
          <a:p>
            <a:pPr lvl="0"/>
            <a:r>
              <a:rPr lang="zh-CN" noProof="0" smtClean="0"/>
              <a:t>单击此处编辑母版副标题样式</a:t>
            </a:r>
            <a:endParaRPr lang="zh-CN" noProof="0" smtClean="0"/>
          </a:p>
        </p:txBody>
      </p:sp>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2.jpe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3" Type="http://schemas.openxmlformats.org/officeDocument/2006/relationships/theme" Target="../theme/theme4.xml"/><Relationship Id="rId12" Type="http://schemas.openxmlformats.org/officeDocument/2006/relationships/image" Target="../media/image4.jpeg"/><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3" Type="http://schemas.openxmlformats.org/officeDocument/2006/relationships/theme" Target="../theme/theme5.xml"/><Relationship Id="rId12" Type="http://schemas.openxmlformats.org/officeDocument/2006/relationships/image" Target="../media/image2.jpeg"/><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5.xml"/><Relationship Id="rId8" Type="http://schemas.openxmlformats.org/officeDocument/2006/relationships/slideLayout" Target="../slideLayouts/slideLayout64.xml"/><Relationship Id="rId7" Type="http://schemas.openxmlformats.org/officeDocument/2006/relationships/slideLayout" Target="../slideLayouts/slideLayout63.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3" Type="http://schemas.openxmlformats.org/officeDocument/2006/relationships/slideLayout" Target="../slideLayouts/slideLayout59.xml"/><Relationship Id="rId2" Type="http://schemas.openxmlformats.org/officeDocument/2006/relationships/slideLayout" Target="../slideLayouts/slideLayout58.xml"/><Relationship Id="rId13" Type="http://schemas.openxmlformats.org/officeDocument/2006/relationships/theme" Target="../theme/theme6.xml"/><Relationship Id="rId12" Type="http://schemas.openxmlformats.org/officeDocument/2006/relationships/image" Target="../media/image4.jpeg"/><Relationship Id="rId11" Type="http://schemas.openxmlformats.org/officeDocument/2006/relationships/slideLayout" Target="../slideLayouts/slideLayout67.xml"/><Relationship Id="rId10" Type="http://schemas.openxmlformats.org/officeDocument/2006/relationships/slideLayout" Target="../slideLayouts/slideLayout66.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Rectangle 2"/>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hf sldNum="0" hdr="0" ftr="0" dt="0"/>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2pPr>
      <a:lvl3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3pPr>
      <a:lvl4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4pPr>
      <a:lvl5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5pPr>
      <a:lvl6pPr marL="4572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6pPr>
      <a:lvl7pPr marL="9144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7pPr>
      <a:lvl8pPr marL="13716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8pPr>
      <a:lvl9pPr marL="18288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a:solidFill>
            <a:srgbClr val="879504"/>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rgbClr val="879504"/>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a:solidFill>
            <a:srgbClr val="879504"/>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p:sp>
        <p:nvSpPr>
          <p:cNvPr id="2050" name="Rectangle 2"/>
          <p:cNvSpPr>
            <a:spLocks noGrp="1"/>
          </p:cNvSpPr>
          <p:nvPr>
            <p:ph type="title"/>
          </p:nvPr>
        </p:nvSpPr>
        <p:spPr>
          <a:xfrm>
            <a:off x="685800" y="609600"/>
            <a:ext cx="77724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Rectangle 3"/>
          <p:cNvSpPr>
            <a:spLocks noGrp="1"/>
          </p:cNvSpPr>
          <p:nvPr>
            <p:ph type="body" idx="1"/>
          </p:nvPr>
        </p:nvSpPr>
        <p:spPr>
          <a:xfrm>
            <a:off x="685800" y="1981200"/>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3074" name="Rectangle 2"/>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3075" name="Rectangle 3"/>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2pPr>
      <a:lvl3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3pPr>
      <a:lvl4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4pPr>
      <a:lvl5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5pPr>
      <a:lvl6pPr marL="4572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6pPr>
      <a:lvl7pPr marL="9144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7pPr>
      <a:lvl8pPr marL="13716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8pPr>
      <a:lvl9pPr marL="18288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a:solidFill>
            <a:srgbClr val="879504"/>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rgbClr val="879504"/>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a:solidFill>
            <a:srgbClr val="879504"/>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098" name="标题占位符 1"/>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4099" name="文本占位符 2"/>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148" name="日期占位符 3"/>
          <p:cNvSpPr>
            <a:spLocks noGrp="1" noChangeArrowheads="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b="0">
                <a:solidFill>
                  <a:srgbClr val="898989"/>
                </a:solidFill>
                <a:effectLst/>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149" name="页脚占位符 4"/>
          <p:cNvSpPr>
            <a:spLocks noGrp="1" noChangeArrowheads="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b="0">
                <a:solidFill>
                  <a:srgbClr val="898989"/>
                </a:solidFill>
                <a:effectLst/>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150" name="灯片编号占位符 5"/>
          <p:cNvSpPr>
            <a:spLocks noGrp="1" noChangeArrowheads="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b="0">
                <a:solidFill>
                  <a:srgbClr val="898989"/>
                </a:solidFill>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ctr" rtl="0" eaLnBrk="0" fontAlgn="base" hangingPunct="0">
        <a:spcBef>
          <a:spcPct val="0"/>
        </a:spcBef>
        <a:spcAft>
          <a:spcPct val="0"/>
        </a:spcAft>
        <a:defRPr sz="4000" b="1">
          <a:solidFill>
            <a:schemeClr val="tx1"/>
          </a:solidFill>
          <a:latin typeface="+mj-lt"/>
          <a:ea typeface="+mj-ea"/>
          <a:cs typeface="+mj-cs"/>
        </a:defRPr>
      </a:lvl1pPr>
      <a:lvl2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2pPr>
      <a:lvl3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3pPr>
      <a:lvl4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4pPr>
      <a:lvl5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5pPr>
      <a:lvl6pPr marL="4572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6pPr>
      <a:lvl7pPr marL="9144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7pPr>
      <a:lvl8pPr marL="13716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8pPr>
      <a:lvl9pPr marL="18288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122" name="Rectangle 2"/>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5123" name="Rectangle 3"/>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ransition>
    <p:fade/>
  </p:transition>
  <p:hf sldNum="0" hdr="0" ftr="0" dt="0"/>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2pPr>
      <a:lvl3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3pPr>
      <a:lvl4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4pPr>
      <a:lvl5pPr algn="l" rtl="0" eaLnBrk="0" fontAlgn="base" hangingPunct="0">
        <a:spcBef>
          <a:spcPct val="0"/>
        </a:spcBef>
        <a:spcAft>
          <a:spcPct val="0"/>
        </a:spcAft>
        <a:defRPr sz="3600" b="1">
          <a:solidFill>
            <a:schemeClr val="bg1"/>
          </a:solidFill>
          <a:latin typeface="Calibri" panose="020F0502020204030204" pitchFamily="34" charset="0"/>
          <a:ea typeface="微软雅黑" panose="020B0503020204020204" pitchFamily="34" charset="-122"/>
        </a:defRPr>
      </a:lvl5pPr>
      <a:lvl6pPr marL="4572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6pPr>
      <a:lvl7pPr marL="9144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7pPr>
      <a:lvl8pPr marL="13716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8pPr>
      <a:lvl9pPr marL="1828800" algn="l" rtl="0" fontAlgn="base">
        <a:spcBef>
          <a:spcPct val="0"/>
        </a:spcBef>
        <a:spcAft>
          <a:spcPct val="0"/>
        </a:spcAft>
        <a:defRPr sz="3600" b="1">
          <a:solidFill>
            <a:schemeClr val="bg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a:solidFill>
            <a:srgbClr val="879504"/>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rgbClr val="879504"/>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a:solidFill>
            <a:srgbClr val="879504"/>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1600">
          <a:solidFill>
            <a:srgbClr val="879504"/>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1600">
          <a:solidFill>
            <a:srgbClr val="879504"/>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146" name="标题占位符 1"/>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6147" name="文本占位符 2"/>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44" name="日期占位符 3"/>
          <p:cNvSpPr>
            <a:spLocks noGrp="1" noChangeArrowheads="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b="0">
                <a:solidFill>
                  <a:srgbClr val="898989"/>
                </a:solidFill>
                <a:effectLst/>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245" name="页脚占位符 4"/>
          <p:cNvSpPr>
            <a:spLocks noGrp="1" noChangeArrowheads="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b="0">
                <a:solidFill>
                  <a:srgbClr val="898989"/>
                </a:solidFill>
                <a:effectLst/>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246" name="灯片编号占位符 5"/>
          <p:cNvSpPr>
            <a:spLocks noGrp="1" noChangeArrowheads="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b="0">
                <a:solidFill>
                  <a:srgbClr val="898989"/>
                </a:solidFill>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sldNum="0" hdr="0" ftr="0" dt="0"/>
  <p:txStyles>
    <p:titleStyle>
      <a:lvl1pPr algn="ctr" rtl="0" eaLnBrk="0" fontAlgn="base" hangingPunct="0">
        <a:spcBef>
          <a:spcPct val="0"/>
        </a:spcBef>
        <a:spcAft>
          <a:spcPct val="0"/>
        </a:spcAft>
        <a:defRPr sz="4000" b="1">
          <a:solidFill>
            <a:schemeClr val="tx1"/>
          </a:solidFill>
          <a:latin typeface="+mj-lt"/>
          <a:ea typeface="+mj-ea"/>
          <a:cs typeface="+mj-cs"/>
        </a:defRPr>
      </a:lvl1pPr>
      <a:lvl2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2pPr>
      <a:lvl3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3pPr>
      <a:lvl4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4pPr>
      <a:lvl5pPr algn="ctr" rtl="0" eaLnBrk="0" fontAlgn="base" hangingPunct="0">
        <a:spcBef>
          <a:spcPct val="0"/>
        </a:spcBef>
        <a:spcAft>
          <a:spcPct val="0"/>
        </a:spcAft>
        <a:defRPr sz="4000" b="1">
          <a:solidFill>
            <a:schemeClr val="tx1"/>
          </a:solidFill>
          <a:latin typeface="Impact" panose="020B0806030902050204" pitchFamily="34" charset="0"/>
          <a:ea typeface="微软雅黑" panose="020B0503020204020204" pitchFamily="34" charset="-122"/>
        </a:defRPr>
      </a:lvl5pPr>
      <a:lvl6pPr marL="4572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6pPr>
      <a:lvl7pPr marL="9144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7pPr>
      <a:lvl8pPr marL="13716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8pPr>
      <a:lvl9pPr marL="1828800" algn="ctr" rtl="0" fontAlgn="base">
        <a:spcBef>
          <a:spcPct val="0"/>
        </a:spcBef>
        <a:spcAft>
          <a:spcPct val="0"/>
        </a:spcAft>
        <a:defRPr sz="4000" b="1">
          <a:solidFill>
            <a:schemeClr val="tx1"/>
          </a:solidFill>
          <a:latin typeface="Impact" panose="020B080603090205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oleObject" Target="../embeddings/oleObject2.bin"/><Relationship Id="rId2" Type="http://schemas.openxmlformats.org/officeDocument/2006/relationships/image" Target="../media/image6.png"/><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image" Target="../media/image9.jpe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image" Target="../media/image23.jpeg"/><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Picture 2" descr="图片5"/>
          <p:cNvPicPr>
            <a:picLocks noChangeAspect="1"/>
          </p:cNvPicPr>
          <p:nvPr/>
        </p:nvPicPr>
        <p:blipFill>
          <a:blip r:embed="rId1"/>
          <a:stretch>
            <a:fillRect/>
          </a:stretch>
        </p:blipFill>
        <p:spPr>
          <a:xfrm>
            <a:off x="0" y="0"/>
            <a:ext cx="9144000" cy="6858000"/>
          </a:xfrm>
          <a:prstGeom prst="rect">
            <a:avLst/>
          </a:prstGeom>
          <a:noFill/>
          <a:ln w="9525">
            <a:noFill/>
          </a:ln>
        </p:spPr>
      </p:pic>
      <p:sp>
        <p:nvSpPr>
          <p:cNvPr id="13315" name="Text Box 3"/>
          <p:cNvSpPr txBox="1">
            <a:spLocks noChangeArrowheads="1"/>
          </p:cNvSpPr>
          <p:nvPr/>
        </p:nvSpPr>
        <p:spPr bwMode="auto">
          <a:xfrm>
            <a:off x="0" y="1844675"/>
            <a:ext cx="914400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a:spcBef>
                <a:spcPct val="50000"/>
              </a:spcBef>
              <a:buClrTx/>
              <a:buSzTx/>
              <a:buFontTx/>
              <a:defRPr/>
            </a:pPr>
            <a:r>
              <a:rPr kumimoji="0" lang="zh-CN" sz="60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在马克思墓前的讲话</a:t>
            </a:r>
            <a:endParaRPr kumimoji="0" lang="zh-CN" sz="60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algn="ctr" defTabSz="914400">
              <a:spcBef>
                <a:spcPct val="50000"/>
              </a:spcBef>
              <a:buClrTx/>
              <a:buSzTx/>
              <a:buFontTx/>
              <a:defRPr/>
            </a:pPr>
            <a:r>
              <a:rPr kumimoji="0" lang="zh-CN" sz="4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rPr>
              <a:t>恩格斯</a:t>
            </a:r>
            <a:endParaRPr kumimoji="0" lang="zh-CN" sz="4800"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3314" name="Object 2"/>
          <p:cNvGraphicFramePr>
            <a:graphicFrameLocks noChangeAspect="1"/>
          </p:cNvGraphicFramePr>
          <p:nvPr/>
        </p:nvGraphicFramePr>
        <p:xfrm>
          <a:off x="0" y="0"/>
          <a:ext cx="4618038" cy="6858000"/>
        </p:xfrm>
        <a:graphic>
          <a:graphicData uri="http://schemas.openxmlformats.org/presentationml/2006/ole">
            <mc:AlternateContent xmlns:mc="http://schemas.openxmlformats.org/markup-compatibility/2006">
              <mc:Choice xmlns:v="urn:schemas-microsoft-com:vml" Requires="v">
                <p:oleObj spid="_x0000_s3076" name="" r:id="rId1" imgW="2828925" imgH="3343275" progId="Paint.Picture">
                  <p:embed/>
                </p:oleObj>
              </mc:Choice>
              <mc:Fallback>
                <p:oleObj name="" r:id="rId1" imgW="2828925" imgH="3343275" progId="Paint.Picture">
                  <p:embed/>
                  <p:pic>
                    <p:nvPicPr>
                      <p:cNvPr id="0" name="图片 3075"/>
                      <p:cNvPicPr/>
                      <p:nvPr/>
                    </p:nvPicPr>
                    <p:blipFill>
                      <a:blip r:embed="rId2"/>
                      <a:stretch>
                        <a:fillRect/>
                      </a:stretch>
                    </p:blipFill>
                    <p:spPr>
                      <a:xfrm>
                        <a:off x="0" y="0"/>
                        <a:ext cx="4618038" cy="6858000"/>
                      </a:xfrm>
                      <a:prstGeom prst="rect">
                        <a:avLst/>
                      </a:prstGeom>
                      <a:noFill/>
                      <a:ln w="38100">
                        <a:noFill/>
                        <a:miter/>
                      </a:ln>
                    </p:spPr>
                  </p:pic>
                </p:oleObj>
              </mc:Fallback>
            </mc:AlternateContent>
          </a:graphicData>
        </a:graphic>
      </p:graphicFrame>
      <p:sp>
        <p:nvSpPr>
          <p:cNvPr id="13315" name="Rectangle 3"/>
          <p:cNvSpPr/>
          <p:nvPr>
            <p:ph type="title" idx="4294967295"/>
          </p:nvPr>
        </p:nvSpPr>
        <p:spPr>
          <a:xfrm>
            <a:off x="4427538" y="1268413"/>
            <a:ext cx="622300" cy="4141787"/>
          </a:xfrm>
          <a:ln/>
        </p:spPr>
        <p:txBody>
          <a:bodyPr vert="eaVert" wrap="square" lIns="91440" tIns="45720" rIns="91440" bIns="45720" anchor="t">
            <a:spAutoFit/>
          </a:bodyPr>
          <a:p>
            <a:pPr eaLnBrk="1" hangingPunct="1">
              <a:spcBef>
                <a:spcPct val="50000"/>
              </a:spcBef>
            </a:pPr>
            <a:r>
              <a:rPr lang="zh-CN" altLang="en-US" sz="3200" b="0" dirty="0">
                <a:solidFill>
                  <a:srgbClr val="FF3300"/>
                </a:solidFill>
                <a:ea typeface="华文行楷" pitchFamily="2" charset="-122"/>
              </a:rPr>
              <a:t>卡尔</a:t>
            </a:r>
            <a:r>
              <a:rPr lang="zh-CN" altLang="zh-CN" sz="3200" b="0" dirty="0">
                <a:solidFill>
                  <a:srgbClr val="FF3300"/>
                </a:solidFill>
                <a:ea typeface="华文行楷" pitchFamily="2" charset="-122"/>
              </a:rPr>
              <a:t>·</a:t>
            </a:r>
            <a:r>
              <a:rPr lang="zh-CN" altLang="en-US" sz="3200" b="0" dirty="0">
                <a:solidFill>
                  <a:srgbClr val="FF3300"/>
                </a:solidFill>
                <a:ea typeface="华文行楷" pitchFamily="2" charset="-122"/>
              </a:rPr>
              <a:t>马克思标准像</a:t>
            </a:r>
            <a:endParaRPr lang="zh-CN" altLang="en-US" sz="3200" b="0" dirty="0">
              <a:solidFill>
                <a:srgbClr val="FF3300"/>
              </a:solidFill>
              <a:ea typeface="华文行楷" pitchFamily="2" charset="-122"/>
            </a:endParaRPr>
          </a:p>
        </p:txBody>
      </p:sp>
      <p:graphicFrame>
        <p:nvGraphicFramePr>
          <p:cNvPr id="13316" name="Object 4"/>
          <p:cNvGraphicFramePr>
            <a:graphicFrameLocks noChangeAspect="1"/>
          </p:cNvGraphicFramePr>
          <p:nvPr/>
        </p:nvGraphicFramePr>
        <p:xfrm>
          <a:off x="5003800" y="0"/>
          <a:ext cx="4140200" cy="6858000"/>
        </p:xfrm>
        <a:graphic>
          <a:graphicData uri="http://schemas.openxmlformats.org/presentationml/2006/ole">
            <mc:AlternateContent xmlns:mc="http://schemas.openxmlformats.org/markup-compatibility/2006">
              <mc:Choice xmlns:v="urn:schemas-microsoft-com:vml" Requires="v">
                <p:oleObj spid="_x0000_s3077" name="" r:id="rId3" imgW="1552575" imgH="2552700" progId="Paint.Picture">
                  <p:embed/>
                </p:oleObj>
              </mc:Choice>
              <mc:Fallback>
                <p:oleObj name="" r:id="rId3" imgW="1552575" imgH="2552700" progId="Paint.Picture">
                  <p:embed/>
                  <p:pic>
                    <p:nvPicPr>
                      <p:cNvPr id="0" name="图片 3076"/>
                      <p:cNvPicPr/>
                      <p:nvPr/>
                    </p:nvPicPr>
                    <p:blipFill>
                      <a:blip r:embed="rId4"/>
                      <a:stretch>
                        <a:fillRect/>
                      </a:stretch>
                    </p:blipFill>
                    <p:spPr>
                      <a:xfrm>
                        <a:off x="5003800" y="0"/>
                        <a:ext cx="4140200" cy="6858000"/>
                      </a:xfrm>
                      <a:prstGeom prst="rect">
                        <a:avLst/>
                      </a:prstGeom>
                      <a:noFill/>
                      <a:ln w="38100">
                        <a:noFill/>
                        <a:miter/>
                      </a:ln>
                    </p:spPr>
                  </p:pic>
                </p:oleObj>
              </mc:Fallback>
            </mc:AlternateContent>
          </a:graphicData>
        </a:graphic>
      </p:graphicFrame>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Picture 2" descr="马克思在特里尔的故居"/>
          <p:cNvPicPr>
            <a:picLocks noChangeAspect="1"/>
          </p:cNvPicPr>
          <p:nvPr/>
        </p:nvPicPr>
        <p:blipFill>
          <a:blip r:embed="rId1"/>
          <a:stretch>
            <a:fillRect/>
          </a:stretch>
        </p:blipFill>
        <p:spPr>
          <a:xfrm>
            <a:off x="34925" y="0"/>
            <a:ext cx="4465638" cy="6858000"/>
          </a:xfrm>
          <a:prstGeom prst="rect">
            <a:avLst/>
          </a:prstGeom>
          <a:noFill/>
          <a:ln w="9525">
            <a:noFill/>
          </a:ln>
        </p:spPr>
      </p:pic>
      <p:pic>
        <p:nvPicPr>
          <p:cNvPr id="14339" name="Picture 3" descr="马克思在特里尔的故居2"/>
          <p:cNvPicPr>
            <a:picLocks noChangeAspect="1"/>
          </p:cNvPicPr>
          <p:nvPr/>
        </p:nvPicPr>
        <p:blipFill>
          <a:blip r:embed="rId2"/>
          <a:stretch>
            <a:fillRect/>
          </a:stretch>
        </p:blipFill>
        <p:spPr>
          <a:xfrm>
            <a:off x="5003800" y="0"/>
            <a:ext cx="4140200" cy="6858000"/>
          </a:xfrm>
          <a:prstGeom prst="rect">
            <a:avLst/>
          </a:prstGeom>
          <a:noFill/>
          <a:ln w="9525">
            <a:noFill/>
          </a:ln>
        </p:spPr>
      </p:pic>
      <p:sp>
        <p:nvSpPr>
          <p:cNvPr id="16388" name="Text Box 4"/>
          <p:cNvSpPr txBox="1">
            <a:spLocks noChangeArrowheads="1"/>
          </p:cNvSpPr>
          <p:nvPr/>
        </p:nvSpPr>
        <p:spPr bwMode="auto">
          <a:xfrm>
            <a:off x="3673475" y="0"/>
            <a:ext cx="1403350" cy="645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marR="0" defTabSz="914400">
              <a:spcBef>
                <a:spcPct val="50000"/>
              </a:spcBef>
              <a:buClrTx/>
              <a:buSzTx/>
              <a:buFontTx/>
              <a:defRPr/>
            </a:pPr>
            <a:r>
              <a:rPr kumimoji="0" lang="zh-CN" altLang="zh-CN" b="0" kern="1200" cap="none" spc="0" normalizeH="0" baseline="0" noProof="0">
                <a:solidFill>
                  <a:srgbClr val="333399"/>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                             </a:t>
            </a:r>
            <a:r>
              <a:rPr kumimoji="0" lang="zh-CN" sz="3200" kern="1200" cap="none" spc="0" normalizeH="0" baseline="0" noProof="0">
                <a:solidFill>
                  <a:srgbClr val="FF330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马克思在特里尔的故居</a:t>
            </a:r>
            <a:endParaRPr kumimoji="0" lang="zh-CN" sz="3200" kern="1200" cap="none" spc="0" normalizeH="0" baseline="0" noProof="0">
              <a:solidFill>
                <a:srgbClr val="FF330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spcBef>
                <a:spcPct val="50000"/>
              </a:spcBef>
              <a:buClrTx/>
              <a:buSzTx/>
              <a:buFontTx/>
              <a:defRPr/>
            </a:pPr>
            <a:endParaRPr kumimoji="0" lang="zh-CN" altLang="zh-CN" sz="3200" kern="1200" cap="none" spc="0" normalizeH="0" baseline="0" noProof="0">
              <a:solidFill>
                <a:srgbClr val="FF3300"/>
              </a:solidFill>
              <a:latin typeface="Arial" panose="020B0604020202020204" pitchFamily="34" charset="0"/>
              <a:ea typeface="宋体" panose="02010600030101010101" pitchFamily="2" charset="-122"/>
              <a:cs typeface="+mn-cs"/>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p:nvPr>
            <p:ph type="body" sz="half" idx="1"/>
          </p:nvPr>
        </p:nvSpPr>
        <p:spPr>
          <a:ln/>
        </p:spPr>
        <p:txBody>
          <a:bodyPr vert="horz" wrap="square" lIns="91440" tIns="45720" rIns="91440" bIns="45720" anchor="t"/>
          <a:p>
            <a:pPr eaLnBrk="1" hangingPunct="1">
              <a:lnSpc>
                <a:spcPct val="90000"/>
              </a:lnSpc>
              <a:buClrTx/>
              <a:buSzTx/>
              <a:buFont typeface="Arial" panose="020B0604020202020204" pitchFamily="34" charset="0"/>
            </a:pPr>
            <a:r>
              <a:rPr lang="zh-CN" altLang="en-US" dirty="0"/>
              <a:t> </a:t>
            </a:r>
            <a:r>
              <a:rPr lang="zh-CN" altLang="en-US" dirty="0">
                <a:solidFill>
                  <a:schemeClr val="tx1"/>
                </a:solidFill>
              </a:rPr>
              <a:t>  燕妮,（1814～1881）德国人，马克思的妻子、助手和亲密战友。生于德国威斯特华伦的一个贵族家庭，燕妮和卡尔最早在孩童时候就一直是朋友，燕妮有着深褐色的头发，深蓝色的眼睛，在特利尔备受注目，甚至被选为舞会女王。</a:t>
            </a:r>
            <a:endParaRPr lang="zh-CN" altLang="en-US" dirty="0">
              <a:solidFill>
                <a:schemeClr val="tx1"/>
              </a:solidFill>
            </a:endParaRPr>
          </a:p>
          <a:p>
            <a:pPr eaLnBrk="1" hangingPunct="1">
              <a:lnSpc>
                <a:spcPct val="90000"/>
              </a:lnSpc>
              <a:buClrTx/>
              <a:buSzTx/>
              <a:buFont typeface="Arial" panose="020B0604020202020204" pitchFamily="34" charset="0"/>
            </a:pPr>
            <a:r>
              <a:rPr lang="zh-CN" altLang="en-US" dirty="0">
                <a:solidFill>
                  <a:schemeClr val="tx1"/>
                </a:solidFill>
              </a:rPr>
              <a:t>     1843 年她与马克思结婚。为了马克思的革命事业，她几乎献出了自己的一切。</a:t>
            </a:r>
            <a:endParaRPr lang="zh-CN" altLang="en-US" dirty="0">
              <a:solidFill>
                <a:schemeClr val="tx1"/>
              </a:solidFill>
            </a:endParaRPr>
          </a:p>
        </p:txBody>
      </p:sp>
      <p:sp>
        <p:nvSpPr>
          <p:cNvPr id="15363" name="Rectangle 3"/>
          <p:cNvSpPr/>
          <p:nvPr>
            <p:ph type="title"/>
          </p:nvPr>
        </p:nvSpPr>
        <p:spPr>
          <a:xfrm>
            <a:off x="539750" y="333375"/>
            <a:ext cx="8229600" cy="1143000"/>
          </a:xfrm>
          <a:ln/>
        </p:spPr>
        <p:txBody>
          <a:bodyPr vert="horz" wrap="square" lIns="91440" tIns="45720" rIns="91440" bIns="45720" anchor="ctr"/>
          <a:p>
            <a:pPr algn="ctr" eaLnBrk="1" hangingPunct="1"/>
            <a:r>
              <a:rPr lang="zh-CN" altLang="en-US" dirty="0">
                <a:solidFill>
                  <a:schemeClr val="folHlink"/>
                </a:solidFill>
              </a:rPr>
              <a:t>马克思的家庭</a:t>
            </a:r>
            <a:endParaRPr lang="zh-CN" altLang="en-US" dirty="0">
              <a:solidFill>
                <a:schemeClr val="folHlink"/>
              </a:solidFill>
            </a:endParaRPr>
          </a:p>
        </p:txBody>
      </p:sp>
      <p:pic>
        <p:nvPicPr>
          <p:cNvPr id="15364" name="Picture 4" descr="bki-20100826165742-1692816632"/>
          <p:cNvPicPr>
            <a:picLocks noChangeAspect="1"/>
          </p:cNvPicPr>
          <p:nvPr>
            <p:ph sz="half" idx="2"/>
          </p:nvPr>
        </p:nvPicPr>
        <p:blipFill>
          <a:blip r:embed="rId1"/>
          <a:srcRect/>
          <a:stretch>
            <a:fillRect/>
          </a:stretch>
        </p:blipFill>
        <p:spPr>
          <a:xfrm>
            <a:off x="5003800" y="1628775"/>
            <a:ext cx="3363913" cy="4238625"/>
          </a:xfrm>
          <a:ln/>
        </p:spPr>
      </p:pic>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Picture 2" descr="马克思-09"/>
          <p:cNvPicPr>
            <a:picLocks noChangeAspect="1"/>
          </p:cNvPicPr>
          <p:nvPr/>
        </p:nvPicPr>
        <p:blipFill>
          <a:blip r:embed="rId1"/>
          <a:stretch>
            <a:fillRect/>
          </a:stretch>
        </p:blipFill>
        <p:spPr>
          <a:xfrm>
            <a:off x="971550" y="0"/>
            <a:ext cx="7488238" cy="6858000"/>
          </a:xfrm>
          <a:prstGeom prst="rect">
            <a:avLst/>
          </a:prstGeom>
          <a:noFill/>
          <a:ln w="9525">
            <a:noFill/>
          </a:ln>
        </p:spPr>
      </p:pic>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Picture 2" descr="马克思-11"/>
          <p:cNvPicPr>
            <a:picLocks noChangeAspect="1"/>
          </p:cNvPicPr>
          <p:nvPr/>
        </p:nvPicPr>
        <p:blipFill>
          <a:blip r:embed="rId1"/>
          <a:stretch>
            <a:fillRect/>
          </a:stretch>
        </p:blipFill>
        <p:spPr>
          <a:xfrm>
            <a:off x="533400" y="0"/>
            <a:ext cx="8077200" cy="6858000"/>
          </a:xfrm>
          <a:prstGeom prst="rect">
            <a:avLst/>
          </a:prstGeom>
          <a:noFill/>
          <a:ln w="9525">
            <a:noFill/>
          </a:ln>
        </p:spPr>
      </p:pic>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9D0FF"/>
        </a:solidFill>
        <a:effectLst/>
      </p:bgPr>
    </p:bg>
    <p:spTree>
      <p:nvGrpSpPr>
        <p:cNvPr id="1" name=""/>
        <p:cNvGrpSpPr/>
        <p:nvPr/>
      </p:nvGrpSpPr>
      <p:grpSpPr/>
      <p:sp>
        <p:nvSpPr>
          <p:cNvPr id="18434" name="Rectangle 2"/>
          <p:cNvSpPr>
            <a:spLocks noGrp="1"/>
          </p:cNvSpPr>
          <p:nvPr>
            <p:ph type="title"/>
          </p:nvPr>
        </p:nvSpPr>
        <p:spPr>
          <a:xfrm>
            <a:off x="533400" y="4725988"/>
            <a:ext cx="8001000" cy="1674812"/>
          </a:xfrm>
          <a:ln/>
        </p:spPr>
        <p:txBody>
          <a:bodyPr vert="horz" wrap="square" lIns="91440" tIns="45720" rIns="91440" bIns="45720" anchor="ctr"/>
          <a:p>
            <a:pPr eaLnBrk="1" hangingPunct="1"/>
            <a:r>
              <a:rPr lang="zh-CN" altLang="en-US" b="1" dirty="0">
                <a:solidFill>
                  <a:schemeClr val="accent2"/>
                </a:solidFill>
              </a:rPr>
              <a:t>马克思和恩格斯的友谊“超过了古人关于友谊的一切最动人的传说”</a:t>
            </a:r>
            <a:r>
              <a:rPr lang="zh-CN" altLang="zh-CN" b="1" dirty="0">
                <a:solidFill>
                  <a:schemeClr val="accent2"/>
                </a:solidFill>
              </a:rPr>
              <a:t>——</a:t>
            </a:r>
            <a:r>
              <a:rPr lang="zh-CN" altLang="en-US" b="1" dirty="0">
                <a:solidFill>
                  <a:schemeClr val="accent2"/>
                </a:solidFill>
              </a:rPr>
              <a:t>列宁</a:t>
            </a:r>
            <a:endParaRPr lang="zh-CN" altLang="en-US" b="1" dirty="0">
              <a:solidFill>
                <a:schemeClr val="accent2"/>
              </a:solidFill>
            </a:endParaRPr>
          </a:p>
        </p:txBody>
      </p:sp>
      <p:sp>
        <p:nvSpPr>
          <p:cNvPr id="20483" name="Rectangle 3"/>
          <p:cNvSpPr>
            <a:spLocks noChangeArrowheads="1"/>
          </p:cNvSpPr>
          <p:nvPr/>
        </p:nvSpPr>
        <p:spPr bwMode="auto">
          <a:xfrm>
            <a:off x="3771900" y="240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4" name="Rectangle 4"/>
          <p:cNvSpPr>
            <a:spLocks noChangeArrowheads="1"/>
          </p:cNvSpPr>
          <p:nvPr/>
        </p:nvSpPr>
        <p:spPr bwMode="auto">
          <a:xfrm>
            <a:off x="3829050" y="240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5" name="Rectangle 5"/>
          <p:cNvSpPr>
            <a:spLocks noChangeArrowheads="1"/>
          </p:cNvSpPr>
          <p:nvPr/>
        </p:nvSpPr>
        <p:spPr bwMode="auto">
          <a:xfrm>
            <a:off x="3829050" y="2405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6" name="Rectangle 6"/>
          <p:cNvSpPr>
            <a:spLocks noChangeArrowheads="1"/>
          </p:cNvSpPr>
          <p:nvPr/>
        </p:nvSpPr>
        <p:spPr bwMode="auto">
          <a:xfrm>
            <a:off x="3771900" y="2405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7" name="Rectangle 7"/>
          <p:cNvSpPr>
            <a:spLocks noChangeArrowheads="1"/>
          </p:cNvSpPr>
          <p:nvPr/>
        </p:nvSpPr>
        <p:spPr bwMode="auto">
          <a:xfrm>
            <a:off x="3829050" y="2381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8" name="Rectangle 8"/>
          <p:cNvSpPr>
            <a:spLocks noChangeArrowheads="1"/>
          </p:cNvSpPr>
          <p:nvPr/>
        </p:nvSpPr>
        <p:spPr bwMode="auto">
          <a:xfrm>
            <a:off x="3476625" y="2424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89" name="Rectangle 9"/>
          <p:cNvSpPr>
            <a:spLocks noChangeArrowheads="1"/>
          </p:cNvSpPr>
          <p:nvPr/>
        </p:nvSpPr>
        <p:spPr bwMode="auto">
          <a:xfrm>
            <a:off x="3829050" y="2433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0490" name="Rectangle 10"/>
          <p:cNvSpPr>
            <a:spLocks noChangeArrowheads="1"/>
          </p:cNvSpPr>
          <p:nvPr/>
        </p:nvSpPr>
        <p:spPr bwMode="auto">
          <a:xfrm>
            <a:off x="2857500" y="1519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pic>
        <p:nvPicPr>
          <p:cNvPr id="18443" name="Picture 11"/>
          <p:cNvPicPr>
            <a:picLocks noChangeAspect="1"/>
          </p:cNvPicPr>
          <p:nvPr/>
        </p:nvPicPr>
        <p:blipFill>
          <a:blip r:embed="rId1"/>
          <a:srcRect l="23856" t="34048" r="42076" b="15077"/>
          <a:stretch>
            <a:fillRect/>
          </a:stretch>
        </p:blipFill>
        <p:spPr>
          <a:xfrm>
            <a:off x="404813" y="609600"/>
            <a:ext cx="3557587" cy="3962400"/>
          </a:xfrm>
          <a:prstGeom prst="rect">
            <a:avLst/>
          </a:prstGeom>
          <a:noFill/>
          <a:ln w="9525">
            <a:noFill/>
          </a:ln>
        </p:spPr>
      </p:pic>
      <p:sp>
        <p:nvSpPr>
          <p:cNvPr id="20492" name="Rectangle 12"/>
          <p:cNvSpPr>
            <a:spLocks noChangeArrowheads="1"/>
          </p:cNvSpPr>
          <p:nvPr/>
        </p:nvSpPr>
        <p:spPr bwMode="auto">
          <a:xfrm>
            <a:off x="2562225" y="1190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pic>
        <p:nvPicPr>
          <p:cNvPr id="18445" name="Picture 13"/>
          <p:cNvPicPr>
            <a:picLocks noChangeAspect="1"/>
          </p:cNvPicPr>
          <p:nvPr/>
        </p:nvPicPr>
        <p:blipFill>
          <a:blip r:embed="rId2"/>
          <a:srcRect l="31219" t="37299" r="34940" b="12350"/>
          <a:stretch>
            <a:fillRect/>
          </a:stretch>
        </p:blipFill>
        <p:spPr>
          <a:xfrm>
            <a:off x="4800600" y="609600"/>
            <a:ext cx="3489325" cy="3886200"/>
          </a:xfrm>
          <a:prstGeom prst="rect">
            <a:avLst/>
          </a:prstGeom>
          <a:noFill/>
          <a:ln w="9525">
            <a:noFill/>
          </a:ln>
        </p:spPr>
      </p:pic>
    </p:spTree>
  </p:cSld>
  <p:clrMapOvr>
    <a:masterClrMapping/>
  </p:clrMapOvr>
  <p:transition spd="med">
    <p:wheel spokes="4"/>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ChangeArrowheads="1"/>
          </p:cNvSpPr>
          <p:nvPr/>
        </p:nvSpPr>
        <p:spPr bwMode="auto">
          <a:xfrm>
            <a:off x="1908175" y="1052513"/>
            <a:ext cx="6516688" cy="498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马克思和恩格斯于</a:t>
            </a:r>
            <a:r>
              <a:rPr kumimoji="0" lang="zh-CN" alt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1844</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年在巴黎相识。之后的四十年时间里，他们共同战斗，共同创造革命理论，共拟</a:t>
            </a:r>
            <a:r>
              <a:rPr kumimoji="0" lang="zh-CN" alt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共产党宣言</a:t>
            </a:r>
            <a:r>
              <a:rPr kumimoji="0" lang="zh-CN" alt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，合作</a:t>
            </a:r>
            <a:r>
              <a:rPr kumimoji="0" lang="zh-CN" alt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资本论</a:t>
            </a:r>
            <a:r>
              <a:rPr kumimoji="0" lang="zh-CN" alt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a:t>
            </a:r>
            <a:r>
              <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a:t>
            </a:r>
            <a:endParaRPr kumimoji="0" lang="zh-CN" sz="44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zh-CN"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a:t>
            </a:r>
            <a:endParaRPr kumimoji="0" lang="zh-CN"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pic>
        <p:nvPicPr>
          <p:cNvPr id="19459" name="Picture 3" descr="17"/>
          <p:cNvPicPr>
            <a:picLocks noChangeAspect="1"/>
          </p:cNvPicPr>
          <p:nvPr/>
        </p:nvPicPr>
        <p:blipFill>
          <a:blip r:embed="rId1"/>
          <a:stretch>
            <a:fillRect/>
          </a:stretch>
        </p:blipFill>
        <p:spPr>
          <a:xfrm>
            <a:off x="611188" y="4581525"/>
            <a:ext cx="1460500" cy="1651000"/>
          </a:xfrm>
          <a:prstGeom prst="rect">
            <a:avLst/>
          </a:prstGeom>
          <a:noFill/>
          <a:ln w="9525">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20482" name="Picture 2" descr="2007101617569514_2"/>
          <p:cNvPicPr>
            <a:picLocks noChangeAspect="1"/>
          </p:cNvPicPr>
          <p:nvPr/>
        </p:nvPicPr>
        <p:blipFill>
          <a:blip r:embed="rId1"/>
          <a:stretch>
            <a:fillRect/>
          </a:stretch>
        </p:blipFill>
        <p:spPr>
          <a:xfrm>
            <a:off x="0" y="0"/>
            <a:ext cx="4500563" cy="6858000"/>
          </a:xfrm>
          <a:prstGeom prst="rect">
            <a:avLst/>
          </a:prstGeom>
          <a:noFill/>
          <a:ln w="9525">
            <a:noFill/>
          </a:ln>
        </p:spPr>
      </p:pic>
      <p:sp>
        <p:nvSpPr>
          <p:cNvPr id="21507" name="Text Box 3"/>
          <p:cNvSpPr txBox="1">
            <a:spLocks noChangeArrowheads="1"/>
          </p:cNvSpPr>
          <p:nvPr/>
        </p:nvSpPr>
        <p:spPr bwMode="auto">
          <a:xfrm>
            <a:off x="2643188" y="1557338"/>
            <a:ext cx="5889625" cy="483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spcBef>
                <a:spcPct val="50000"/>
              </a:spcBef>
              <a:buClrTx/>
              <a:buSzTx/>
              <a:buFontTx/>
              <a:defRPr/>
            </a:pPr>
            <a:r>
              <a:rPr kumimoji="0" lang="zh-CN" sz="36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　　</a:t>
            </a:r>
            <a:r>
              <a:rPr kumimoji="0" lang="zh-CN"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1883</a:t>
            </a:r>
            <a:r>
              <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年</a:t>
            </a:r>
            <a:r>
              <a:rPr kumimoji="0" lang="zh-CN"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月</a:t>
            </a:r>
            <a:r>
              <a:rPr kumimoji="0" lang="zh-CN"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14</a:t>
            </a:r>
            <a:r>
              <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日，伟大的无产阶级革命导师、科学共产主义创始人马克思因病逝世，</a:t>
            </a:r>
            <a:r>
              <a:rPr kumimoji="0" lang="zh-CN"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月</a:t>
            </a:r>
            <a:r>
              <a:rPr kumimoji="0" lang="zh-CN"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17</a:t>
            </a:r>
            <a:r>
              <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日，他的葬礼在伦敦海格特公墓举行，恩格斯发表了这篇演说辞。</a:t>
            </a:r>
            <a:endParaRPr kumimoji="0" 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Tree>
  </p:cSld>
  <p:clrMapOvr>
    <a:masterClrMapping/>
  </p:clrMapOvr>
  <p:transition>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WordArt 2"/>
          <p:cNvSpPr/>
          <p:nvPr/>
        </p:nvSpPr>
        <p:spPr>
          <a:xfrm>
            <a:off x="3708400" y="692150"/>
            <a:ext cx="4752975" cy="1368425"/>
          </a:xfrm>
          <a:prstGeom prst="rect">
            <a:avLst/>
          </a:prstGeom>
        </p:spPr>
        <p:txBody>
          <a:bodyPr wrap="none" fromWordArt="1">
            <a:prstTxWarp prst="textPlain">
              <a:avLst>
                <a:gd name="adj" fmla="val 50000"/>
              </a:avLst>
            </a:prstTxWarp>
            <a:normAutofit/>
          </a:bodyPr>
          <a:p>
            <a:pPr algn="ctr"/>
            <a:r>
              <a:rPr lang="zh-CN" altLang="en-US" sz="3600" b="1">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朗读课文</a:t>
            </a:r>
            <a:endParaRPr lang="zh-CN" altLang="en-US" sz="3600" b="1">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endParaRPr>
          </a:p>
        </p:txBody>
      </p:sp>
      <p:sp>
        <p:nvSpPr>
          <p:cNvPr id="21507" name="WordArt 3"/>
          <p:cNvSpPr/>
          <p:nvPr/>
        </p:nvSpPr>
        <p:spPr>
          <a:xfrm>
            <a:off x="684213" y="3789363"/>
            <a:ext cx="5976937" cy="1873250"/>
          </a:xfrm>
          <a:prstGeom prst="rect">
            <a:avLst/>
          </a:prstGeom>
        </p:spPr>
        <p:txBody>
          <a:bodyPr wrap="none" fromWordArt="1">
            <a:prstTxWarp prst="textSlantUp">
              <a:avLst>
                <a:gd name="adj" fmla="val 32056"/>
              </a:avLst>
            </a:prstTxWarp>
            <a:normAutofit/>
          </a:bodyPr>
          <a:p>
            <a:pPr algn="ctr"/>
            <a:r>
              <a:rPr lang="zh-CN" altLang="en-US" sz="3600" b="1">
                <a:ln w="9525" cap="flat" cmpd="sng">
                  <a:solidFill>
                    <a:srgbClr val="CC99FF"/>
                  </a:solidFill>
                  <a:prstDash val="solid"/>
                  <a:headEnd type="none" w="med" len="med"/>
                  <a:tailEnd type="none" w="med" len="med"/>
                </a:ln>
                <a:gradFill rotWithShape="1">
                  <a:gsLst>
                    <a:gs pos="0">
                      <a:srgbClr val="6600CC"/>
                    </a:gs>
                    <a:gs pos="100000">
                      <a:srgbClr val="CC00CC"/>
                    </a:gs>
                  </a:gsLst>
                  <a:lin ang="5400000" scaled="1"/>
                  <a:tileRect/>
                </a:gradFill>
                <a:effectLst>
                  <a:outerShdw dist="53882" dir="2699999" algn="ctr" rotWithShape="0">
                    <a:srgbClr val="9999FF">
                      <a:alpha val="75000"/>
                    </a:srgbClr>
                  </a:outerShdw>
                </a:effectLst>
                <a:latin typeface="宋体" panose="02010600030101010101" pitchFamily="2" charset="-122"/>
                <a:ea typeface="宋体" panose="02010600030101010101" pitchFamily="2" charset="-122"/>
              </a:rPr>
              <a:t>理清文章思路</a:t>
            </a:r>
            <a:endParaRPr lang="zh-CN" altLang="en-US" sz="3600" b="1">
              <a:ln w="9525" cap="flat" cmpd="sng">
                <a:solidFill>
                  <a:srgbClr val="CC99FF"/>
                </a:solidFill>
                <a:prstDash val="solid"/>
                <a:headEnd type="none" w="med" len="med"/>
                <a:tailEnd type="none" w="med" len="med"/>
              </a:ln>
              <a:gradFill rotWithShape="1">
                <a:gsLst>
                  <a:gs pos="0">
                    <a:srgbClr val="6600CC"/>
                  </a:gs>
                  <a:gs pos="100000">
                    <a:srgbClr val="CC00CC"/>
                  </a:gs>
                </a:gsLst>
                <a:lin ang="5400000" scaled="1"/>
                <a:tileRect/>
              </a:gradFill>
              <a:effectLst>
                <a:outerShdw dist="53882" dir="2699999" algn="ctr" rotWithShape="0">
                  <a:srgbClr val="9999FF">
                    <a:alpha val="75000"/>
                  </a:srgbClr>
                </a:outerShdw>
              </a:effectLst>
              <a:latin typeface="宋体" panose="02010600030101010101" pitchFamily="2" charset="-122"/>
              <a:ea typeface="宋体" panose="02010600030101010101" pitchFamily="2" charset="-122"/>
            </a:endParaRPr>
          </a:p>
        </p:txBody>
      </p:sp>
      <p:pic>
        <p:nvPicPr>
          <p:cNvPr id="21508" name="Picture 4" descr="5"/>
          <p:cNvPicPr>
            <a:picLocks noChangeAspect="1"/>
          </p:cNvPicPr>
          <p:nvPr/>
        </p:nvPicPr>
        <p:blipFill>
          <a:blip r:embed="rId1"/>
          <a:stretch>
            <a:fillRect/>
          </a:stretch>
        </p:blipFill>
        <p:spPr>
          <a:xfrm>
            <a:off x="684213" y="3141663"/>
            <a:ext cx="7704137" cy="303212"/>
          </a:xfrm>
          <a:prstGeom prst="rect">
            <a:avLst/>
          </a:prstGeom>
          <a:noFill/>
          <a:ln w="9525">
            <a:noFill/>
          </a:ln>
        </p:spPr>
      </p:pic>
    </p:spTree>
  </p:cSld>
  <p:clrMapOvr>
    <a:masterClrMapping/>
  </p:clrMapOvr>
  <p:transition>
    <p:wheel spokes="8"/>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2530" name="Rectangle 2"/>
          <p:cNvSpPr/>
          <p:nvPr/>
        </p:nvSpPr>
        <p:spPr>
          <a:xfrm>
            <a:off x="676275" y="260350"/>
            <a:ext cx="7772400" cy="1143000"/>
          </a:xfrm>
          <a:prstGeom prst="rect">
            <a:avLst/>
          </a:prstGeom>
          <a:noFill/>
          <a:ln w="9525">
            <a:noFill/>
          </a:ln>
        </p:spPr>
        <p:txBody>
          <a:bodyPr anchor="ctr"/>
          <a:p>
            <a:pPr algn="ctr"/>
            <a:r>
              <a:rPr lang="zh-CN" altLang="en-US" sz="6600" dirty="0">
                <a:solidFill>
                  <a:srgbClr val="FF3300"/>
                </a:solidFill>
                <a:latin typeface="Arial" panose="020B0604020202020204" pitchFamily="34" charset="0"/>
                <a:ea typeface="华文新魏" pitchFamily="2" charset="-122"/>
              </a:rPr>
              <a:t>悼词的特点</a:t>
            </a:r>
            <a:endParaRPr lang="zh-CN" altLang="en-US" sz="6600" dirty="0">
              <a:solidFill>
                <a:srgbClr val="FF3300"/>
              </a:solidFill>
              <a:latin typeface="Arial" panose="020B0604020202020204" pitchFamily="34" charset="0"/>
              <a:ea typeface="华文新魏" pitchFamily="2" charset="-122"/>
            </a:endParaRPr>
          </a:p>
        </p:txBody>
      </p:sp>
      <p:grpSp>
        <p:nvGrpSpPr>
          <p:cNvPr id="22531" name="Group 3"/>
          <p:cNvGrpSpPr/>
          <p:nvPr/>
        </p:nvGrpSpPr>
        <p:grpSpPr>
          <a:xfrm>
            <a:off x="-11112" y="1782763"/>
            <a:ext cx="8923337" cy="4872037"/>
            <a:chOff x="-215" y="-312"/>
            <a:chExt cx="5621" cy="3069"/>
          </a:xfrm>
        </p:grpSpPr>
        <p:sp>
          <p:nvSpPr>
            <p:cNvPr id="24580" name="Rectangle 4"/>
            <p:cNvSpPr>
              <a:spLocks noChangeArrowheads="1"/>
            </p:cNvSpPr>
            <p:nvPr/>
          </p:nvSpPr>
          <p:spPr bwMode="auto">
            <a:xfrm>
              <a:off x="2046" y="-312"/>
              <a:ext cx="3360" cy="911"/>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悼词是对死者表示哀悼的话</a:t>
              </a:r>
              <a:endPar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1" name="Rectangle 5"/>
            <p:cNvSpPr>
              <a:spLocks noChangeArrowheads="1"/>
            </p:cNvSpPr>
            <p:nvPr/>
          </p:nvSpPr>
          <p:spPr bwMode="auto">
            <a:xfrm>
              <a:off x="-135" y="-157"/>
              <a:ext cx="1584" cy="485"/>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内   容</a:t>
              </a:r>
              <a:endPar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2" name="Rectangle 6"/>
            <p:cNvSpPr>
              <a:spLocks noChangeArrowheads="1"/>
            </p:cNvSpPr>
            <p:nvPr/>
          </p:nvSpPr>
          <p:spPr bwMode="auto">
            <a:xfrm>
              <a:off x="-135" y="816"/>
              <a:ext cx="1542" cy="485"/>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感情基调</a:t>
              </a:r>
              <a:endPar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3" name="Rectangle 7"/>
            <p:cNvSpPr>
              <a:spLocks noChangeArrowheads="1"/>
            </p:cNvSpPr>
            <p:nvPr/>
          </p:nvSpPr>
          <p:spPr bwMode="auto">
            <a:xfrm>
              <a:off x="2039" y="625"/>
              <a:ext cx="3360" cy="911"/>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一般是沉痛、悲伤及哀悼、惋惜</a:t>
              </a:r>
              <a:endPar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4" name="Rectangle 8"/>
            <p:cNvSpPr>
              <a:spLocks noChangeArrowheads="1"/>
            </p:cNvSpPr>
            <p:nvPr/>
          </p:nvSpPr>
          <p:spPr bwMode="auto">
            <a:xfrm>
              <a:off x="-215" y="1725"/>
              <a:ext cx="1542" cy="485"/>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表达方式</a:t>
              </a:r>
              <a:endParaRPr kumimoji="0" lang="zh-CN" sz="44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5" name="Rectangle 9"/>
            <p:cNvSpPr>
              <a:spLocks noChangeArrowheads="1"/>
            </p:cNvSpPr>
            <p:nvPr/>
          </p:nvSpPr>
          <p:spPr bwMode="auto">
            <a:xfrm>
              <a:off x="1680" y="1536"/>
              <a:ext cx="3719" cy="1221"/>
            </a:xfrm>
            <a:prstGeom prst="rect">
              <a:avLst/>
            </a:prstGeom>
            <a:noFill/>
            <a:ln w="9525" cmpd="sng">
              <a:solidFill>
                <a:schemeClr val="bg1"/>
              </a:solidFill>
              <a:miter lim="800000"/>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40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有叙述，有议论，更有抒情。而且可以说，抒情贯穿着全文。</a:t>
              </a:r>
              <a:endParaRPr kumimoji="0" lang="zh-CN" sz="40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4586" name="AutoShape 10"/>
            <p:cNvSpPr>
              <a:spLocks noChangeArrowheads="1"/>
            </p:cNvSpPr>
            <p:nvPr/>
          </p:nvSpPr>
          <p:spPr bwMode="auto">
            <a:xfrm>
              <a:off x="1449" y="-11"/>
              <a:ext cx="528" cy="192"/>
            </a:xfrm>
            <a:prstGeom prst="rightArrow">
              <a:avLst>
                <a:gd name="adj1" fmla="val 22917"/>
                <a:gd name="adj2" fmla="val 77598"/>
              </a:avLst>
            </a:prstGeom>
            <a:solidFill>
              <a:schemeClr val="bg1"/>
            </a:solidFill>
            <a:ln w="9525" cmpd="sng">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spTree>
  </p:cSld>
  <p:clrMapOvr>
    <a:masterClrMapping/>
  </p:clrMapOvr>
  <p:transition>
    <p:pull/>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3554" name="Text Box 2"/>
          <p:cNvSpPr txBox="1"/>
          <p:nvPr/>
        </p:nvSpPr>
        <p:spPr>
          <a:xfrm>
            <a:off x="381000" y="2133600"/>
            <a:ext cx="762000" cy="3170238"/>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lgn="ctr">
              <a:spcBef>
                <a:spcPct val="50000"/>
              </a:spcBef>
            </a:pPr>
            <a:r>
              <a:rPr lang="zh-CN" altLang="en-US" sz="4000" dirty="0">
                <a:solidFill>
                  <a:schemeClr val="bg1"/>
                </a:solidFill>
                <a:latin typeface="Arial" panose="020B0604020202020204" pitchFamily="34" charset="0"/>
                <a:ea typeface="幼圆" pitchFamily="49" charset="-122"/>
              </a:rPr>
              <a:t>悼词的结构</a:t>
            </a:r>
            <a:endParaRPr lang="zh-CN" altLang="en-US" sz="4000" dirty="0">
              <a:solidFill>
                <a:schemeClr val="bg1"/>
              </a:solidFill>
              <a:latin typeface="Arial" panose="020B0604020202020204" pitchFamily="34" charset="0"/>
              <a:ea typeface="幼圆" pitchFamily="49" charset="-122"/>
            </a:endParaRPr>
          </a:p>
        </p:txBody>
      </p:sp>
      <p:sp>
        <p:nvSpPr>
          <p:cNvPr id="23555" name="Text Box 3"/>
          <p:cNvSpPr txBox="1"/>
          <p:nvPr/>
        </p:nvSpPr>
        <p:spPr>
          <a:xfrm>
            <a:off x="1600200" y="1143000"/>
            <a:ext cx="1223963" cy="708025"/>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lgn="ctr">
              <a:spcBef>
                <a:spcPct val="50000"/>
              </a:spcBef>
            </a:pPr>
            <a:r>
              <a:rPr lang="zh-CN" altLang="en-US" sz="4000" dirty="0">
                <a:solidFill>
                  <a:schemeClr val="bg1"/>
                </a:solidFill>
                <a:latin typeface="Arial" panose="020B0604020202020204" pitchFamily="34" charset="0"/>
                <a:ea typeface="幼圆" pitchFamily="49" charset="-122"/>
              </a:rPr>
              <a:t>开头</a:t>
            </a:r>
            <a:endParaRPr lang="zh-CN" altLang="en-US" sz="4000" dirty="0">
              <a:solidFill>
                <a:schemeClr val="bg1"/>
              </a:solidFill>
              <a:latin typeface="Arial" panose="020B0604020202020204" pitchFamily="34" charset="0"/>
              <a:ea typeface="幼圆" pitchFamily="49" charset="-122"/>
            </a:endParaRPr>
          </a:p>
        </p:txBody>
      </p:sp>
      <p:sp>
        <p:nvSpPr>
          <p:cNvPr id="23556" name="Text Box 4"/>
          <p:cNvSpPr txBox="1"/>
          <p:nvPr/>
        </p:nvSpPr>
        <p:spPr>
          <a:xfrm>
            <a:off x="1676400" y="3200400"/>
            <a:ext cx="1223963" cy="708025"/>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lgn="ctr">
              <a:spcBef>
                <a:spcPct val="50000"/>
              </a:spcBef>
            </a:pPr>
            <a:r>
              <a:rPr lang="zh-CN" altLang="en-US" sz="4000" dirty="0">
                <a:solidFill>
                  <a:schemeClr val="bg1"/>
                </a:solidFill>
                <a:latin typeface="Arial" panose="020B0604020202020204" pitchFamily="34" charset="0"/>
                <a:ea typeface="幼圆" pitchFamily="49" charset="-122"/>
              </a:rPr>
              <a:t>正文</a:t>
            </a:r>
            <a:endParaRPr lang="zh-CN" altLang="en-US" sz="4000" dirty="0">
              <a:solidFill>
                <a:schemeClr val="bg1"/>
              </a:solidFill>
              <a:latin typeface="Arial" panose="020B0604020202020204" pitchFamily="34" charset="0"/>
              <a:ea typeface="幼圆" pitchFamily="49" charset="-122"/>
            </a:endParaRPr>
          </a:p>
        </p:txBody>
      </p:sp>
      <p:sp>
        <p:nvSpPr>
          <p:cNvPr id="23557" name="Text Box 5"/>
          <p:cNvSpPr txBox="1"/>
          <p:nvPr/>
        </p:nvSpPr>
        <p:spPr>
          <a:xfrm>
            <a:off x="1600200" y="5105400"/>
            <a:ext cx="1295400" cy="708025"/>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lgn="ctr">
              <a:spcBef>
                <a:spcPct val="50000"/>
              </a:spcBef>
            </a:pPr>
            <a:r>
              <a:rPr lang="zh-CN" altLang="en-US" sz="4000" dirty="0">
                <a:solidFill>
                  <a:schemeClr val="bg1"/>
                </a:solidFill>
                <a:latin typeface="Arial" panose="020B0604020202020204" pitchFamily="34" charset="0"/>
                <a:ea typeface="幼圆" pitchFamily="49" charset="-122"/>
              </a:rPr>
              <a:t>结尾</a:t>
            </a:r>
            <a:endParaRPr lang="zh-CN" altLang="en-US" sz="4000" dirty="0">
              <a:solidFill>
                <a:schemeClr val="bg1"/>
              </a:solidFill>
              <a:latin typeface="Arial" panose="020B0604020202020204" pitchFamily="34" charset="0"/>
              <a:ea typeface="幼圆" pitchFamily="49" charset="-122"/>
            </a:endParaRPr>
          </a:p>
        </p:txBody>
      </p:sp>
      <p:sp>
        <p:nvSpPr>
          <p:cNvPr id="23558" name="Text Box 6"/>
          <p:cNvSpPr txBox="1"/>
          <p:nvPr/>
        </p:nvSpPr>
        <p:spPr>
          <a:xfrm>
            <a:off x="3581400" y="609600"/>
            <a:ext cx="4968875" cy="1938338"/>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spcBef>
                <a:spcPct val="50000"/>
              </a:spcBef>
            </a:pPr>
            <a:r>
              <a:rPr lang="zh-CN" altLang="en-US" sz="4000" dirty="0">
                <a:solidFill>
                  <a:schemeClr val="bg1"/>
                </a:solidFill>
                <a:latin typeface="Arial" panose="020B0604020202020204" pitchFamily="34" charset="0"/>
                <a:ea typeface="幼圆" pitchFamily="49" charset="-122"/>
              </a:rPr>
              <a:t>介绍死者逝世的原因、时间、地点、享年及其生前的身份职务</a:t>
            </a:r>
            <a:endParaRPr lang="zh-CN" altLang="en-US" sz="4000" dirty="0">
              <a:solidFill>
                <a:schemeClr val="bg1"/>
              </a:solidFill>
              <a:latin typeface="Arial" panose="020B0604020202020204" pitchFamily="34" charset="0"/>
              <a:ea typeface="幼圆" pitchFamily="49" charset="-122"/>
            </a:endParaRPr>
          </a:p>
        </p:txBody>
      </p:sp>
      <p:sp>
        <p:nvSpPr>
          <p:cNvPr id="23559" name="Text Box 7"/>
          <p:cNvSpPr txBox="1"/>
          <p:nvPr/>
        </p:nvSpPr>
        <p:spPr>
          <a:xfrm>
            <a:off x="3581400" y="2667000"/>
            <a:ext cx="4968875" cy="1938338"/>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spcBef>
                <a:spcPct val="50000"/>
              </a:spcBef>
            </a:pPr>
            <a:r>
              <a:rPr lang="zh-CN" altLang="en-US" sz="4000" dirty="0">
                <a:solidFill>
                  <a:schemeClr val="bg1"/>
                </a:solidFill>
                <a:latin typeface="Arial" panose="020B0604020202020204" pitchFamily="34" charset="0"/>
                <a:ea typeface="幼圆" pitchFamily="49" charset="-122"/>
              </a:rPr>
              <a:t>追述死者的经历和一生中的成就贡献，并简要地作出评价</a:t>
            </a:r>
            <a:endParaRPr lang="zh-CN" altLang="en-US" sz="4000" dirty="0">
              <a:solidFill>
                <a:schemeClr val="bg1"/>
              </a:solidFill>
              <a:latin typeface="Arial" panose="020B0604020202020204" pitchFamily="34" charset="0"/>
              <a:ea typeface="幼圆" pitchFamily="49" charset="-122"/>
            </a:endParaRPr>
          </a:p>
        </p:txBody>
      </p:sp>
      <p:sp>
        <p:nvSpPr>
          <p:cNvPr id="23560" name="Text Box 8"/>
          <p:cNvSpPr txBox="1"/>
          <p:nvPr/>
        </p:nvSpPr>
        <p:spPr>
          <a:xfrm>
            <a:off x="3581400" y="4724400"/>
            <a:ext cx="4968875" cy="1938338"/>
          </a:xfrm>
          <a:prstGeom prst="rect">
            <a:avLst/>
          </a:prstGeom>
          <a:noFill/>
          <a:ln w="38100" cap="flat" cmpd="sng">
            <a:solidFill>
              <a:schemeClr val="bg1"/>
            </a:solidFill>
            <a:prstDash val="solid"/>
            <a:miter/>
            <a:headEnd type="none" w="med" len="med"/>
            <a:tailEnd type="none" w="med" len="med"/>
          </a:ln>
          <a:effectLst>
            <a:prstShdw prst="shdw17" dist="17961" dir="2699999">
              <a:schemeClr val="bg1"/>
            </a:prstShdw>
          </a:effectLst>
        </p:spPr>
        <p:txBody>
          <a:bodyPr>
            <a:spAutoFit/>
          </a:bodyPr>
          <a:p>
            <a:pPr>
              <a:spcBef>
                <a:spcPct val="50000"/>
              </a:spcBef>
            </a:pPr>
            <a:r>
              <a:rPr lang="zh-CN" altLang="en-US" sz="4000" dirty="0">
                <a:solidFill>
                  <a:schemeClr val="bg1"/>
                </a:solidFill>
                <a:latin typeface="Arial" panose="020B0604020202020204" pitchFamily="34" charset="0"/>
                <a:ea typeface="幼圆" pitchFamily="49" charset="-122"/>
              </a:rPr>
              <a:t>对死者表示哀悼之情，对参加悼念仪式的人提出希望要求等</a:t>
            </a:r>
            <a:endParaRPr lang="zh-CN" altLang="en-US" sz="4000" dirty="0">
              <a:solidFill>
                <a:schemeClr val="bg1"/>
              </a:solidFill>
              <a:latin typeface="Arial" panose="020B0604020202020204" pitchFamily="34" charset="0"/>
              <a:ea typeface="幼圆" pitchFamily="49" charset="-122"/>
            </a:endParaRPr>
          </a:p>
        </p:txBody>
      </p:sp>
      <p:grpSp>
        <p:nvGrpSpPr>
          <p:cNvPr id="23561" name="Group 9"/>
          <p:cNvGrpSpPr/>
          <p:nvPr/>
        </p:nvGrpSpPr>
        <p:grpSpPr>
          <a:xfrm>
            <a:off x="1143000" y="1447800"/>
            <a:ext cx="533400" cy="3962400"/>
            <a:chOff x="0" y="0"/>
            <a:chExt cx="336" cy="2496"/>
          </a:xfrm>
        </p:grpSpPr>
        <p:sp>
          <p:nvSpPr>
            <p:cNvPr id="25610" name="AutoShape 10"/>
            <p:cNvSpPr/>
            <p:nvPr/>
          </p:nvSpPr>
          <p:spPr bwMode="auto">
            <a:xfrm>
              <a:off x="0" y="0"/>
              <a:ext cx="288" cy="2496"/>
            </a:xfrm>
            <a:prstGeom prst="leftBrace">
              <a:avLst>
                <a:gd name="adj1" fmla="val 0"/>
                <a:gd name="adj2" fmla="val 52245"/>
              </a:avLst>
            </a:prstGeom>
            <a:noFill/>
            <a:ln w="5715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5611" name="Line 11"/>
            <p:cNvSpPr>
              <a:spLocks noChangeShapeType="1"/>
            </p:cNvSpPr>
            <p:nvPr/>
          </p:nvSpPr>
          <p:spPr bwMode="auto">
            <a:xfrm>
              <a:off x="0" y="1296"/>
              <a:ext cx="336" cy="0"/>
            </a:xfrm>
            <a:prstGeom prst="line">
              <a:avLst/>
            </a:prstGeom>
            <a:noFill/>
            <a:ln w="571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sp>
        <p:nvSpPr>
          <p:cNvPr id="25612" name="Line 12"/>
          <p:cNvSpPr>
            <a:spLocks noChangeShapeType="1"/>
          </p:cNvSpPr>
          <p:nvPr/>
        </p:nvSpPr>
        <p:spPr bwMode="auto">
          <a:xfrm>
            <a:off x="2819400" y="1447800"/>
            <a:ext cx="762000" cy="0"/>
          </a:xfrm>
          <a:prstGeom prst="line">
            <a:avLst/>
          </a:prstGeom>
          <a:noFill/>
          <a:ln w="571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5613" name="Line 13"/>
          <p:cNvSpPr>
            <a:spLocks noChangeShapeType="1"/>
          </p:cNvSpPr>
          <p:nvPr/>
        </p:nvSpPr>
        <p:spPr bwMode="auto">
          <a:xfrm>
            <a:off x="2895600" y="5410200"/>
            <a:ext cx="685800" cy="0"/>
          </a:xfrm>
          <a:prstGeom prst="line">
            <a:avLst/>
          </a:prstGeom>
          <a:noFill/>
          <a:ln w="571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5614" name="Line 14"/>
          <p:cNvSpPr>
            <a:spLocks noChangeShapeType="1"/>
          </p:cNvSpPr>
          <p:nvPr/>
        </p:nvSpPr>
        <p:spPr bwMode="auto">
          <a:xfrm>
            <a:off x="2895600" y="3505200"/>
            <a:ext cx="685800" cy="0"/>
          </a:xfrm>
          <a:prstGeom prst="line">
            <a:avLst/>
          </a:prstGeom>
          <a:noFill/>
          <a:ln w="571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578" name="Object 2"/>
          <p:cNvGraphicFramePr>
            <a:graphicFrameLocks noChangeAspect="1"/>
          </p:cNvGraphicFramePr>
          <p:nvPr/>
        </p:nvGraphicFramePr>
        <p:xfrm>
          <a:off x="4860925" y="0"/>
          <a:ext cx="4203700" cy="6858000"/>
        </p:xfrm>
        <a:graphic>
          <a:graphicData uri="http://schemas.openxmlformats.org/presentationml/2006/ole">
            <mc:AlternateContent xmlns:mc="http://schemas.openxmlformats.org/markup-compatibility/2006">
              <mc:Choice xmlns:v="urn:schemas-microsoft-com:vml" Requires="v">
                <p:oleObj spid="_x0000_s3076" name="" r:id="rId1" imgW="1333500" imgH="2266950" progId="Paint.Picture">
                  <p:embed/>
                </p:oleObj>
              </mc:Choice>
              <mc:Fallback>
                <p:oleObj name="" r:id="rId1" imgW="1333500" imgH="2266950" progId="Paint.Picture">
                  <p:embed/>
                  <p:pic>
                    <p:nvPicPr>
                      <p:cNvPr id="0" name="图片 3075"/>
                      <p:cNvPicPr/>
                      <p:nvPr/>
                    </p:nvPicPr>
                    <p:blipFill>
                      <a:blip r:embed="rId2"/>
                      <a:stretch>
                        <a:fillRect/>
                      </a:stretch>
                    </p:blipFill>
                    <p:spPr>
                      <a:xfrm>
                        <a:off x="4860925" y="0"/>
                        <a:ext cx="4203700" cy="6858000"/>
                      </a:xfrm>
                      <a:prstGeom prst="rect">
                        <a:avLst/>
                      </a:prstGeom>
                      <a:noFill/>
                      <a:ln w="38100">
                        <a:noFill/>
                        <a:miter/>
                      </a:ln>
                    </p:spPr>
                  </p:pic>
                </p:oleObj>
              </mc:Fallback>
            </mc:AlternateContent>
          </a:graphicData>
        </a:graphic>
      </p:graphicFrame>
      <p:sp>
        <p:nvSpPr>
          <p:cNvPr id="24579" name="Text Box 3"/>
          <p:cNvSpPr txBox="1"/>
          <p:nvPr/>
        </p:nvSpPr>
        <p:spPr>
          <a:xfrm>
            <a:off x="58738" y="981075"/>
            <a:ext cx="5076825" cy="5262563"/>
          </a:xfrm>
          <a:prstGeom prst="rect">
            <a:avLst/>
          </a:prstGeom>
          <a:noFill/>
          <a:ln w="9525">
            <a:noFill/>
          </a:ln>
        </p:spPr>
        <p:txBody>
          <a:bodyPr>
            <a:spAutoFit/>
          </a:bodyPr>
          <a:p>
            <a:pPr>
              <a:spcBef>
                <a:spcPct val="50000"/>
              </a:spcBef>
            </a:pPr>
            <a:r>
              <a:rPr lang="zh-CN" altLang="en-US" sz="4800" dirty="0">
                <a:solidFill>
                  <a:srgbClr val="000000"/>
                </a:solidFill>
                <a:latin typeface="Arial" panose="020B0604020202020204" pitchFamily="34" charset="0"/>
              </a:rPr>
              <a:t>马克思的墓志铭：</a:t>
            </a:r>
            <a:r>
              <a:rPr lang="zh-CN" altLang="en-US" sz="4800" dirty="0">
                <a:solidFill>
                  <a:srgbClr val="FF3300"/>
                </a:solidFill>
                <a:latin typeface="Arial" panose="020B0604020202020204" pitchFamily="34" charset="0"/>
              </a:rPr>
              <a:t>历史上   的哲学家总是千方百计地以各种各样的方式</a:t>
            </a:r>
            <a:r>
              <a:rPr lang="zh-CN" altLang="en-US" sz="4800" u="sng" dirty="0">
                <a:solidFill>
                  <a:srgbClr val="FF3300"/>
                </a:solidFill>
                <a:latin typeface="Arial" panose="020B0604020202020204" pitchFamily="34" charset="0"/>
              </a:rPr>
              <a:t>解释世界</a:t>
            </a:r>
            <a:r>
              <a:rPr lang="zh-CN" altLang="en-US" sz="4800" dirty="0">
                <a:solidFill>
                  <a:srgbClr val="FF3300"/>
                </a:solidFill>
                <a:latin typeface="Arial" panose="020B0604020202020204" pitchFamily="34" charset="0"/>
              </a:rPr>
              <a:t>，然而更重要的是</a:t>
            </a:r>
            <a:r>
              <a:rPr lang="zh-CN" altLang="en-US" sz="4800" u="sng" dirty="0">
                <a:solidFill>
                  <a:srgbClr val="FF3300"/>
                </a:solidFill>
                <a:latin typeface="Arial" panose="020B0604020202020204" pitchFamily="34" charset="0"/>
              </a:rPr>
              <a:t>改造世界</a:t>
            </a:r>
            <a:r>
              <a:rPr lang="zh-CN" altLang="en-US" sz="4800" dirty="0">
                <a:solidFill>
                  <a:srgbClr val="FF3300"/>
                </a:solidFill>
                <a:latin typeface="Arial" panose="020B0604020202020204" pitchFamily="34" charset="0"/>
              </a:rPr>
              <a:t>。</a:t>
            </a:r>
            <a:endParaRPr lang="zh-CN" altLang="en-US" sz="4800" dirty="0">
              <a:solidFill>
                <a:srgbClr val="FF3300"/>
              </a:solidFill>
              <a:latin typeface="Arial" panose="020B0604020202020204" pitchFamily="34" charset="0"/>
            </a:endParaRPr>
          </a:p>
        </p:txBody>
      </p:sp>
      <p:sp>
        <p:nvSpPr>
          <p:cNvPr id="26628" name="AutoShape 4"/>
          <p:cNvSpPr>
            <a:spLocks noChangeArrowheads="1"/>
          </p:cNvSpPr>
          <p:nvPr/>
        </p:nvSpPr>
        <p:spPr bwMode="auto">
          <a:xfrm>
            <a:off x="4356100" y="2205038"/>
            <a:ext cx="1871663" cy="43021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cmpd="sng">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5" name="AutoShape 7"/>
          <p:cNvSpPr>
            <a:spLocks noChangeArrowheads="1"/>
          </p:cNvSpPr>
          <p:nvPr/>
        </p:nvSpPr>
        <p:spPr bwMode="auto">
          <a:xfrm>
            <a:off x="882650" y="615950"/>
            <a:ext cx="2395538" cy="5765800"/>
          </a:xfrm>
          <a:prstGeom prst="roundRect">
            <a:avLst>
              <a:gd name="adj" fmla="val 0"/>
            </a:avLst>
          </a:prstGeom>
          <a:solidFill>
            <a:schemeClr val="tx1"/>
          </a:solidFill>
          <a:ln w="57150" cmpd="sng">
            <a:solidFill>
              <a:schemeClr val="folHlink"/>
            </a:solidFill>
            <a:round/>
          </a:ln>
          <a:effectLst>
            <a:outerShdw dist="107763" dir="2700000" algn="ctr" rotWithShape="0">
              <a:schemeClr val="bg2"/>
            </a:outerShdw>
          </a:effectLst>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72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隶书" pitchFamily="49" charset="-122"/>
                <a:cs typeface="+mn-cs"/>
              </a:rPr>
              <a:t>在马克思墓</a:t>
            </a:r>
            <a:endParaRPr kumimoji="0" lang="en-US" altLang="zh-CN" sz="72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隶书" pitchFamily="49"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sz="72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隶书" pitchFamily="49" charset="-122"/>
                <a:cs typeface="+mn-cs"/>
              </a:rPr>
              <a:t>前的讲话</a:t>
            </a:r>
            <a:endParaRPr kumimoji="0" lang="zh-CN" sz="72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隶书" pitchFamily="49" charset="-122"/>
              <a:cs typeface="+mn-cs"/>
            </a:endParaRPr>
          </a:p>
        </p:txBody>
      </p:sp>
      <p:sp>
        <p:nvSpPr>
          <p:cNvPr id="27656" name="Rectangle 8"/>
          <p:cNvSpPr>
            <a:spLocks noChangeArrowheads="1"/>
          </p:cNvSpPr>
          <p:nvPr/>
        </p:nvSpPr>
        <p:spPr bwMode="auto">
          <a:xfrm>
            <a:off x="3302000" y="627063"/>
            <a:ext cx="3889375" cy="1574800"/>
          </a:xfrm>
          <a:prstGeom prst="rect">
            <a:avLst/>
          </a:prstGeom>
          <a:solidFill>
            <a:schemeClr val="tx1"/>
          </a:solidFill>
          <a:ln w="57150" cmpd="sng">
            <a:solidFill>
              <a:schemeClr val="folHlink"/>
            </a:solidFill>
            <a:miter lim="800000"/>
          </a:ln>
          <a:effectLst>
            <a:outerShdw dist="107763" dir="2700000" algn="ctr" rotWithShape="0">
              <a:schemeClr val="bg2"/>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沉痛的悼念</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r>
              <a:rPr kumimoji="0" lang="zh-CN" alt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1~2</a:t>
            </a: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p:txBody>
      </p:sp>
      <p:sp>
        <p:nvSpPr>
          <p:cNvPr id="27657" name="Rectangle 9"/>
          <p:cNvSpPr>
            <a:spLocks noChangeArrowheads="1"/>
          </p:cNvSpPr>
          <p:nvPr/>
        </p:nvSpPr>
        <p:spPr bwMode="auto">
          <a:xfrm>
            <a:off x="3276600" y="2560638"/>
            <a:ext cx="3887788" cy="1577975"/>
          </a:xfrm>
          <a:prstGeom prst="rect">
            <a:avLst/>
          </a:prstGeom>
          <a:solidFill>
            <a:schemeClr val="tx1"/>
          </a:solidFill>
          <a:ln w="57150" cmpd="sng">
            <a:solidFill>
              <a:schemeClr val="folHlink"/>
            </a:solidFill>
            <a:miter lim="800000"/>
          </a:ln>
          <a:effectLst>
            <a:outerShdw dist="107763" dir="2700000" algn="ctr" rotWithShape="0">
              <a:schemeClr val="bg2"/>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巨大的贡献</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r>
              <a:rPr kumimoji="0" lang="zh-CN" alt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3~7</a:t>
            </a: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p:txBody>
      </p:sp>
      <p:sp>
        <p:nvSpPr>
          <p:cNvPr id="27658" name="Rectangle 10"/>
          <p:cNvSpPr>
            <a:spLocks noChangeArrowheads="1"/>
          </p:cNvSpPr>
          <p:nvPr/>
        </p:nvSpPr>
        <p:spPr bwMode="auto">
          <a:xfrm>
            <a:off x="3278188" y="4594225"/>
            <a:ext cx="3913188" cy="1787525"/>
          </a:xfrm>
          <a:prstGeom prst="rect">
            <a:avLst/>
          </a:prstGeom>
          <a:solidFill>
            <a:schemeClr val="tx1"/>
          </a:solidFill>
          <a:ln w="57150" cmpd="sng">
            <a:solidFill>
              <a:schemeClr val="folHlink"/>
            </a:solidFill>
            <a:miter lim="800000"/>
          </a:ln>
          <a:effectLst>
            <a:outerShdw dist="107763" dir="2700000" algn="ctr" rotWithShape="0">
              <a:schemeClr val="bg2"/>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深远的影响</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r>
              <a:rPr kumimoji="0" lang="zh-CN" alt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8~9</a:t>
            </a:r>
            <a:r>
              <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rPr>
              <a:t>）</a:t>
            </a:r>
            <a:endParaRPr kumimoji="0" lang="zh-CN" sz="5400" b="1" i="0" u="none" strike="noStrike" kern="1200" cap="none" spc="0" normalizeH="0" baseline="0" noProof="0" dirty="0">
              <a:ln>
                <a:noFill/>
              </a:ln>
              <a:solidFill>
                <a:schemeClr val="bg1"/>
              </a:solidFill>
              <a:effectLst>
                <a:outerShdw blurRad="38100" dist="38100" dir="2700000" algn="tl">
                  <a:srgbClr val="EEECE1"/>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2"/>
          <p:cNvSpPr>
            <a:spLocks noGrp="1"/>
          </p:cNvSpPr>
          <p:nvPr>
            <p:ph type="title"/>
          </p:nvPr>
        </p:nvSpPr>
        <p:spPr>
          <a:xfrm>
            <a:off x="0" y="260350"/>
            <a:ext cx="8820150" cy="1582738"/>
          </a:xfrm>
          <a:ln/>
        </p:spPr>
        <p:txBody>
          <a:bodyPr vert="horz" wrap="square" lIns="91440" tIns="45720" rIns="91440" bIns="45720" anchor="ctr"/>
          <a:p>
            <a:pPr eaLnBrk="1" hangingPunct="1"/>
            <a:r>
              <a:rPr lang="zh-CN" altLang="en-US" b="0" dirty="0">
                <a:latin typeface="宋体" panose="02010600030101010101" pitchFamily="2" charset="-122"/>
              </a:rPr>
              <a:t>    1、第一段文字交待马克思逝世的时间，为什么连“三刻”也交代出来？</a:t>
            </a:r>
            <a:endParaRPr lang="zh-CN" altLang="en-US" b="0" dirty="0">
              <a:latin typeface="宋体" panose="02010600030101010101" pitchFamily="2" charset="-122"/>
            </a:endParaRPr>
          </a:p>
        </p:txBody>
      </p:sp>
      <p:sp>
        <p:nvSpPr>
          <p:cNvPr id="29699" name="Rectangle 3"/>
          <p:cNvSpPr>
            <a:spLocks noGrp="1"/>
          </p:cNvSpPr>
          <p:nvPr>
            <p:ph idx="1"/>
          </p:nvPr>
        </p:nvSpPr>
        <p:spPr>
          <a:xfrm>
            <a:off x="-180975" y="1773238"/>
            <a:ext cx="9324975" cy="4259262"/>
          </a:xfrm>
          <a:ln/>
        </p:spPr>
        <p:txBody>
          <a:bodyPr vert="horz" wrap="square" lIns="91440" tIns="45720" rIns="91440" bIns="45720" anchor="t"/>
          <a:p>
            <a:pPr eaLnBrk="1" hangingPunct="1">
              <a:buNone/>
            </a:pPr>
            <a:r>
              <a:rPr lang="zh-CN" altLang="zh-CN" sz="4000" b="1" dirty="0">
                <a:solidFill>
                  <a:srgbClr val="993300"/>
                </a:solidFill>
              </a:rPr>
              <a:t>⑴</a:t>
            </a:r>
            <a:r>
              <a:rPr lang="zh-CN" altLang="en-US" sz="4000" b="1" dirty="0">
                <a:solidFill>
                  <a:srgbClr val="993300"/>
                </a:solidFill>
              </a:rPr>
              <a:t>在葬礼上讲话，需要向全世界公布逝世的准确时间。</a:t>
            </a:r>
            <a:endParaRPr lang="zh-CN" altLang="en-US" sz="4000" b="1" dirty="0">
              <a:solidFill>
                <a:srgbClr val="993300"/>
              </a:solidFill>
            </a:endParaRPr>
          </a:p>
          <a:p>
            <a:pPr eaLnBrk="1" hangingPunct="1">
              <a:buNone/>
            </a:pPr>
            <a:r>
              <a:rPr lang="zh-CN" altLang="zh-CN" sz="4000" b="1" dirty="0">
                <a:solidFill>
                  <a:srgbClr val="993300"/>
                </a:solidFill>
              </a:rPr>
              <a:t>           ⑵</a:t>
            </a:r>
            <a:r>
              <a:rPr lang="zh-CN" altLang="en-US" sz="4000" b="1" dirty="0">
                <a:solidFill>
                  <a:srgbClr val="993300"/>
                </a:solidFill>
              </a:rPr>
              <a:t>因为马克思的逝世，给世界革命带来了巨大的损失，是全世界革命人民得不幸，时间写得非常详细具体，是为了突出这一时刻在人类历史上的重大影响，为的是使人们永远铭记这一刻。</a:t>
            </a:r>
            <a:endParaRPr lang="zh-CN" altLang="en-US" sz="4000" b="1" dirty="0">
              <a:solidFill>
                <a:srgbClr val="993300"/>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699">
                                            <p:txEl>
                                              <p:charRg st="0" end="25"/>
                                            </p:txEl>
                                          </p:spTgt>
                                        </p:tgtEl>
                                        <p:attrNameLst>
                                          <p:attrName>style.visibility</p:attrName>
                                        </p:attrNameLst>
                                      </p:cBhvr>
                                      <p:to>
                                        <p:strVal val="visible"/>
                                      </p:to>
                                    </p:set>
                                    <p:animEffect transition="in" filter="barn(inVertical)">
                                      <p:cBhvr>
                                        <p:cTn id="7" dur="500"/>
                                        <p:tgtEl>
                                          <p:spTgt spid="29699">
                                            <p:txEl>
                                              <p:charRg st="0" end="25"/>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9699">
                                            <p:txEl>
                                              <p:charRg st="25" end="119"/>
                                            </p:txEl>
                                          </p:spTgt>
                                        </p:tgtEl>
                                        <p:attrNameLst>
                                          <p:attrName>style.visibility</p:attrName>
                                        </p:attrNameLst>
                                      </p:cBhvr>
                                      <p:to>
                                        <p:strVal val="visible"/>
                                      </p:to>
                                    </p:set>
                                    <p:animEffect transition="in" filter="barn(inVertical)">
                                      <p:cBhvr>
                                        <p:cTn id="10" dur="500"/>
                                        <p:tgtEl>
                                          <p:spTgt spid="29699">
                                            <p:txEl>
                                              <p:charRg st="25" end="1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2"/>
          <p:cNvSpPr>
            <a:spLocks noGrp="1"/>
          </p:cNvSpPr>
          <p:nvPr>
            <p:ph type="title"/>
          </p:nvPr>
        </p:nvSpPr>
        <p:spPr>
          <a:xfrm>
            <a:off x="0" y="0"/>
            <a:ext cx="9144000" cy="2205038"/>
          </a:xfrm>
          <a:ln/>
        </p:spPr>
        <p:txBody>
          <a:bodyPr vert="horz" wrap="square" lIns="91440" tIns="45720" rIns="91440" bIns="45720" anchor="ctr"/>
          <a:p>
            <a:pPr eaLnBrk="1" hangingPunct="1"/>
            <a:r>
              <a:rPr lang="zh-CN" altLang="en-US" sz="3200" b="0" dirty="0">
                <a:latin typeface="宋体" panose="02010600030101010101" pitchFamily="2" charset="-122"/>
              </a:rPr>
              <a:t>     </a:t>
            </a:r>
            <a:r>
              <a:rPr lang="zh-CN" altLang="en-US" b="0" dirty="0">
                <a:latin typeface="宋体" panose="02010600030101010101" pitchFamily="2" charset="-122"/>
              </a:rPr>
              <a:t>2、用“停止思想”而不用“停止呼吸”或“心脏停止跳动”原因是什么？</a:t>
            </a:r>
            <a:endParaRPr lang="zh-CN" altLang="en-US" b="0" dirty="0">
              <a:latin typeface="宋体" panose="02010600030101010101" pitchFamily="2" charset="-122"/>
            </a:endParaRPr>
          </a:p>
        </p:txBody>
      </p:sp>
      <p:sp>
        <p:nvSpPr>
          <p:cNvPr id="30723" name="Rectangle 3"/>
          <p:cNvSpPr>
            <a:spLocks noGrp="1"/>
          </p:cNvSpPr>
          <p:nvPr>
            <p:ph idx="1"/>
          </p:nvPr>
        </p:nvSpPr>
        <p:spPr>
          <a:xfrm>
            <a:off x="-231775" y="1844675"/>
            <a:ext cx="9396413" cy="4114800"/>
          </a:xfrm>
          <a:ln/>
        </p:spPr>
        <p:txBody>
          <a:bodyPr vert="horz" wrap="square" lIns="91440" tIns="45720" rIns="91440" bIns="45720" anchor="t"/>
          <a:p>
            <a:pPr eaLnBrk="1" hangingPunct="1">
              <a:buNone/>
            </a:pPr>
            <a:r>
              <a:rPr lang="zh-CN" altLang="zh-CN" sz="4000" b="1" dirty="0">
                <a:solidFill>
                  <a:srgbClr val="993300"/>
                </a:solidFill>
              </a:rPr>
              <a:t>        </a:t>
            </a:r>
            <a:r>
              <a:rPr lang="zh-CN" altLang="zh-CN" sz="4400" b="1" dirty="0">
                <a:solidFill>
                  <a:srgbClr val="993300"/>
                </a:solidFill>
              </a:rPr>
              <a:t>“</a:t>
            </a:r>
            <a:r>
              <a:rPr lang="zh-CN" altLang="en-US" sz="4400" b="1" dirty="0">
                <a:solidFill>
                  <a:srgbClr val="993300"/>
                </a:solidFill>
              </a:rPr>
              <a:t>停止呼吸”对任何人都可以使用。</a:t>
            </a:r>
            <a:endParaRPr lang="zh-CN" altLang="en-US" sz="4400" b="1" dirty="0">
              <a:solidFill>
                <a:srgbClr val="993300"/>
              </a:solidFill>
            </a:endParaRPr>
          </a:p>
          <a:p>
            <a:pPr eaLnBrk="1" hangingPunct="1">
              <a:buNone/>
            </a:pPr>
            <a:r>
              <a:rPr lang="zh-CN" altLang="zh-CN" sz="4400" b="1" dirty="0">
                <a:solidFill>
                  <a:srgbClr val="993300"/>
                </a:solidFill>
              </a:rPr>
              <a:t>        “</a:t>
            </a:r>
            <a:r>
              <a:rPr lang="zh-CN" altLang="en-US" sz="4400" b="1" dirty="0">
                <a:solidFill>
                  <a:srgbClr val="993300"/>
                </a:solidFill>
              </a:rPr>
              <a:t>停止思想”则是对马克思这样一位伟人，一位伟大的思想家逝世时最恰当的语言。</a:t>
            </a:r>
            <a:endParaRPr lang="zh-CN" altLang="en-US" sz="4400" b="1" dirty="0">
              <a:solidFill>
                <a:srgbClr val="993300"/>
              </a:solidFill>
            </a:endParaRPr>
          </a:p>
          <a:p>
            <a:pPr eaLnBrk="1" hangingPunct="1">
              <a:buNone/>
            </a:pPr>
            <a:r>
              <a:rPr lang="zh-CN" altLang="zh-CN" sz="4400" b="1" dirty="0">
                <a:solidFill>
                  <a:srgbClr val="993300"/>
                </a:solidFill>
              </a:rPr>
              <a:t>         </a:t>
            </a:r>
            <a:r>
              <a:rPr lang="zh-CN" altLang="en-US" sz="4400" b="1" dirty="0">
                <a:solidFill>
                  <a:srgbClr val="993300"/>
                </a:solidFill>
              </a:rPr>
              <a:t>其中饱含了作者无限痛惜的感情。</a:t>
            </a:r>
            <a:endParaRPr lang="zh-CN" altLang="en-US" sz="4400" b="1" dirty="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randombar(horizontal)">
                                      <p:cBhvr>
                                        <p:cTn id="7" dur="500"/>
                                        <p:tgtEl>
                                          <p:spTgt spid="30722"/>
                                        </p:tgtEl>
                                      </p:cBhvr>
                                    </p:animEffect>
                                  </p:childTnLst>
                                </p:cTn>
                              </p:par>
                              <p:par>
                                <p:cTn id="8" presetID="2" presetClass="entr" presetSubtype="4" fill="hold" nodeType="withEffect">
                                  <p:stCondLst>
                                    <p:cond delay="0"/>
                                  </p:stCondLst>
                                  <p:childTnLst>
                                    <p:set>
                                      <p:cBhvr>
                                        <p:cTn id="9" dur="1" fill="hold">
                                          <p:stCondLst>
                                            <p:cond delay="0"/>
                                          </p:stCondLst>
                                        </p:cTn>
                                        <p:tgtEl>
                                          <p:spTgt spid="30723">
                                            <p:txEl>
                                              <p:charRg st="0" end="25"/>
                                            </p:txEl>
                                          </p:spTgt>
                                        </p:tgtEl>
                                        <p:attrNameLst>
                                          <p:attrName>style.visibility</p:attrName>
                                        </p:attrNameLst>
                                      </p:cBhvr>
                                      <p:to>
                                        <p:strVal val="visible"/>
                                      </p:to>
                                    </p:set>
                                    <p:anim calcmode="lin" valueType="num">
                                      <p:cBhvr additive="base">
                                        <p:cTn id="10" dur="500" fill="hold"/>
                                        <p:tgtEl>
                                          <p:spTgt spid="30723">
                                            <p:txEl>
                                              <p:charRg st="0" end="25"/>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0723">
                                            <p:txEl>
                                              <p:charRg st="0" end="25"/>
                                            </p:txEl>
                                          </p:spTgt>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0723">
                                            <p:txEl>
                                              <p:charRg st="25" end="71"/>
                                            </p:txEl>
                                          </p:spTgt>
                                        </p:tgtEl>
                                        <p:attrNameLst>
                                          <p:attrName>style.visibility</p:attrName>
                                        </p:attrNameLst>
                                      </p:cBhvr>
                                      <p:to>
                                        <p:strVal val="visible"/>
                                      </p:to>
                                    </p:set>
                                    <p:anim calcmode="lin" valueType="num">
                                      <p:cBhvr additive="base">
                                        <p:cTn id="14" dur="500" fill="hold"/>
                                        <p:tgtEl>
                                          <p:spTgt spid="30723">
                                            <p:txEl>
                                              <p:charRg st="25" end="7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0723">
                                            <p:txEl>
                                              <p:charRg st="25" end="7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0723">
                                            <p:txEl>
                                              <p:charRg st="71" end="96"/>
                                            </p:txEl>
                                          </p:spTgt>
                                        </p:tgtEl>
                                        <p:attrNameLst>
                                          <p:attrName>style.visibility</p:attrName>
                                        </p:attrNameLst>
                                      </p:cBhvr>
                                      <p:to>
                                        <p:strVal val="visible"/>
                                      </p:to>
                                    </p:set>
                                    <p:anim calcmode="lin" valueType="num">
                                      <p:cBhvr additive="base">
                                        <p:cTn id="18" dur="500" fill="hold"/>
                                        <p:tgtEl>
                                          <p:spTgt spid="30723">
                                            <p:txEl>
                                              <p:charRg st="71" end="9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723">
                                            <p:txEl>
                                              <p:charRg st="71" end="9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2770" name="Text Box 2"/>
          <p:cNvSpPr txBox="1">
            <a:spLocks noChangeArrowheads="1"/>
          </p:cNvSpPr>
          <p:nvPr/>
        </p:nvSpPr>
        <p:spPr bwMode="auto">
          <a:xfrm>
            <a:off x="835025" y="549275"/>
            <a:ext cx="8172450" cy="212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spcBef>
                <a:spcPct val="50000"/>
              </a:spcBef>
              <a:buClrTx/>
              <a:buSzTx/>
              <a:buFontTx/>
              <a:defRPr/>
            </a:pPr>
            <a:r>
              <a:rPr kumimoji="0" lang="en-US"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3</a:t>
            </a:r>
            <a:r>
              <a:rPr kumimoji="0" lang="zh-CN" altLang="en-US"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、第1段交待了马克思逝世这一事件，说是“永远的睡着了”，这用了哪种修辞手法？</a:t>
            </a:r>
            <a:endParaRPr kumimoji="0" lang="zh-CN" altLang="en-US"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32771" name="Rectangle 3"/>
          <p:cNvSpPr>
            <a:spLocks noChangeArrowheads="1"/>
          </p:cNvSpPr>
          <p:nvPr/>
        </p:nvSpPr>
        <p:spPr bwMode="auto">
          <a:xfrm>
            <a:off x="611188" y="2678113"/>
            <a:ext cx="774065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a:t>
            </a:r>
            <a:r>
              <a:rPr kumimoji="0" lang="zh-CN" altLang="en-US" sz="4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用了讳饰的手法，运用了讳饰的手法，写法含蓄，既表现了作者对马克思的敬重，又表现了自己的悲痛之情。  </a:t>
            </a:r>
            <a:endParaRPr kumimoji="0" lang="zh-CN" altLang="en-US" sz="4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charRg st="0" end="53"/>
                                            </p:txEl>
                                          </p:spTgt>
                                        </p:tgtEl>
                                        <p:attrNameLst>
                                          <p:attrName>style.visibility</p:attrName>
                                        </p:attrNameLst>
                                      </p:cBhvr>
                                      <p:to>
                                        <p:strVal val="visible"/>
                                      </p:to>
                                    </p:set>
                                    <p:anim calcmode="lin" valueType="num">
                                      <p:cBhvr additive="base">
                                        <p:cTn id="7" dur="500" fill="hold"/>
                                        <p:tgtEl>
                                          <p:spTgt spid="32771">
                                            <p:txEl>
                                              <p:charRg st="0" end="5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charRg st="0" end="5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2770" name="Text Box 2"/>
          <p:cNvSpPr txBox="1">
            <a:spLocks noChangeArrowheads="1"/>
          </p:cNvSpPr>
          <p:nvPr/>
        </p:nvSpPr>
        <p:spPr bwMode="auto">
          <a:xfrm>
            <a:off x="612775" y="549275"/>
            <a:ext cx="8172450" cy="212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spcBef>
                <a:spcPct val="50000"/>
              </a:spcBef>
              <a:buClrTx/>
              <a:buSzTx/>
              <a:buFontTx/>
              <a:defRPr/>
            </a:pPr>
            <a:r>
              <a:rPr kumimoji="0" lang="en-US" altLang="zh-CN"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4</a:t>
            </a:r>
            <a:r>
              <a:rPr kumimoji="0" lang="zh-CN" altLang="en-US"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、怎样理解第二段“这位巨人逝世以后所形成的空白，不久就会使人感受到？”</a:t>
            </a:r>
            <a:endParaRPr kumimoji="0" lang="zh-CN" altLang="en-US" sz="44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32771" name="Rectangle 3"/>
          <p:cNvSpPr>
            <a:spLocks noChangeArrowheads="1"/>
          </p:cNvSpPr>
          <p:nvPr/>
        </p:nvSpPr>
        <p:spPr bwMode="auto">
          <a:xfrm>
            <a:off x="612775" y="3068638"/>
            <a:ext cx="7740650" cy="30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a:t>
            </a:r>
            <a:r>
              <a:rPr kumimoji="0" lang="zh-CN" altLang="en-US" sz="4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这句话形象地说明了马克思的逝世是无产阶级革命事业不可弥补的损失，高度赞扬了马克思的伟大贡献。</a:t>
            </a:r>
            <a:endParaRPr kumimoji="0" lang="zh-CN" altLang="en-US" sz="4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charRg st="0" end="49"/>
                                            </p:txEl>
                                          </p:spTgt>
                                        </p:tgtEl>
                                        <p:attrNameLst>
                                          <p:attrName>style.visibility</p:attrName>
                                        </p:attrNameLst>
                                      </p:cBhvr>
                                      <p:to>
                                        <p:strVal val="visible"/>
                                      </p:to>
                                    </p:set>
                                    <p:anim calcmode="lin" valueType="num">
                                      <p:cBhvr additive="base">
                                        <p:cTn id="7" dur="500" fill="hold"/>
                                        <p:tgtEl>
                                          <p:spTgt spid="32771">
                                            <p:txEl>
                                              <p:charRg st="0" end="4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charRg st="0" end="4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1"/>
          <p:cNvSpPr>
            <a:spLocks noGrp="1"/>
          </p:cNvSpPr>
          <p:nvPr>
            <p:ph type="title"/>
          </p:nvPr>
        </p:nvSpPr>
        <p:spPr>
          <a:xfrm>
            <a:off x="179388" y="-171450"/>
            <a:ext cx="7772400" cy="1143000"/>
          </a:xfrm>
          <a:ln/>
        </p:spPr>
        <p:txBody>
          <a:bodyPr vert="horz" wrap="square" lIns="91440" tIns="45720" rIns="91440" bIns="45720" anchor="ctr"/>
          <a:p>
            <a:r>
              <a:rPr lang="zh-CN" altLang="en-US" sz="5400" b="1" dirty="0"/>
              <a:t>第二部分</a:t>
            </a:r>
            <a:endParaRPr lang="zh-CN" altLang="en-US" sz="5400" b="1" dirty="0"/>
          </a:p>
        </p:txBody>
      </p:sp>
      <p:sp>
        <p:nvSpPr>
          <p:cNvPr id="3" name="内容占位符 2"/>
          <p:cNvSpPr>
            <a:spLocks noGrp="1"/>
          </p:cNvSpPr>
          <p:nvPr>
            <p:ph idx="1"/>
          </p:nvPr>
        </p:nvSpPr>
        <p:spPr>
          <a:xfrm>
            <a:off x="107950" y="981075"/>
            <a:ext cx="9036050" cy="4114800"/>
          </a:xfrm>
          <a:ln/>
        </p:spPr>
        <p:txBody>
          <a:bodyPr vert="horz" wrap="square" lIns="91440" tIns="45720" rIns="91440" bIns="45720" anchor="t"/>
          <a:p>
            <a:r>
              <a:rPr lang="en-US" altLang="zh-CN" sz="4000" b="1" dirty="0"/>
              <a:t>1</a:t>
            </a:r>
            <a:r>
              <a:rPr lang="zh-CN" altLang="en-US" sz="4000" b="1" dirty="0"/>
              <a:t>、怎样理解第四段中“由于剩余价值的发现，这里就豁然开朗了，而先前无产阶级经济学家或者社会主义批评家所做的一切研究都只是在黑暗中摸索”？</a:t>
            </a:r>
            <a:endParaRPr lang="en-US" altLang="zh-CN" sz="4000" b="1" dirty="0"/>
          </a:p>
          <a:p>
            <a:r>
              <a:rPr lang="zh-CN" altLang="en-US" sz="4000" b="1" dirty="0">
                <a:solidFill>
                  <a:srgbClr val="FF0000"/>
                </a:solidFill>
              </a:rPr>
              <a:t>这里的“豁然开朗”和在“黑暗中摸索”形成了鲜明的对比，突出了剩余价值规律对无产阶级革命事业的指导意义。</a:t>
            </a:r>
            <a:endParaRPr lang="zh-CN" altLang="en-US" sz="4000" b="1" dirty="0">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charRg st="69" end="121"/>
                                            </p:txEl>
                                          </p:spTgt>
                                        </p:tgtEl>
                                        <p:attrNameLst>
                                          <p:attrName>style.visibility</p:attrName>
                                        </p:attrNameLst>
                                      </p:cBhvr>
                                      <p:to>
                                        <p:strVal val="visible"/>
                                      </p:to>
                                    </p:set>
                                    <p:anim calcmode="lin" valueType="num">
                                      <p:cBhvr additive="base">
                                        <p:cTn id="7" dur="500" fill="hold"/>
                                        <p:tgtEl>
                                          <p:spTgt spid="3">
                                            <p:txEl>
                                              <p:charRg st="69" end="12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charRg st="69" end="1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a:spLocks noGrp="1"/>
          </p:cNvSpPr>
          <p:nvPr>
            <p:ph type="title"/>
          </p:nvPr>
        </p:nvSpPr>
        <p:spPr>
          <a:xfrm>
            <a:off x="468313" y="260350"/>
            <a:ext cx="7772400" cy="1143000"/>
          </a:xfrm>
          <a:ln/>
        </p:spPr>
        <p:txBody>
          <a:bodyPr vert="horz" wrap="square" lIns="91440" tIns="45720" rIns="91440" bIns="45720" anchor="ctr"/>
          <a:p>
            <a:r>
              <a:rPr lang="zh-CN" altLang="en-US" dirty="0"/>
              <a:t>第三部分</a:t>
            </a:r>
            <a:endParaRPr lang="zh-CN" altLang="en-US" dirty="0"/>
          </a:p>
        </p:txBody>
      </p:sp>
      <p:sp>
        <p:nvSpPr>
          <p:cNvPr id="3" name="内容占位符 2"/>
          <p:cNvSpPr>
            <a:spLocks noGrp="1"/>
          </p:cNvSpPr>
          <p:nvPr>
            <p:ph idx="1"/>
          </p:nvPr>
        </p:nvSpPr>
        <p:spPr>
          <a:xfrm>
            <a:off x="250825" y="1268413"/>
            <a:ext cx="9074150" cy="41148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rPr>
              <a:t>第</a:t>
            </a:r>
            <a:r>
              <a:rPr kumimoji="0" lang="zh-CN" altLang="zh-CN"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rPr>
              <a:t>8</a:t>
            </a:r>
            <a:r>
              <a:rPr kumimoji="0" lang="zh-CN" altLang="en-US"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rPr>
              <a:t>段交待了几种对待马克思的态度？</a:t>
            </a:r>
            <a:endParaRPr kumimoji="0" lang="zh-CN" altLang="en-US"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rPr>
              <a:t>运用的怎样的手法？有怎样的效果？</a:t>
            </a:r>
            <a:endParaRPr kumimoji="0" lang="zh-CN" altLang="en-US" sz="4400" b="1" i="0" u="none" strike="noStrike" kern="1200" cap="none" spc="0" normalizeH="0" baseline="0" noProof="0" dirty="0">
              <a:ln>
                <a:noFill/>
              </a:ln>
              <a:solidFill>
                <a:srgbClr val="800080"/>
              </a:solidFill>
              <a:effectLst>
                <a:outerShdw blurRad="38100" dist="38100" dir="2700000" algn="tl">
                  <a:srgbClr val="C0C0C0"/>
                </a:outerShdw>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政府</a:t>
            </a:r>
            <a:r>
              <a:rPr kumimoji="0" lang="zh-CN" altLang="zh-CN"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a:t>
            </a:r>
            <a:r>
              <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驱逐他；资产者</a:t>
            </a:r>
            <a:r>
              <a:rPr kumimoji="0" lang="zh-CN" altLang="zh-CN"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a:t>
            </a:r>
            <a:r>
              <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诽谤他、诅咒他；革命战友</a:t>
            </a:r>
            <a:r>
              <a:rPr kumimoji="0" lang="zh-CN" altLang="zh-CN"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a:t>
            </a:r>
            <a:r>
              <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尊敬、爱戴、悼念。</a:t>
            </a:r>
            <a:endPar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　　敌人的恨和战友的爱对比，说明马克思的贡献巨大，充分体现了马克思的阶级立场和崇高地位。</a:t>
            </a:r>
            <a:endPar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4000" b="1" i="0" u="none" strike="noStrike" kern="0" cap="none" spc="0" normalizeH="0" baseline="0" noProof="0" dirty="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charRg st="35" end="69"/>
                                            </p:txEl>
                                          </p:spTgt>
                                        </p:tgtEl>
                                        <p:attrNameLst>
                                          <p:attrName>style.visibility</p:attrName>
                                        </p:attrNameLst>
                                      </p:cBhvr>
                                      <p:to>
                                        <p:strVal val="visible"/>
                                      </p:to>
                                    </p:set>
                                    <p:anim calcmode="lin" valueType="num">
                                      <p:cBhvr additive="base">
                                        <p:cTn id="7" dur="500" fill="hold"/>
                                        <p:tgtEl>
                                          <p:spTgt spid="3">
                                            <p:txEl>
                                              <p:charRg st="35" end="6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charRg st="35" end="69"/>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charRg st="69" end="114"/>
                                            </p:txEl>
                                          </p:spTgt>
                                        </p:tgtEl>
                                        <p:attrNameLst>
                                          <p:attrName>style.visibility</p:attrName>
                                        </p:attrNameLst>
                                      </p:cBhvr>
                                      <p:to>
                                        <p:strVal val="visible"/>
                                      </p:to>
                                    </p:set>
                                    <p:anim calcmode="lin" valueType="num">
                                      <p:cBhvr additive="base">
                                        <p:cTn id="11" dur="500" fill="hold"/>
                                        <p:tgtEl>
                                          <p:spTgt spid="3">
                                            <p:txEl>
                                              <p:charRg st="69" end="11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charRg st="69" end="1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2770" name="Text Box 2"/>
          <p:cNvSpPr txBox="1">
            <a:spLocks noChangeArrowheads="1"/>
          </p:cNvSpPr>
          <p:nvPr/>
        </p:nvSpPr>
        <p:spPr bwMode="auto">
          <a:xfrm>
            <a:off x="0" y="404813"/>
            <a:ext cx="9144000"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buClrTx/>
              <a:buSzTx/>
              <a:buFontTx/>
              <a:defRPr/>
            </a:pPr>
            <a:r>
              <a:rPr kumimoji="0" lang="zh-CN" altLang="en-US" sz="4400" kern="1200" cap="none" spc="0" normalizeH="0" baseline="0" noProof="0" dirty="0">
                <a:solidFill>
                  <a:srgbClr val="800080"/>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 </a:t>
            </a:r>
            <a:endParaRPr kumimoji="0" lang="zh-CN" altLang="en-US" sz="4400" kern="1200" cap="none" spc="0" normalizeH="0" baseline="0" noProof="0" dirty="0">
              <a:solidFill>
                <a:srgbClr val="800080"/>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32771" name="Rectangle 3"/>
          <p:cNvSpPr>
            <a:spLocks noChangeArrowheads="1"/>
          </p:cNvSpPr>
          <p:nvPr/>
        </p:nvSpPr>
        <p:spPr bwMode="auto">
          <a:xfrm>
            <a:off x="-73025" y="2060575"/>
            <a:ext cx="92170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a:t>
            </a:r>
            <a:endParaRPr kumimoji="0" lang="zh-CN" altLang="en-US" sz="4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2" name="矩形 1"/>
          <p:cNvSpPr/>
          <p:nvPr/>
        </p:nvSpPr>
        <p:spPr>
          <a:xfrm>
            <a:off x="863600" y="447675"/>
            <a:ext cx="7416800" cy="5645150"/>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4400" b="1" i="0" u="none" strike="noStrike" kern="0" cap="none" spc="0" normalizeH="0" baseline="0" noProof="0" dirty="0">
                <a:ln>
                  <a:noFill/>
                </a:ln>
                <a:solidFill>
                  <a:srgbClr val="000000"/>
                </a:solidFill>
                <a:effectLst/>
                <a:uLnTx/>
                <a:uFillTx/>
                <a:latin typeface="Times New Roman" panose="02020603050405020304"/>
                <a:ea typeface="宋体" panose="02010600030101010101" pitchFamily="2" charset="-122"/>
                <a:cs typeface="+mn-cs"/>
              </a:rPr>
              <a:t>怎样理解第八段中“他对这一切毫不在意，把它们当作蛛丝一样轻轻拂去，只是在万不得已时才给以回敬？”</a:t>
            </a:r>
            <a:endParaRPr kumimoji="0" lang="en-US" altLang="zh-CN" sz="4400" b="1" i="0" u="none" strike="noStrike" kern="0" cap="none" spc="0" normalizeH="0" baseline="0" noProof="0" dirty="0">
              <a:ln>
                <a:noFill/>
              </a:ln>
              <a:solidFill>
                <a:srgbClr val="000000"/>
              </a:solidFill>
              <a:effectLst/>
              <a:uLnTx/>
              <a:uFillTx/>
              <a:latin typeface="Times New Roman" panose="02020603050405020304"/>
              <a:ea typeface="宋体" panose="02010600030101010101" pitchFamily="2" charset="-122"/>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4400" b="1" i="0" u="none" strike="noStrike" kern="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这段话以形象的比喻表现了马克思的无畏气概和对政敌的极大蔑视，充分表明了马克思的人格魅力。</a:t>
            </a:r>
            <a:endParaRPr kumimoji="0" lang="zh-CN" altLang="en-US" sz="4400" b="1" i="0" u="none" strike="noStrike" kern="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771">
                                            <p:txEl>
                                              <p:charRg st="0" end="3"/>
                                            </p:txEl>
                                          </p:spTgt>
                                        </p:tgtEl>
                                        <p:attrNameLst>
                                          <p:attrName>style.visibility</p:attrName>
                                        </p:attrNameLst>
                                      </p:cBhvr>
                                      <p:to>
                                        <p:strVal val="visible"/>
                                      </p:to>
                                    </p:set>
                                    <p:animEffect transition="in" filter="blinds(horizontal)">
                                      <p:cBhvr>
                                        <p:cTn id="7" dur="500"/>
                                        <p:tgtEl>
                                          <p:spTgt spid="32771">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charRg st="49" end="94"/>
                                            </p:txEl>
                                          </p:spTgt>
                                        </p:tgtEl>
                                        <p:attrNameLst>
                                          <p:attrName>style.visibility</p:attrName>
                                        </p:attrNameLst>
                                      </p:cBhvr>
                                      <p:to>
                                        <p:strVal val="visible"/>
                                      </p:to>
                                    </p:set>
                                    <p:anim calcmode="lin" valueType="num">
                                      <p:cBhvr additive="base">
                                        <p:cTn id="12" dur="500" fill="hold"/>
                                        <p:tgtEl>
                                          <p:spTgt spid="2">
                                            <p:txEl>
                                              <p:charRg st="49" end="9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charRg st="49" end="9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1"/>
          <p:cNvSpPr>
            <a:spLocks noGrp="1"/>
          </p:cNvSpPr>
          <p:nvPr>
            <p:ph type="title"/>
          </p:nvPr>
        </p:nvSpPr>
        <p:spPr>
          <a:ln/>
        </p:spPr>
        <p:txBody>
          <a:bodyPr vert="horz" wrap="square" lIns="91440" tIns="45720" rIns="91440" bIns="45720" anchor="ctr"/>
          <a:p>
            <a:r>
              <a:rPr lang="zh-CN" altLang="en-US" dirty="0"/>
              <a:t>怎样理解第八段中“而我敢大胆地说，他可能有过很多敌人，但未必有一个私敌。”</a:t>
            </a:r>
            <a:endParaRPr lang="zh-CN" altLang="en-US" dirty="0"/>
          </a:p>
        </p:txBody>
      </p:sp>
      <p:sp>
        <p:nvSpPr>
          <p:cNvPr id="3" name="内容占位符 2"/>
          <p:cNvSpPr>
            <a:spLocks noGrp="1"/>
          </p:cNvSpPr>
          <p:nvPr>
            <p:ph idx="1"/>
          </p:nvPr>
        </p:nvSpPr>
        <p:spPr>
          <a:xfrm>
            <a:off x="539750" y="2420938"/>
            <a:ext cx="7772400" cy="4114800"/>
          </a:xfrm>
          <a:ln/>
        </p:spPr>
        <p:txBody>
          <a:bodyPr vert="horz" wrap="square" lIns="91440" tIns="45720" rIns="91440" bIns="45720" anchor="t"/>
          <a:p>
            <a:r>
              <a:rPr lang="zh-CN" altLang="en-US" sz="4000" b="1" dirty="0">
                <a:solidFill>
                  <a:srgbClr val="FF0000"/>
                </a:solidFill>
              </a:rPr>
              <a:t>这句话是说马克思一生光明磊落，不牟私利。他有敌人，但都不是他的私敌，而是无产阶级的公敌。这是对马克思把毕生精力献给无产阶级革命事业的崇高精神的热烈赞扬，也是对马克思一生的最好总结。</a:t>
            </a:r>
            <a:endParaRPr lang="zh-CN" altLang="en-US" sz="4000" b="1" dirty="0">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charRg st="0" end="91"/>
                                            </p:txEl>
                                          </p:spTgt>
                                        </p:tgtEl>
                                        <p:attrNameLst>
                                          <p:attrName>style.visibility</p:attrName>
                                        </p:attrNameLst>
                                      </p:cBhvr>
                                      <p:to>
                                        <p:strVal val="visible"/>
                                      </p:to>
                                    </p:set>
                                    <p:animEffect transition="in" filter="barn(inVertical)">
                                      <p:cBhvr>
                                        <p:cTn id="7" dur="500"/>
                                        <p:tgtEl>
                                          <p:spTgt spid="3">
                                            <p:txEl>
                                              <p:charRg st="0" end="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8" name="Picture 2" descr="20071111162625315_2"/>
          <p:cNvPicPr>
            <a:picLocks noChangeAspect="1"/>
          </p:cNvPicPr>
          <p:nvPr/>
        </p:nvPicPr>
        <p:blipFill>
          <a:blip r:embed="rId1"/>
          <a:stretch>
            <a:fillRect/>
          </a:stretch>
        </p:blipFill>
        <p:spPr>
          <a:xfrm>
            <a:off x="0" y="0"/>
            <a:ext cx="9144000" cy="6858000"/>
          </a:xfrm>
          <a:prstGeom prst="rect">
            <a:avLst/>
          </a:prstGeom>
          <a:noFill/>
          <a:ln w="9525">
            <a:noFill/>
          </a:ln>
        </p:spPr>
      </p:pic>
      <p:sp>
        <p:nvSpPr>
          <p:cNvPr id="40963" name="Rectangle 3"/>
          <p:cNvSpPr>
            <a:spLocks noChangeArrowheads="1"/>
          </p:cNvSpPr>
          <p:nvPr/>
        </p:nvSpPr>
        <p:spPr bwMode="auto">
          <a:xfrm>
            <a:off x="395288" y="908050"/>
            <a:ext cx="8424863"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3600" b="1" i="0" u="none" strike="noStrike" kern="1200" cap="none" spc="0" normalizeH="0" baseline="0" noProof="0" dirty="0">
                <a:ln>
                  <a:noFill/>
                </a:ln>
                <a:solidFill>
                  <a:schemeClr val="folHlink"/>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第</a:t>
            </a:r>
            <a:r>
              <a:rPr kumimoji="0" lang="en-US" altLang="zh-CN" sz="3600" b="1" i="0" u="none" strike="noStrike" kern="1200" cap="none" spc="0" normalizeH="0" baseline="0" noProof="0" dirty="0">
                <a:ln>
                  <a:noFill/>
                </a:ln>
                <a:solidFill>
                  <a:schemeClr val="folHlink"/>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9</a:t>
            </a:r>
            <a:r>
              <a:rPr kumimoji="0" lang="zh-CN" altLang="en-US" sz="3600" b="1" i="0" u="none" strike="noStrike" kern="1200" cap="none" spc="0" normalizeH="0" baseline="0" noProof="0" dirty="0">
                <a:ln>
                  <a:noFill/>
                </a:ln>
                <a:solidFill>
                  <a:schemeClr val="folHlink"/>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段只有一句话，你觉得它和全文有什么样的联系？ </a:t>
            </a:r>
            <a:endParaRPr kumimoji="0" lang="zh-CN" altLang="en-US" sz="3600" b="1" i="0" u="none" strike="noStrike" kern="1200" cap="none" spc="0" normalizeH="0" baseline="0" noProof="0" dirty="0">
              <a:ln>
                <a:noFill/>
              </a:ln>
              <a:solidFill>
                <a:schemeClr val="folHlink"/>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40964" name="Rectangle 4"/>
          <p:cNvSpPr>
            <a:spLocks noChangeArrowheads="1"/>
          </p:cNvSpPr>
          <p:nvPr/>
        </p:nvSpPr>
        <p:spPr bwMode="auto">
          <a:xfrm>
            <a:off x="468313" y="2420938"/>
            <a:ext cx="5580063"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36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　　这句话简短有力，富有鼓动性，既是对马克思一生的总评，也感召后人继往开来。</a:t>
            </a:r>
            <a:endParaRPr kumimoji="0" lang="zh-CN" sz="36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64">
                                            <p:txEl>
                                              <p:charRg st="0" end="39"/>
                                            </p:txEl>
                                          </p:spTgt>
                                        </p:tgtEl>
                                        <p:attrNameLst>
                                          <p:attrName>style.visibility</p:attrName>
                                        </p:attrNameLst>
                                      </p:cBhvr>
                                      <p:to>
                                        <p:strVal val="visible"/>
                                      </p:to>
                                    </p:set>
                                    <p:animEffect transition="in" filter="box(in)">
                                      <p:cBhvr>
                                        <p:cTn id="7" dur="500"/>
                                        <p:tgtEl>
                                          <p:spTgt spid="40964">
                                            <p:txEl>
                                              <p:charRg st="0" end="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1986" name="Text Box 2"/>
          <p:cNvSpPr txBox="1">
            <a:spLocks noChangeArrowheads="1"/>
          </p:cNvSpPr>
          <p:nvPr/>
        </p:nvSpPr>
        <p:spPr bwMode="auto">
          <a:xfrm>
            <a:off x="1403350" y="1412875"/>
            <a:ext cx="7272338"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spcBef>
                <a:spcPct val="50000"/>
              </a:spcBef>
              <a:buClrTx/>
              <a:buSzTx/>
              <a:buFontTx/>
              <a:defRPr/>
            </a:pPr>
            <a:r>
              <a:rPr kumimoji="0" lang="zh-CN" altLang="en-US" sz="36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　</a:t>
            </a:r>
            <a:r>
              <a:rPr kumimoji="0" lang="zh-CN" altLang="en-US" sz="3600" kern="1200" cap="none" spc="0" normalizeH="0" baseline="0" noProof="0" dirty="0">
                <a:solidFill>
                  <a:schemeClr val="folHlink"/>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　第</a:t>
            </a:r>
            <a:r>
              <a:rPr kumimoji="0" lang="en-US" altLang="zh-CN" sz="3600" kern="1200" cap="none" spc="0" normalizeH="0" baseline="0" noProof="0" dirty="0">
                <a:solidFill>
                  <a:schemeClr val="folHlink"/>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9</a:t>
            </a:r>
            <a:r>
              <a:rPr kumimoji="0" lang="zh-CN" altLang="en-US" sz="3600" kern="1200" cap="none" spc="0" normalizeH="0" baseline="0" noProof="0" dirty="0">
                <a:solidFill>
                  <a:schemeClr val="folHlink"/>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段“他的英名和事业将永垂不朽”一句中“永垂不朽”如何理解？</a:t>
            </a:r>
            <a:endParaRPr kumimoji="0" lang="zh-CN" altLang="en-US" sz="3600" kern="1200" cap="none" spc="0" normalizeH="0" baseline="0" noProof="0" dirty="0">
              <a:solidFill>
                <a:schemeClr val="folHlink"/>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spcBef>
                <a:spcPct val="50000"/>
              </a:spcBef>
              <a:buClrTx/>
              <a:buSzTx/>
              <a:buFontTx/>
              <a:defRPr/>
            </a:pPr>
            <a:r>
              <a:rPr kumimoji="0" lang="zh-CN" altLang="en-US" sz="36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rPr>
              <a:t>　　“永垂不朽”本义是永远流传，不可磨灭。这里指马克思的精神和他开辟的无产阶级革命事业万古长存。既表现了作者对马克思的敬重，又表现了自己的悲痛之情。 </a:t>
            </a:r>
            <a:endParaRPr kumimoji="0" lang="zh-CN" altLang="en-US" sz="3600" kern="1200" cap="none" spc="0" normalizeH="0" baseline="0" noProof="0" dirty="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6">
                                            <p:txEl>
                                              <p:charRg st="34" end="110"/>
                                            </p:txEl>
                                          </p:spTgt>
                                        </p:tgtEl>
                                        <p:attrNameLst>
                                          <p:attrName>style.visibility</p:attrName>
                                        </p:attrNameLst>
                                      </p:cBhvr>
                                      <p:to>
                                        <p:strVal val="visible"/>
                                      </p:to>
                                    </p:set>
                                    <p:animEffect transition="in" filter="blinds(horizontal)">
                                      <p:cBhvr>
                                        <p:cTn id="7" dur="500"/>
                                        <p:tgtEl>
                                          <p:spTgt spid="41986">
                                            <p:txEl>
                                              <p:charRg st="34" end="1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Picture 2" descr="zr123"/>
          <p:cNvPicPr>
            <a:picLocks noChangeAspect="1"/>
          </p:cNvPicPr>
          <p:nvPr/>
        </p:nvPicPr>
        <p:blipFill>
          <a:blip r:embed="rId1">
            <a:lum bright="-39999" contrast="40000"/>
          </a:blip>
          <a:stretch>
            <a:fillRect/>
          </a:stretch>
        </p:blipFill>
        <p:spPr>
          <a:xfrm>
            <a:off x="0" y="0"/>
            <a:ext cx="9144000" cy="6858000"/>
          </a:xfrm>
          <a:prstGeom prst="rect">
            <a:avLst/>
          </a:prstGeom>
          <a:noFill/>
          <a:ln w="9525" cap="flat" cmpd="sng">
            <a:solidFill>
              <a:srgbClr val="000000"/>
            </a:solidFill>
            <a:prstDash val="solid"/>
            <a:miter/>
            <a:headEnd type="none" w="med" len="med"/>
            <a:tailEnd type="none" w="med" len="med"/>
          </a:ln>
        </p:spPr>
      </p:pic>
      <p:sp>
        <p:nvSpPr>
          <p:cNvPr id="43011" name="AutoShape 3"/>
          <p:cNvSpPr>
            <a:spLocks noChangeArrowheads="1"/>
          </p:cNvSpPr>
          <p:nvPr/>
        </p:nvSpPr>
        <p:spPr bwMode="auto">
          <a:xfrm>
            <a:off x="6705600" y="685800"/>
            <a:ext cx="1447800" cy="5105400"/>
          </a:xfrm>
          <a:prstGeom prst="bevel">
            <a:avLst>
              <a:gd name="adj" fmla="val 6250"/>
            </a:avLst>
          </a:prstGeom>
          <a:solidFill>
            <a:schemeClr val="bg1">
              <a:alpha val="50000"/>
            </a:schemeClr>
          </a:solidFill>
          <a:ln w="9525" cmpd="sng">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8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隶书" pitchFamily="49" charset="-122"/>
                <a:cs typeface="+mn-cs"/>
              </a:rPr>
              <a:t>革 命 导 师</a:t>
            </a:r>
            <a:endParaRPr kumimoji="0" lang="zh-CN" sz="8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隶书" pitchFamily="49" charset="-122"/>
              <a:cs typeface="+mn-cs"/>
            </a:endParaRPr>
          </a:p>
        </p:txBody>
      </p:sp>
      <p:sp>
        <p:nvSpPr>
          <p:cNvPr id="43012" name="AutoShape 4"/>
          <p:cNvSpPr>
            <a:spLocks noChangeArrowheads="1"/>
          </p:cNvSpPr>
          <p:nvPr/>
        </p:nvSpPr>
        <p:spPr bwMode="auto">
          <a:xfrm>
            <a:off x="381000" y="762000"/>
            <a:ext cx="1447800" cy="5029200"/>
          </a:xfrm>
          <a:prstGeom prst="bevel">
            <a:avLst>
              <a:gd name="adj" fmla="val 6250"/>
            </a:avLst>
          </a:prstGeom>
          <a:solidFill>
            <a:schemeClr val="bg1">
              <a:alpha val="50000"/>
            </a:schemeClr>
          </a:solidFill>
          <a:ln w="9525" cmpd="sng">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8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隶书" pitchFamily="49" charset="-122"/>
                <a:cs typeface="+mn-cs"/>
              </a:rPr>
              <a:t> </a:t>
            </a:r>
            <a:r>
              <a:rPr kumimoji="0" lang="zh-CN" sz="8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隶书" pitchFamily="49" charset="-122"/>
                <a:cs typeface="+mn-cs"/>
              </a:rPr>
              <a:t>永 垂 不 朽 </a:t>
            </a:r>
            <a:endParaRPr kumimoji="0" lang="zh-CN" sz="8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隶书" pitchFamily="49" charset="-122"/>
              <a:cs typeface="+mn-cs"/>
            </a:endParaRPr>
          </a:p>
        </p:txBody>
      </p:sp>
      <p:pic>
        <p:nvPicPr>
          <p:cNvPr id="36869" name="Picture 5" descr="ZX041154"/>
          <p:cNvPicPr>
            <a:picLocks noChangeAspect="1"/>
          </p:cNvPicPr>
          <p:nvPr/>
        </p:nvPicPr>
        <p:blipFill>
          <a:blip r:embed="rId2">
            <a:grayscl/>
            <a:lum bright="12000"/>
          </a:blip>
          <a:stretch>
            <a:fillRect/>
          </a:stretch>
        </p:blipFill>
        <p:spPr>
          <a:xfrm>
            <a:off x="2514600" y="838200"/>
            <a:ext cx="3771900" cy="4800600"/>
          </a:xfrm>
          <a:prstGeom prst="rect">
            <a:avLst/>
          </a:prstGeom>
          <a:gradFill rotWithShape="0">
            <a:gsLst>
              <a:gs pos="0">
                <a:srgbClr val="CCECFF"/>
              </a:gs>
              <a:gs pos="100000">
                <a:srgbClr val="5E6D76"/>
              </a:gs>
            </a:gsLst>
            <a:lin ang="5400000" scaled="1"/>
            <a:tileRect/>
          </a:gradFill>
          <a:ln w="76200" cap="flat" cmpd="sng">
            <a:solidFill>
              <a:schemeClr val="bg2"/>
            </a:solidFill>
            <a:prstDash val="solid"/>
            <a:miter/>
            <a:headEnd type="none" w="med" len="med"/>
            <a:tailEnd type="none" w="med" len="med"/>
          </a:ln>
        </p:spPr>
      </p:pic>
    </p:spTree>
  </p:cSld>
  <p:clrMapOvr>
    <a:masterClrMapping/>
  </p:clrMapOvr>
  <p:transition/>
</p:sld>
</file>

<file path=ppt/theme/theme1.xml><?xml version="1.0" encoding="utf-8"?>
<a:theme xmlns:a="http://schemas.openxmlformats.org/drawingml/2006/main" name="107">
  <a:themeElements>
    <a:clrScheme name="107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7">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107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绿森林演示模板">
  <a:themeElements>
    <a:clrScheme name="绿森林演示模板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绿森林演示模板">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绿森林演示模板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夕阳无限好">
  <a:themeElements>
    <a:clrScheme name="夕阳无限好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夕阳无限好">
      <a:majorFont>
        <a:latin typeface="Impact"/>
        <a:ea typeface="微软雅黑"/>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夕阳无限好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7_2">
  <a:themeElements>
    <a:clrScheme name="107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7_2">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107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夕阳无限好_2">
  <a:themeElements>
    <a:clrScheme name="夕阳无限好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夕阳无限好_2">
      <a:majorFont>
        <a:latin typeface="Impact"/>
        <a:ea typeface="微软雅黑"/>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defRPr>
        </a:defPPr>
      </a:lstStyle>
    </a:lnDef>
  </a:objectDefaults>
  <a:extraClrSchemeLst>
    <a:extraClrScheme>
      <a:clrScheme name="夕阳无限好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1758</Words>
  <Application>WPS 演示</Application>
  <PresentationFormat>全屏显示(4:3)</PresentationFormat>
  <Paragraphs>120</Paragraphs>
  <Slides>25</Slides>
  <Notes>0</Notes>
  <HiddenSlides>0</HiddenSlides>
  <MMClips>0</MMClips>
  <ScaleCrop>false</ScaleCrop>
  <HeadingPairs>
    <vt:vector size="8" baseType="variant">
      <vt:variant>
        <vt:lpstr>已用的字体</vt:lpstr>
      </vt:variant>
      <vt:variant>
        <vt:i4>13</vt:i4>
      </vt:variant>
      <vt:variant>
        <vt:lpstr>主题</vt:lpstr>
      </vt:variant>
      <vt:variant>
        <vt:i4>6</vt:i4>
      </vt:variant>
      <vt:variant>
        <vt:lpstr>嵌入 OLE 服务器</vt:lpstr>
      </vt:variant>
      <vt:variant>
        <vt:i4>3</vt:i4>
      </vt:variant>
      <vt:variant>
        <vt:lpstr>幻灯片标题</vt:lpstr>
      </vt:variant>
      <vt:variant>
        <vt:i4>25</vt:i4>
      </vt:variant>
    </vt:vector>
  </HeadingPairs>
  <TitlesOfParts>
    <vt:vector size="47" baseType="lpstr">
      <vt:lpstr>Arial</vt:lpstr>
      <vt:lpstr>宋体</vt:lpstr>
      <vt:lpstr>Wingdings</vt:lpstr>
      <vt:lpstr>Calibri</vt:lpstr>
      <vt:lpstr>微软雅黑</vt:lpstr>
      <vt:lpstr>Times New Roman</vt:lpstr>
      <vt:lpstr>Impact</vt:lpstr>
      <vt:lpstr>华文行楷</vt:lpstr>
      <vt:lpstr>华文新魏</vt:lpstr>
      <vt:lpstr>幼圆</vt:lpstr>
      <vt:lpstr>隶书</vt:lpstr>
      <vt:lpstr>Arial Unicode MS</vt:lpstr>
      <vt:lpstr>Times New Roman</vt:lpstr>
      <vt:lpstr>107</vt:lpstr>
      <vt:lpstr>默认设计模板</vt:lpstr>
      <vt:lpstr>绿森林演示模板</vt:lpstr>
      <vt:lpstr>夕阳无限好</vt:lpstr>
      <vt:lpstr>107_2</vt:lpstr>
      <vt:lpstr>夕阳无限好_2</vt:lpstr>
      <vt:lpstr>Paint.Picture</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MC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MC SYSTEM</dc:creator>
  <cp:lastModifiedBy>家长帮-帮帮</cp:lastModifiedBy>
  <cp:revision>58</cp:revision>
  <dcterms:created xsi:type="dcterms:W3CDTF">2008-05-09T02:35:10Z</dcterms:created>
  <dcterms:modified xsi:type="dcterms:W3CDTF">2019-08-29T06:02:47Z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