
<file path=[Content_Types].xml><?xml version="1.0" encoding="utf-8"?>
<Types xmlns="http://schemas.openxmlformats.org/package/2006/content-types">
  <Default Extension="jpeg" ContentType="image/jpeg"/>
  <Default Extension="png" ContentType="image/png"/>
  <Default Extension="gif" ContentType="image/gif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3"/>
    <p:sldMasterId id="2147483674" r:id="rId4"/>
  </p:sldMasterIdLst>
  <p:sldIdLst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</p:sldIdLst>
  <p:sldSz cx="12192000" cy="6858000"/>
  <p:notesSz cx="6858000" cy="9144000"/>
  <p:defaultTextStyle>
    <a:defPPr>
      <a:defRPr lang="zh-CN"/>
    </a:defPPr>
    <a:lvl1pPr marL="0" lvl="0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5000"/>
    <p:restoredTop sz="94660"/>
  </p:normalViewPr>
  <p:slideViewPr>
    <p:cSldViewPr snapToGrid="0">
      <p:cViewPr varScale="1">
        <p:scale>
          <a:sx n="68" d="100"/>
          <a:sy n="68" d="100"/>
        </p:scale>
        <p:origin x="81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3.xml"/><Relationship Id="rId31" Type="http://schemas.openxmlformats.org/officeDocument/2006/relationships/tableStyles" Target="tableStyles.xml"/><Relationship Id="rId30" Type="http://schemas.openxmlformats.org/officeDocument/2006/relationships/viewProps" Target="viewProps.xml"/><Relationship Id="rId3" Type="http://schemas.openxmlformats.org/officeDocument/2006/relationships/slideMaster" Target="slideMasters/slideMaster2.xml"/><Relationship Id="rId29" Type="http://schemas.openxmlformats.org/officeDocument/2006/relationships/presProps" Target="presProps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4" Type="http://schemas.openxmlformats.org/officeDocument/2006/relationships/image" Target="../media/image11.jpeg"/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42" name="Rectangle 2"/>
          <p:cNvSpPr>
            <a:spLocks noGrp="1" noRot="1" noChangeArrowheads="1"/>
          </p:cNvSpPr>
          <p:nvPr>
            <p:ph type="ctrTitle"/>
          </p:nvPr>
        </p:nvSpPr>
        <p:spPr>
          <a:xfrm>
            <a:off x="5283200" y="1066800"/>
            <a:ext cx="6197600" cy="19812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419843" name="Rectangle 3"/>
          <p:cNvSpPr>
            <a:spLocks noGrp="1" noRot="1" noChangeArrowheads="1"/>
          </p:cNvSpPr>
          <p:nvPr>
            <p:ph type="subTitle" idx="1"/>
          </p:nvPr>
        </p:nvSpPr>
        <p:spPr>
          <a:xfrm>
            <a:off x="5283200" y="3657600"/>
            <a:ext cx="6096000" cy="1676400"/>
          </a:xfrm>
        </p:spPr>
        <p:txBody>
          <a:bodyPr/>
          <a:lstStyle>
            <a:lvl1pPr marL="0" indent="0" algn="ctr">
              <a:buFont typeface="Wingdings" panose="05000000000000000000" pitchFamily="2" charset="2"/>
              <a:buNone/>
              <a:defRPr/>
            </a:lvl1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01638" y="6076950"/>
            <a:ext cx="3052763" cy="476250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076950"/>
            <a:ext cx="3860800" cy="476250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076950"/>
            <a:ext cx="3052763" cy="476250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1BCCD1D5-713C-4FC0-9B5E-36E94AD06023}" type="slidenum">
              <a:rPr kumimoji="0" lang="en-US" altLang="zh-CN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0224C8C-7C0F-4749-A38A-C29215C04C38}" type="slidenum">
              <a:rPr kumimoji="0" lang="en-US" altLang="zh-CN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>
    <p:randomBar dir="vert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0224C8C-7C0F-4749-A38A-C29215C04C38}" type="slidenum">
              <a:rPr kumimoji="0" lang="en-US" altLang="zh-CN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>
    <p:randomBar dir="vert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06401" y="1981200"/>
            <a:ext cx="5592233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201834" y="1981200"/>
            <a:ext cx="5592233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0224C8C-7C0F-4749-A38A-C29215C04C38}" type="slidenum">
              <a:rPr kumimoji="0" lang="en-US" altLang="zh-CN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>
    <p:randomBar dir="vert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0224C8C-7C0F-4749-A38A-C29215C04C38}" type="slidenum">
              <a:rPr kumimoji="0" lang="en-US" altLang="zh-CN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>
    <p:randomBar dir="vert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0224C8C-7C0F-4749-A38A-C29215C04C38}" type="slidenum">
              <a:rPr kumimoji="0" lang="en-US" altLang="zh-CN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>
    <p:randomBar dir="vert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0224C8C-7C0F-4749-A38A-C29215C04C38}" type="slidenum">
              <a:rPr kumimoji="0" lang="en-US" altLang="zh-CN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>
    <p:randomBar dir="vert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0224C8C-7C0F-4749-A38A-C29215C04C38}" type="slidenum">
              <a:rPr kumimoji="0" lang="en-US" altLang="zh-CN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>
    <p:randomBar dir="vert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None/>
              <a:defRPr/>
            </a:pPr>
            <a:endParaRPr kumimoji="0" lang="zh-CN" altLang="en-US" sz="3200" b="0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0224C8C-7C0F-4749-A38A-C29215C04C38}" type="slidenum">
              <a:rPr kumimoji="0" lang="en-US" altLang="zh-CN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>
    <p:randomBar dir="vert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0224C8C-7C0F-4749-A38A-C29215C04C38}" type="slidenum">
              <a:rPr kumimoji="0" lang="en-US" altLang="zh-CN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>
    <p:randomBar dir="vert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947151" y="685800"/>
            <a:ext cx="2846916" cy="5181600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02167" y="685800"/>
            <a:ext cx="8341784" cy="5181600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0224C8C-7C0F-4749-A38A-C29215C04C38}" type="slidenum">
              <a:rPr kumimoji="0" lang="en-US" altLang="zh-CN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>
    <p:randomBar dir="vert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标题，文本与剪贴画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02167" y="685800"/>
            <a:ext cx="11387667" cy="11430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406401" y="1981200"/>
            <a:ext cx="5592233" cy="38862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剪贴画占位符 3"/>
          <p:cNvSpPr>
            <a:spLocks noGrp="1"/>
          </p:cNvSpPr>
          <p:nvPr>
            <p:ph type="clipArt" sz="half" idx="2"/>
          </p:nvPr>
        </p:nvSpPr>
        <p:spPr>
          <a:xfrm>
            <a:off x="6201834" y="1981200"/>
            <a:ext cx="5592233" cy="3886200"/>
          </a:xfrm>
        </p:spPr>
        <p:txBody>
          <a:bodyPr vert="horz" wrap="square" lIns="91440" tIns="45720" rIns="91440" bIns="45720" numCol="1" anchor="t" anchorCtr="0" compatLnSpc="1"/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v"/>
              <a:defRPr/>
            </a:pPr>
            <a:endParaRPr kumimoji="0" lang="zh-CN" altLang="en-US" sz="3200" b="0" i="0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0224C8C-7C0F-4749-A38A-C29215C04C38}" type="slidenum">
              <a:rPr kumimoji="0" lang="en-US" altLang="zh-CN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>
    <p:randomBar dir="vert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914400" y="3197225"/>
            <a:ext cx="10363200" cy="17463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1676401"/>
            <a:ext cx="10363200" cy="1538286"/>
          </a:xfrm>
        </p:spPr>
        <p:txBody>
          <a:bodyPr anchor="b"/>
          <a:lstStyle/>
          <a:p>
            <a:r>
              <a:rPr lang="zh-CN" altLang="en-US" noProof="1" smtClean="0"/>
              <a:t>单击此处编辑母版标题样式</a:t>
            </a:r>
            <a:endParaRPr 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214686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noProof="1" smtClean="0"/>
              <a:t>单击此处编辑母版副标题样式</a:t>
            </a:r>
            <a:endParaRPr lang="en-US" noProof="1"/>
          </a:p>
        </p:txBody>
      </p:sp>
      <p:sp>
        <p:nvSpPr>
          <p:cNvPr id="12" name="日期占位符 3"/>
          <p:cNvSpPr>
            <a:spLocks noGrp="1"/>
          </p:cNvSpPr>
          <p:nvPr>
            <p:ph type="dt" sz="half" idx="2"/>
          </p:nvPr>
        </p:nvSpPr>
        <p:spPr>
          <a:xfrm>
            <a:off x="101600" y="6400800"/>
            <a:ext cx="4267200" cy="284163"/>
          </a:xfrm>
          <a:prstGeom prst="rect">
            <a:avLst/>
          </a:prstGeom>
        </p:spPr>
        <p:txBody>
          <a:bodyPr vert="horz" rtlCol="0" anchor="b"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书体坊米芾体" pitchFamily="2" charset="-122"/>
              <a:cs typeface="+mn-cs"/>
            </a:endParaRPr>
          </a:p>
        </p:txBody>
      </p:sp>
      <p:sp>
        <p:nvSpPr>
          <p:cNvPr id="13" name="页脚占位符 4"/>
          <p:cNvSpPr>
            <a:spLocks noGrp="1"/>
          </p:cNvSpPr>
          <p:nvPr>
            <p:ph type="ftr" sz="quarter" idx="3"/>
          </p:nvPr>
        </p:nvSpPr>
        <p:spPr>
          <a:xfrm>
            <a:off x="7112000" y="6400800"/>
            <a:ext cx="4978400" cy="284163"/>
          </a:xfrm>
          <a:prstGeom prst="rect">
            <a:avLst/>
          </a:prstGeom>
        </p:spPr>
        <p:txBody>
          <a:bodyPr vert="horz" rtlCol="0" anchor="ctr"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书体坊米芾体" pitchFamily="2" charset="-122"/>
              <a:cs typeface="+mn-cs"/>
            </a:endParaRPr>
          </a:p>
        </p:txBody>
      </p:sp>
      <p:sp>
        <p:nvSpPr>
          <p:cNvPr id="14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5486400" y="6400800"/>
            <a:ext cx="1219200" cy="284163"/>
          </a:xfrm>
          <a:prstGeom prst="rect">
            <a:avLst/>
          </a:prstGeom>
        </p:spPr>
        <p:txBody>
          <a:bodyPr vert="horz" lIns="45720" rIns="45720" rtlCol="0" anchor="ctr"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650548DA-7D9F-4E9E-99CB-08A4D0128E73}" type="slidenum">
              <a:rPr kumimoji="0" lang="en-US" altLang="zh-CN" sz="1100" b="0" i="0" u="none" strike="noStrike" kern="1200" cap="none" spc="0" normalizeH="0" baseline="0" noProof="1" dirty="0">
                <a:ln>
                  <a:noFill/>
                </a:ln>
                <a:solidFill>
                  <a:srgbClr val="636363"/>
                </a:solidFill>
                <a:effectLst/>
                <a:uLnTx/>
                <a:uFillTx/>
                <a:latin typeface="Arial" panose="020B0604020202020204" pitchFamily="34" charset="0"/>
                <a:ea typeface="书体坊米芾体" pitchFamily="2" charset="-122"/>
                <a:cs typeface="+mn-ea"/>
              </a:rPr>
            </a:fld>
            <a:endParaRPr kumimoji="0" lang="en-US" altLang="zh-CN" sz="1100" b="0" i="0" u="none" strike="noStrike" kern="1200" cap="none" spc="0" normalizeH="0" baseline="0" noProof="1">
              <a:ln>
                <a:noFill/>
              </a:ln>
              <a:solidFill>
                <a:srgbClr val="636363"/>
              </a:solidFill>
              <a:effectLst/>
              <a:uLnTx/>
              <a:uFillTx/>
              <a:latin typeface="Arial" panose="020B0604020202020204" pitchFamily="34" charset="0"/>
              <a:ea typeface="书体坊米芾体" pitchFamily="2" charset="-122"/>
              <a:cs typeface="+mn-ea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609600" y="1411288"/>
            <a:ext cx="10972800" cy="17463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en-US" noProof="1"/>
          </a:p>
        </p:txBody>
      </p:sp>
      <p:sp>
        <p:nvSpPr>
          <p:cNvPr id="12" name="日期占位符 3"/>
          <p:cNvSpPr>
            <a:spLocks noGrp="1"/>
          </p:cNvSpPr>
          <p:nvPr>
            <p:ph type="dt" sz="half" idx="2"/>
          </p:nvPr>
        </p:nvSpPr>
        <p:spPr>
          <a:xfrm>
            <a:off x="96838" y="6400800"/>
            <a:ext cx="4267200" cy="284163"/>
          </a:xfrm>
          <a:prstGeom prst="rect">
            <a:avLst/>
          </a:prstGeom>
        </p:spPr>
        <p:txBody>
          <a:bodyPr vert="horz" rtlCol="0" anchor="b"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书体坊米芾体" pitchFamily="2" charset="-122"/>
              <a:cs typeface="+mn-cs"/>
            </a:endParaRPr>
          </a:p>
        </p:txBody>
      </p:sp>
      <p:sp>
        <p:nvSpPr>
          <p:cNvPr id="13" name="页脚占位符 4"/>
          <p:cNvSpPr>
            <a:spLocks noGrp="1"/>
          </p:cNvSpPr>
          <p:nvPr>
            <p:ph type="ftr" sz="quarter" idx="3"/>
          </p:nvPr>
        </p:nvSpPr>
        <p:spPr>
          <a:xfrm>
            <a:off x="7107238" y="6400800"/>
            <a:ext cx="4978400" cy="284163"/>
          </a:xfrm>
          <a:prstGeom prst="rect">
            <a:avLst/>
          </a:prstGeom>
        </p:spPr>
        <p:txBody>
          <a:bodyPr vert="horz" rtlCol="0" anchor="ctr"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书体坊米芾体" pitchFamily="2" charset="-122"/>
              <a:cs typeface="+mn-cs"/>
            </a:endParaRPr>
          </a:p>
        </p:txBody>
      </p:sp>
      <p:sp>
        <p:nvSpPr>
          <p:cNvPr id="14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5486400" y="6400800"/>
            <a:ext cx="1219200" cy="284163"/>
          </a:xfrm>
          <a:prstGeom prst="rect">
            <a:avLst/>
          </a:prstGeom>
        </p:spPr>
        <p:txBody>
          <a:bodyPr vert="horz" lIns="45720" rIns="45720" rtlCol="0" anchor="ctr"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6202E91D-618A-43C1-B7F2-3485EEB750DA}" type="slidenum">
              <a:rPr kumimoji="0" lang="en-US" altLang="zh-CN" sz="1100" b="0" i="0" u="none" strike="noStrike" kern="1200" cap="none" spc="0" normalizeH="0" baseline="0" noProof="1" dirty="0">
                <a:ln>
                  <a:noFill/>
                </a:ln>
                <a:solidFill>
                  <a:srgbClr val="636363"/>
                </a:solidFill>
                <a:effectLst/>
                <a:uLnTx/>
                <a:uFillTx/>
                <a:latin typeface="Arial" panose="020B0604020202020204" pitchFamily="34" charset="0"/>
                <a:ea typeface="书体坊米芾体" pitchFamily="2" charset="-122"/>
                <a:cs typeface="+mn-ea"/>
              </a:rPr>
            </a:fld>
            <a:endParaRPr kumimoji="0" lang="en-US" altLang="zh-CN" sz="1100" b="0" i="0" u="none" strike="noStrike" kern="1200" cap="none" spc="0" normalizeH="0" baseline="0" noProof="1">
              <a:ln>
                <a:noFill/>
              </a:ln>
              <a:solidFill>
                <a:srgbClr val="636363"/>
              </a:solidFill>
              <a:effectLst/>
              <a:uLnTx/>
              <a:uFillTx/>
              <a:latin typeface="Arial" panose="020B0604020202020204" pitchFamily="34" charset="0"/>
              <a:ea typeface="书体坊米芾体" pitchFamily="2" charset="-122"/>
              <a:cs typeface="+mn-ea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914400" y="3143250"/>
            <a:ext cx="10363200" cy="17463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084" y="3143249"/>
            <a:ext cx="10363200" cy="1362075"/>
          </a:xfrm>
        </p:spPr>
        <p:txBody>
          <a:bodyPr anchor="t"/>
          <a:lstStyle>
            <a:lvl1pPr algn="ctr">
              <a:defRPr sz="4000" b="0" cap="all"/>
            </a:lvl1pPr>
          </a:lstStyle>
          <a:p>
            <a:r>
              <a:rPr lang="zh-CN" altLang="en-US" noProof="1" smtClean="0"/>
              <a:t>单击此处编辑母版标题样式</a:t>
            </a:r>
            <a:endParaRPr 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084" y="1643062"/>
            <a:ext cx="10363200" cy="1500187"/>
          </a:xfrm>
        </p:spPr>
        <p:txBody>
          <a:bodyPr anchor="b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en-US" noProof="1"/>
          </a:p>
        </p:txBody>
      </p:sp>
      <p:sp>
        <p:nvSpPr>
          <p:cNvPr id="12" name="日期占位符 3"/>
          <p:cNvSpPr>
            <a:spLocks noGrp="1"/>
          </p:cNvSpPr>
          <p:nvPr>
            <p:ph type="dt" sz="half" idx="2"/>
          </p:nvPr>
        </p:nvSpPr>
        <p:spPr>
          <a:xfrm>
            <a:off x="101600" y="6400800"/>
            <a:ext cx="4267200" cy="284163"/>
          </a:xfrm>
          <a:prstGeom prst="rect">
            <a:avLst/>
          </a:prstGeom>
        </p:spPr>
        <p:txBody>
          <a:bodyPr vert="horz" rtlCol="0" anchor="b"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书体坊米芾体" pitchFamily="2" charset="-122"/>
              <a:cs typeface="+mn-cs"/>
            </a:endParaRPr>
          </a:p>
        </p:txBody>
      </p:sp>
      <p:sp>
        <p:nvSpPr>
          <p:cNvPr id="13" name="页脚占位符 4"/>
          <p:cNvSpPr>
            <a:spLocks noGrp="1"/>
          </p:cNvSpPr>
          <p:nvPr>
            <p:ph type="ftr" sz="quarter" idx="3"/>
          </p:nvPr>
        </p:nvSpPr>
        <p:spPr>
          <a:xfrm>
            <a:off x="7112000" y="6400800"/>
            <a:ext cx="4978400" cy="284163"/>
          </a:xfrm>
          <a:prstGeom prst="rect">
            <a:avLst/>
          </a:prstGeom>
        </p:spPr>
        <p:txBody>
          <a:bodyPr vert="horz" rtlCol="0" anchor="ctr"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书体坊米芾体" pitchFamily="2" charset="-122"/>
              <a:cs typeface="+mn-cs"/>
            </a:endParaRPr>
          </a:p>
        </p:txBody>
      </p:sp>
      <p:sp>
        <p:nvSpPr>
          <p:cNvPr id="14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5486400" y="6400800"/>
            <a:ext cx="1219200" cy="284163"/>
          </a:xfrm>
          <a:prstGeom prst="rect">
            <a:avLst/>
          </a:prstGeom>
        </p:spPr>
        <p:txBody>
          <a:bodyPr vert="horz" lIns="45720" rIns="45720" rtlCol="0" anchor="ctr"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3B924E5-726B-4AF8-A25B-9436703D688E}" type="slidenum">
              <a:rPr kumimoji="0" lang="en-US" altLang="zh-CN" sz="1100" b="0" i="0" u="none" strike="noStrike" kern="1200" cap="none" spc="0" normalizeH="0" baseline="0" noProof="1" dirty="0">
                <a:ln>
                  <a:noFill/>
                </a:ln>
                <a:solidFill>
                  <a:srgbClr val="636363"/>
                </a:solidFill>
                <a:effectLst/>
                <a:uLnTx/>
                <a:uFillTx/>
                <a:latin typeface="Arial" panose="020B0604020202020204" pitchFamily="34" charset="0"/>
                <a:ea typeface="书体坊米芾体" pitchFamily="2" charset="-122"/>
                <a:cs typeface="+mn-ea"/>
              </a:rPr>
            </a:fld>
            <a:endParaRPr kumimoji="0" lang="en-US" altLang="zh-CN" sz="1100" b="0" i="0" u="none" strike="noStrike" kern="1200" cap="none" spc="0" normalizeH="0" baseline="0" noProof="1">
              <a:ln>
                <a:noFill/>
              </a:ln>
              <a:solidFill>
                <a:srgbClr val="636363"/>
              </a:solidFill>
              <a:effectLst/>
              <a:uLnTx/>
              <a:uFillTx/>
              <a:latin typeface="Arial" panose="020B0604020202020204" pitchFamily="34" charset="0"/>
              <a:ea typeface="书体坊米芾体" pitchFamily="2" charset="-122"/>
              <a:cs typeface="+mn-ea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609600" y="1411288"/>
            <a:ext cx="10972800" cy="17463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en-US" noProof="1"/>
          </a:p>
        </p:txBody>
      </p:sp>
      <p:sp>
        <p:nvSpPr>
          <p:cNvPr id="12" name="日期占位符 4"/>
          <p:cNvSpPr>
            <a:spLocks noGrp="1"/>
          </p:cNvSpPr>
          <p:nvPr>
            <p:ph type="dt" sz="half" idx="12"/>
          </p:nvPr>
        </p:nvSpPr>
        <p:spPr>
          <a:xfrm>
            <a:off x="101600" y="6400800"/>
            <a:ext cx="4267200" cy="284163"/>
          </a:xfrm>
          <a:prstGeom prst="rect">
            <a:avLst/>
          </a:prstGeom>
        </p:spPr>
        <p:txBody>
          <a:bodyPr vert="horz" rtlCol="0" anchor="b"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书体坊米芾体" pitchFamily="2" charset="-122"/>
              <a:cs typeface="+mn-cs"/>
            </a:endParaRPr>
          </a:p>
        </p:txBody>
      </p:sp>
      <p:sp>
        <p:nvSpPr>
          <p:cNvPr id="13" name="页脚占位符 5"/>
          <p:cNvSpPr>
            <a:spLocks noGrp="1"/>
          </p:cNvSpPr>
          <p:nvPr>
            <p:ph type="ftr" sz="quarter" idx="3"/>
          </p:nvPr>
        </p:nvSpPr>
        <p:spPr>
          <a:xfrm>
            <a:off x="7112000" y="6400800"/>
            <a:ext cx="4978400" cy="284163"/>
          </a:xfrm>
          <a:prstGeom prst="rect">
            <a:avLst/>
          </a:prstGeom>
        </p:spPr>
        <p:txBody>
          <a:bodyPr vert="horz" rtlCol="0" anchor="ctr"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书体坊米芾体" pitchFamily="2" charset="-122"/>
              <a:cs typeface="+mn-cs"/>
            </a:endParaRPr>
          </a:p>
        </p:txBody>
      </p:sp>
      <p:sp>
        <p:nvSpPr>
          <p:cNvPr id="14" name="灯片编号占位符 6"/>
          <p:cNvSpPr>
            <a:spLocks noGrp="1"/>
          </p:cNvSpPr>
          <p:nvPr>
            <p:ph type="sldNum" sz="quarter" idx="4"/>
          </p:nvPr>
        </p:nvSpPr>
        <p:spPr>
          <a:xfrm>
            <a:off x="5486400" y="6400800"/>
            <a:ext cx="1219200" cy="284163"/>
          </a:xfrm>
          <a:prstGeom prst="rect">
            <a:avLst/>
          </a:prstGeom>
        </p:spPr>
        <p:txBody>
          <a:bodyPr vert="horz" lIns="45720" rIns="45720" rtlCol="0" anchor="ctr"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F1C93BBA-9A90-4D59-A8C0-64205313B53C}" type="slidenum">
              <a:rPr kumimoji="0" lang="en-US" altLang="zh-CN" sz="1100" b="0" i="0" u="none" strike="noStrike" kern="1200" cap="none" spc="0" normalizeH="0" baseline="0" noProof="1" dirty="0">
                <a:ln>
                  <a:noFill/>
                </a:ln>
                <a:solidFill>
                  <a:srgbClr val="636363"/>
                </a:solidFill>
                <a:effectLst/>
                <a:uLnTx/>
                <a:uFillTx/>
                <a:latin typeface="Arial" panose="020B0604020202020204" pitchFamily="34" charset="0"/>
                <a:ea typeface="书体坊米芾体" pitchFamily="2" charset="-122"/>
                <a:cs typeface="+mn-ea"/>
              </a:rPr>
            </a:fld>
            <a:endParaRPr kumimoji="0" lang="en-US" altLang="zh-CN" sz="1100" b="0" i="0" u="none" strike="noStrike" kern="1200" cap="none" spc="0" normalizeH="0" baseline="0" noProof="1">
              <a:ln>
                <a:noFill/>
              </a:ln>
              <a:solidFill>
                <a:srgbClr val="636363"/>
              </a:solidFill>
              <a:effectLst/>
              <a:uLnTx/>
              <a:uFillTx/>
              <a:latin typeface="Arial" panose="020B0604020202020204" pitchFamily="34" charset="0"/>
              <a:ea typeface="书体坊米芾体" pitchFamily="2" charset="-122"/>
              <a:cs typeface="+mn-ea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609600" y="1411288"/>
            <a:ext cx="10972800" cy="17463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noProof="1" smtClean="0"/>
              <a:t>单击此处编辑母版标题样式</a:t>
            </a:r>
            <a:endParaRPr 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20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2pPr>
            <a:lvl3pPr marL="914400" indent="0">
              <a:buNone/>
              <a:defRPr sz="18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3pPr>
            <a:lvl4pPr marL="1371600" indent="0">
              <a:buNone/>
              <a:defRPr sz="16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4pPr>
            <a:lvl5pPr marL="1828800" indent="0">
              <a:buNone/>
              <a:defRPr sz="16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en-US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20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2pPr>
            <a:lvl3pPr marL="914400" indent="0">
              <a:buNone/>
              <a:defRPr sz="18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3pPr>
            <a:lvl4pPr marL="1371600" indent="0">
              <a:buNone/>
              <a:defRPr sz="16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4pPr>
            <a:lvl5pPr marL="1828800" indent="0">
              <a:buNone/>
              <a:defRPr sz="16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en-US" noProof="1"/>
          </a:p>
        </p:txBody>
      </p:sp>
      <p:sp>
        <p:nvSpPr>
          <p:cNvPr id="12" name="日期占位符 6"/>
          <p:cNvSpPr>
            <a:spLocks noGrp="1"/>
          </p:cNvSpPr>
          <p:nvPr>
            <p:ph type="dt" sz="half" idx="12"/>
          </p:nvPr>
        </p:nvSpPr>
        <p:spPr>
          <a:xfrm>
            <a:off x="101600" y="6400800"/>
            <a:ext cx="4267200" cy="284163"/>
          </a:xfrm>
          <a:prstGeom prst="rect">
            <a:avLst/>
          </a:prstGeom>
        </p:spPr>
        <p:txBody>
          <a:bodyPr vert="horz" rtlCol="0" anchor="b"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书体坊米芾体" pitchFamily="2" charset="-122"/>
              <a:cs typeface="+mn-cs"/>
            </a:endParaRPr>
          </a:p>
        </p:txBody>
      </p:sp>
      <p:sp>
        <p:nvSpPr>
          <p:cNvPr id="13" name="页脚占位符 7"/>
          <p:cNvSpPr>
            <a:spLocks noGrp="1"/>
          </p:cNvSpPr>
          <p:nvPr>
            <p:ph type="ftr" sz="quarter" idx="13"/>
          </p:nvPr>
        </p:nvSpPr>
        <p:spPr>
          <a:xfrm>
            <a:off x="7112000" y="6400800"/>
            <a:ext cx="4978400" cy="284163"/>
          </a:xfrm>
          <a:prstGeom prst="rect">
            <a:avLst/>
          </a:prstGeom>
        </p:spPr>
        <p:txBody>
          <a:bodyPr vert="horz" rtlCol="0" anchor="ctr"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书体坊米芾体" pitchFamily="2" charset="-122"/>
              <a:cs typeface="+mn-cs"/>
            </a:endParaRPr>
          </a:p>
        </p:txBody>
      </p:sp>
      <p:sp>
        <p:nvSpPr>
          <p:cNvPr id="14" name="灯片编号占位符 8"/>
          <p:cNvSpPr>
            <a:spLocks noGrp="1"/>
          </p:cNvSpPr>
          <p:nvPr>
            <p:ph type="sldNum" sz="quarter" idx="14"/>
          </p:nvPr>
        </p:nvSpPr>
        <p:spPr>
          <a:xfrm>
            <a:off x="5486400" y="6400800"/>
            <a:ext cx="1219200" cy="284163"/>
          </a:xfrm>
          <a:prstGeom prst="rect">
            <a:avLst/>
          </a:prstGeom>
        </p:spPr>
        <p:txBody>
          <a:bodyPr vert="horz" lIns="45720" rIns="45720" rtlCol="0" anchor="ctr"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A702FC7B-A49D-403D-AEFE-80B6881695E9}" type="slidenum">
              <a:rPr kumimoji="0" lang="en-US" altLang="zh-CN" sz="1100" b="0" i="0" u="none" strike="noStrike" kern="1200" cap="none" spc="0" normalizeH="0" baseline="0" noProof="1" dirty="0">
                <a:ln>
                  <a:noFill/>
                </a:ln>
                <a:solidFill>
                  <a:srgbClr val="636363"/>
                </a:solidFill>
                <a:effectLst/>
                <a:uLnTx/>
                <a:uFillTx/>
                <a:latin typeface="Arial" panose="020B0604020202020204" pitchFamily="34" charset="0"/>
                <a:ea typeface="书体坊米芾体" pitchFamily="2" charset="-122"/>
                <a:cs typeface="+mn-ea"/>
              </a:rPr>
            </a:fld>
            <a:endParaRPr kumimoji="0" lang="en-US" altLang="zh-CN" sz="1100" b="0" i="0" u="none" strike="noStrike" kern="1200" cap="none" spc="0" normalizeH="0" baseline="0" noProof="1">
              <a:ln>
                <a:noFill/>
              </a:ln>
              <a:solidFill>
                <a:srgbClr val="636363"/>
              </a:solidFill>
              <a:effectLst/>
              <a:uLnTx/>
              <a:uFillTx/>
              <a:latin typeface="Arial" panose="020B0604020202020204" pitchFamily="34" charset="0"/>
              <a:ea typeface="书体坊米芾体" pitchFamily="2" charset="-122"/>
              <a:cs typeface="+mn-ea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609600" y="1411288"/>
            <a:ext cx="10972800" cy="17463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en-US" noProof="1"/>
          </a:p>
        </p:txBody>
      </p:sp>
      <p:sp>
        <p:nvSpPr>
          <p:cNvPr id="12" name="日期占位符 2"/>
          <p:cNvSpPr>
            <a:spLocks noGrp="1"/>
          </p:cNvSpPr>
          <p:nvPr>
            <p:ph type="dt" sz="half" idx="2"/>
          </p:nvPr>
        </p:nvSpPr>
        <p:spPr>
          <a:xfrm>
            <a:off x="101600" y="6400800"/>
            <a:ext cx="4267200" cy="284163"/>
          </a:xfrm>
          <a:prstGeom prst="rect">
            <a:avLst/>
          </a:prstGeom>
        </p:spPr>
        <p:txBody>
          <a:bodyPr vert="horz" rtlCol="0" anchor="b"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书体坊米芾体" pitchFamily="2" charset="-122"/>
              <a:cs typeface="+mn-cs"/>
            </a:endParaRPr>
          </a:p>
        </p:txBody>
      </p:sp>
      <p:sp>
        <p:nvSpPr>
          <p:cNvPr id="13" name="页脚占位符 3"/>
          <p:cNvSpPr>
            <a:spLocks noGrp="1"/>
          </p:cNvSpPr>
          <p:nvPr>
            <p:ph type="ftr" sz="quarter" idx="3"/>
          </p:nvPr>
        </p:nvSpPr>
        <p:spPr>
          <a:xfrm>
            <a:off x="7112000" y="6400800"/>
            <a:ext cx="4978400" cy="284163"/>
          </a:xfrm>
          <a:prstGeom prst="rect">
            <a:avLst/>
          </a:prstGeom>
        </p:spPr>
        <p:txBody>
          <a:bodyPr vert="horz" rtlCol="0" anchor="ctr"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书体坊米芾体" pitchFamily="2" charset="-122"/>
              <a:cs typeface="+mn-cs"/>
            </a:endParaRPr>
          </a:p>
        </p:txBody>
      </p:sp>
      <p:sp>
        <p:nvSpPr>
          <p:cNvPr id="14" name="灯片编号占位符 4"/>
          <p:cNvSpPr>
            <a:spLocks noGrp="1"/>
          </p:cNvSpPr>
          <p:nvPr>
            <p:ph type="sldNum" sz="quarter" idx="4"/>
          </p:nvPr>
        </p:nvSpPr>
        <p:spPr>
          <a:xfrm>
            <a:off x="5486400" y="6400800"/>
            <a:ext cx="1219200" cy="284163"/>
          </a:xfrm>
          <a:prstGeom prst="rect">
            <a:avLst/>
          </a:prstGeom>
        </p:spPr>
        <p:txBody>
          <a:bodyPr vert="horz" lIns="45720" rIns="45720" rtlCol="0" anchor="ctr"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7826B94-0DD2-4CD4-A557-3B561BF44B83}" type="slidenum">
              <a:rPr kumimoji="0" lang="en-US" altLang="zh-CN" sz="1100" b="0" i="0" u="none" strike="noStrike" kern="1200" cap="none" spc="0" normalizeH="0" baseline="0" noProof="1" dirty="0">
                <a:ln>
                  <a:noFill/>
                </a:ln>
                <a:solidFill>
                  <a:srgbClr val="636363"/>
                </a:solidFill>
                <a:effectLst/>
                <a:uLnTx/>
                <a:uFillTx/>
                <a:latin typeface="Arial" panose="020B0604020202020204" pitchFamily="34" charset="0"/>
                <a:ea typeface="书体坊米芾体" pitchFamily="2" charset="-122"/>
                <a:cs typeface="+mn-ea"/>
              </a:rPr>
            </a:fld>
            <a:endParaRPr kumimoji="0" lang="en-US" altLang="zh-CN" sz="1100" b="0" i="0" u="none" strike="noStrike" kern="1200" cap="none" spc="0" normalizeH="0" baseline="0" noProof="1">
              <a:ln>
                <a:noFill/>
              </a:ln>
              <a:solidFill>
                <a:srgbClr val="636363"/>
              </a:solidFill>
              <a:effectLst/>
              <a:uLnTx/>
              <a:uFillTx/>
              <a:latin typeface="Arial" panose="020B0604020202020204" pitchFamily="34" charset="0"/>
              <a:ea typeface="书体坊米芾体" pitchFamily="2" charset="-122"/>
              <a:cs typeface="+mn-ea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日期占位符 1"/>
          <p:cNvSpPr>
            <a:spLocks noGrp="1"/>
          </p:cNvSpPr>
          <p:nvPr>
            <p:ph type="dt" sz="half" idx="2"/>
          </p:nvPr>
        </p:nvSpPr>
        <p:spPr>
          <a:xfrm>
            <a:off x="101600" y="6400800"/>
            <a:ext cx="4267200" cy="284163"/>
          </a:xfrm>
          <a:prstGeom prst="rect">
            <a:avLst/>
          </a:prstGeom>
        </p:spPr>
        <p:txBody>
          <a:bodyPr vert="horz" rtlCol="0" anchor="b"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书体坊米芾体" pitchFamily="2" charset="-122"/>
              <a:cs typeface="+mn-cs"/>
            </a:endParaRPr>
          </a:p>
        </p:txBody>
      </p:sp>
      <p:sp>
        <p:nvSpPr>
          <p:cNvPr id="12" name="页脚占位符 2"/>
          <p:cNvSpPr>
            <a:spLocks noGrp="1"/>
          </p:cNvSpPr>
          <p:nvPr>
            <p:ph type="ftr" sz="quarter" idx="3"/>
          </p:nvPr>
        </p:nvSpPr>
        <p:spPr>
          <a:xfrm>
            <a:off x="7112000" y="6400800"/>
            <a:ext cx="4978400" cy="284163"/>
          </a:xfrm>
          <a:prstGeom prst="rect">
            <a:avLst/>
          </a:prstGeom>
        </p:spPr>
        <p:txBody>
          <a:bodyPr vert="horz" rtlCol="0" anchor="ctr"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书体坊米芾体" pitchFamily="2" charset="-122"/>
              <a:cs typeface="+mn-cs"/>
            </a:endParaRPr>
          </a:p>
        </p:txBody>
      </p:sp>
      <p:sp>
        <p:nvSpPr>
          <p:cNvPr id="13" name="灯片编号占位符 3"/>
          <p:cNvSpPr>
            <a:spLocks noGrp="1"/>
          </p:cNvSpPr>
          <p:nvPr>
            <p:ph type="sldNum" sz="quarter" idx="4"/>
          </p:nvPr>
        </p:nvSpPr>
        <p:spPr>
          <a:xfrm>
            <a:off x="5486400" y="6400800"/>
            <a:ext cx="1219200" cy="284163"/>
          </a:xfrm>
          <a:prstGeom prst="rect">
            <a:avLst/>
          </a:prstGeom>
        </p:spPr>
        <p:txBody>
          <a:bodyPr vert="horz" lIns="45720" rIns="45720" rtlCol="0" anchor="ctr"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290F926-727B-4BBB-8B6E-ECA80160053E}" type="slidenum">
              <a:rPr kumimoji="0" lang="en-US" altLang="zh-CN" sz="1100" b="0" i="0" u="none" strike="noStrike" kern="1200" cap="none" spc="0" normalizeH="0" baseline="0" noProof="1" dirty="0">
                <a:ln>
                  <a:noFill/>
                </a:ln>
                <a:solidFill>
                  <a:srgbClr val="636363"/>
                </a:solidFill>
                <a:effectLst/>
                <a:uLnTx/>
                <a:uFillTx/>
                <a:latin typeface="Arial" panose="020B0604020202020204" pitchFamily="34" charset="0"/>
                <a:ea typeface="书体坊米芾体" pitchFamily="2" charset="-122"/>
                <a:cs typeface="+mn-ea"/>
              </a:rPr>
            </a:fld>
            <a:endParaRPr kumimoji="0" lang="en-US" altLang="zh-CN" sz="1100" b="0" i="0" u="none" strike="noStrike" kern="1200" cap="none" spc="0" normalizeH="0" baseline="0" noProof="1">
              <a:ln>
                <a:noFill/>
              </a:ln>
              <a:solidFill>
                <a:srgbClr val="636363"/>
              </a:solidFill>
              <a:effectLst/>
              <a:uLnTx/>
              <a:uFillTx/>
              <a:latin typeface="Arial" panose="020B0604020202020204" pitchFamily="34" charset="0"/>
              <a:ea typeface="书体坊米芾体" pitchFamily="2" charset="-122"/>
              <a:cs typeface="+mn-ea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3714750" y="1054100"/>
            <a:ext cx="7872413" cy="17463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714734" y="228600"/>
            <a:ext cx="7867669" cy="842946"/>
          </a:xfrm>
        </p:spPr>
        <p:txBody>
          <a:bodyPr anchor="b"/>
          <a:lstStyle>
            <a:lvl1pPr algn="ctr">
              <a:defRPr sz="2800" b="0"/>
            </a:lvl1pPr>
          </a:lstStyle>
          <a:p>
            <a:r>
              <a:rPr lang="zh-CN" altLang="en-US" noProof="1" smtClean="0"/>
              <a:t>单击此处编辑母版标题样式</a:t>
            </a:r>
            <a:endParaRPr 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714733" y="1142984"/>
            <a:ext cx="7867667" cy="5143536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7" y="1142984"/>
            <a:ext cx="3009877" cy="5143536"/>
          </a:xfrm>
        </p:spPr>
        <p:txBody>
          <a:bodyPr anchor="ctr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en-US" noProof="1"/>
          </a:p>
        </p:txBody>
      </p:sp>
      <p:sp>
        <p:nvSpPr>
          <p:cNvPr id="12" name="日期占位符 4"/>
          <p:cNvSpPr>
            <a:spLocks noGrp="1"/>
          </p:cNvSpPr>
          <p:nvPr>
            <p:ph type="dt" sz="half" idx="12"/>
          </p:nvPr>
        </p:nvSpPr>
        <p:spPr>
          <a:xfrm>
            <a:off x="101600" y="6400800"/>
            <a:ext cx="4267200" cy="284163"/>
          </a:xfrm>
          <a:prstGeom prst="rect">
            <a:avLst/>
          </a:prstGeom>
        </p:spPr>
        <p:txBody>
          <a:bodyPr vert="horz" rtlCol="0" anchor="b"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书体坊米芾体" pitchFamily="2" charset="-122"/>
              <a:cs typeface="+mn-cs"/>
            </a:endParaRPr>
          </a:p>
        </p:txBody>
      </p:sp>
      <p:sp>
        <p:nvSpPr>
          <p:cNvPr id="13" name="页脚占位符 5"/>
          <p:cNvSpPr>
            <a:spLocks noGrp="1"/>
          </p:cNvSpPr>
          <p:nvPr>
            <p:ph type="ftr" sz="quarter" idx="3"/>
          </p:nvPr>
        </p:nvSpPr>
        <p:spPr>
          <a:xfrm>
            <a:off x="7112000" y="6400800"/>
            <a:ext cx="4978400" cy="284163"/>
          </a:xfrm>
          <a:prstGeom prst="rect">
            <a:avLst/>
          </a:prstGeom>
        </p:spPr>
        <p:txBody>
          <a:bodyPr vert="horz" rtlCol="0" anchor="ctr"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书体坊米芾体" pitchFamily="2" charset="-122"/>
              <a:cs typeface="+mn-cs"/>
            </a:endParaRPr>
          </a:p>
        </p:txBody>
      </p:sp>
      <p:sp>
        <p:nvSpPr>
          <p:cNvPr id="14" name="灯片编号占位符 6"/>
          <p:cNvSpPr>
            <a:spLocks noGrp="1"/>
          </p:cNvSpPr>
          <p:nvPr>
            <p:ph type="sldNum" sz="quarter" idx="4"/>
          </p:nvPr>
        </p:nvSpPr>
        <p:spPr>
          <a:xfrm>
            <a:off x="5486400" y="6400800"/>
            <a:ext cx="1219200" cy="284163"/>
          </a:xfrm>
          <a:prstGeom prst="rect">
            <a:avLst/>
          </a:prstGeom>
        </p:spPr>
        <p:txBody>
          <a:bodyPr vert="horz" lIns="45720" rIns="45720" rtlCol="0" anchor="ctr"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4EDEF5F3-347F-45AF-B27C-108618C55C11}" type="slidenum">
              <a:rPr kumimoji="0" lang="en-US" altLang="zh-CN" sz="1100" b="0" i="0" u="none" strike="noStrike" kern="1200" cap="none" spc="0" normalizeH="0" baseline="0" noProof="1" dirty="0">
                <a:ln>
                  <a:noFill/>
                </a:ln>
                <a:solidFill>
                  <a:srgbClr val="636363"/>
                </a:solidFill>
                <a:effectLst/>
                <a:uLnTx/>
                <a:uFillTx/>
                <a:latin typeface="Arial" panose="020B0604020202020204" pitchFamily="34" charset="0"/>
                <a:ea typeface="书体坊米芾体" pitchFamily="2" charset="-122"/>
                <a:cs typeface="+mn-ea"/>
              </a:rPr>
            </a:fld>
            <a:endParaRPr kumimoji="0" lang="en-US" altLang="zh-CN" sz="1100" b="0" i="0" u="none" strike="noStrike" kern="1200" cap="none" spc="0" normalizeH="0" baseline="0" noProof="1">
              <a:ln>
                <a:noFill/>
              </a:ln>
              <a:solidFill>
                <a:srgbClr val="636363"/>
              </a:solidFill>
              <a:effectLst/>
              <a:uLnTx/>
              <a:uFillTx/>
              <a:latin typeface="Arial" panose="020B0604020202020204" pitchFamily="34" charset="0"/>
              <a:ea typeface="书体坊米芾体" pitchFamily="2" charset="-122"/>
              <a:cs typeface="+mn-ea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11200" y="304800"/>
            <a:ext cx="8534400" cy="685800"/>
          </a:xfrm>
        </p:spPr>
        <p:txBody>
          <a:bodyPr/>
          <a:lstStyle>
            <a:lvl1pPr algn="l">
              <a:defRPr sz="2400" b="0"/>
            </a:lvl1pPr>
          </a:lstStyle>
          <a:p>
            <a:r>
              <a:rPr lang="zh-CN" altLang="en-US" noProof="1" smtClean="0"/>
              <a:t>单击此处编辑母版标题样式</a:t>
            </a:r>
            <a:endParaRPr lang="en-US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935403" y="1143000"/>
            <a:ext cx="9630997" cy="3980172"/>
          </a:xfrm>
          <a:prstGeom prst="roundRect">
            <a:avLst>
              <a:gd name="adj" fmla="val 18278"/>
            </a:avLst>
          </a:prstGeom>
          <a:solidFill>
            <a:schemeClr val="accent1">
              <a:tint val="40000"/>
            </a:schemeClr>
          </a:solidFill>
          <a:ln w="50800" cap="rnd">
            <a:gradFill flip="none" rotWithShape="1">
              <a:gsLst>
                <a:gs pos="0">
                  <a:schemeClr val="accent1">
                    <a:shade val="50000"/>
                  </a:schemeClr>
                </a:gs>
                <a:gs pos="20000">
                  <a:schemeClr val="accent2">
                    <a:shade val="50000"/>
                  </a:schemeClr>
                </a:gs>
                <a:gs pos="40000">
                  <a:schemeClr val="accent3">
                    <a:shade val="50000"/>
                  </a:schemeClr>
                </a:gs>
                <a:gs pos="60000">
                  <a:schemeClr val="accent4">
                    <a:shade val="50000"/>
                  </a:schemeClr>
                </a:gs>
                <a:gs pos="80000">
                  <a:schemeClr val="accent5">
                    <a:shade val="50000"/>
                  </a:schemeClr>
                </a:gs>
                <a:gs pos="100000">
                  <a:schemeClr val="accent6">
                    <a:shade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round/>
          </a:ln>
          <a:effectLst>
            <a:outerShdw blurRad="50800" dist="38100" dir="5400000" algn="tl" rotWithShape="0">
              <a:prstClr val="black">
                <a:alpha val="5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 2" pitchFamily="18" charset="2"/>
              <a:buNone/>
              <a:defRPr/>
            </a:pPr>
            <a:r>
              <a:rPr kumimoji="0" lang="zh-CN" altLang="en-US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单击图标添加图片</a:t>
            </a: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3149600" y="5410200"/>
            <a:ext cx="7543851" cy="804862"/>
          </a:xfrm>
        </p:spPr>
        <p:txBody>
          <a:bodyPr anchor="ctr"/>
          <a:lstStyle>
            <a:lvl1pPr marL="0" indent="0" algn="r">
              <a:buNone/>
              <a:defRPr sz="1200" b="0"/>
            </a:lvl1pPr>
            <a:lvl2pPr marL="457200" indent="0" algn="r">
              <a:buNone/>
              <a:defRPr sz="1200" b="0"/>
            </a:lvl2pPr>
            <a:lvl3pPr marL="914400" indent="0" algn="r">
              <a:buNone/>
              <a:defRPr sz="1200" b="0"/>
            </a:lvl3pPr>
            <a:lvl4pPr marL="1371600" indent="0" algn="r">
              <a:buNone/>
              <a:defRPr sz="1200" b="0"/>
            </a:lvl4pPr>
            <a:lvl5pPr marL="1828800" indent="0" algn="r">
              <a:buNone/>
              <a:defRPr sz="1200" b="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en-US" noProof="1"/>
          </a:p>
        </p:txBody>
      </p:sp>
      <p:sp>
        <p:nvSpPr>
          <p:cNvPr id="11" name="日期占位符 4"/>
          <p:cNvSpPr>
            <a:spLocks noGrp="1"/>
          </p:cNvSpPr>
          <p:nvPr>
            <p:ph type="dt" sz="half" idx="12"/>
          </p:nvPr>
        </p:nvSpPr>
        <p:spPr>
          <a:xfrm>
            <a:off x="101600" y="6400800"/>
            <a:ext cx="4267200" cy="284163"/>
          </a:xfrm>
          <a:prstGeom prst="rect">
            <a:avLst/>
          </a:prstGeom>
        </p:spPr>
        <p:txBody>
          <a:bodyPr vert="horz" rtlCol="0" anchor="b"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书体坊米芾体" pitchFamily="2" charset="-122"/>
              <a:cs typeface="+mn-cs"/>
            </a:endParaRPr>
          </a:p>
        </p:txBody>
      </p:sp>
      <p:sp>
        <p:nvSpPr>
          <p:cNvPr id="12" name="页脚占位符 5"/>
          <p:cNvSpPr>
            <a:spLocks noGrp="1"/>
          </p:cNvSpPr>
          <p:nvPr>
            <p:ph type="ftr" sz="quarter" idx="3"/>
          </p:nvPr>
        </p:nvSpPr>
        <p:spPr>
          <a:xfrm>
            <a:off x="7112000" y="6400800"/>
            <a:ext cx="4978400" cy="284163"/>
          </a:xfrm>
          <a:prstGeom prst="rect">
            <a:avLst/>
          </a:prstGeom>
        </p:spPr>
        <p:txBody>
          <a:bodyPr vert="horz" rtlCol="0" anchor="ctr"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书体坊米芾体" pitchFamily="2" charset="-122"/>
              <a:cs typeface="+mn-cs"/>
            </a:endParaRPr>
          </a:p>
        </p:txBody>
      </p:sp>
      <p:sp>
        <p:nvSpPr>
          <p:cNvPr id="13" name="灯片编号占位符 6"/>
          <p:cNvSpPr>
            <a:spLocks noGrp="1"/>
          </p:cNvSpPr>
          <p:nvPr>
            <p:ph type="sldNum" sz="quarter" idx="4"/>
          </p:nvPr>
        </p:nvSpPr>
        <p:spPr>
          <a:xfrm>
            <a:off x="5486400" y="6400800"/>
            <a:ext cx="1219200" cy="284163"/>
          </a:xfrm>
          <a:prstGeom prst="rect">
            <a:avLst/>
          </a:prstGeom>
        </p:spPr>
        <p:txBody>
          <a:bodyPr vert="horz" lIns="45720" rIns="45720" rtlCol="0" anchor="ctr"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B6B7B623-B1FC-46AC-87E3-83E5E7F32009}" type="slidenum">
              <a:rPr kumimoji="0" lang="en-US" altLang="zh-CN" sz="1100" b="0" i="0" u="none" strike="noStrike" kern="1200" cap="none" spc="0" normalizeH="0" baseline="0" noProof="1" dirty="0">
                <a:ln>
                  <a:noFill/>
                </a:ln>
                <a:solidFill>
                  <a:srgbClr val="636363"/>
                </a:solidFill>
                <a:effectLst/>
                <a:uLnTx/>
                <a:uFillTx/>
                <a:latin typeface="Arial" panose="020B0604020202020204" pitchFamily="34" charset="0"/>
                <a:ea typeface="书体坊米芾体" pitchFamily="2" charset="-122"/>
                <a:cs typeface="+mn-ea"/>
              </a:rPr>
            </a:fld>
            <a:endParaRPr kumimoji="0" lang="en-US" altLang="zh-CN" sz="1100" b="0" i="0" u="none" strike="noStrike" kern="1200" cap="none" spc="0" normalizeH="0" baseline="0" noProof="1">
              <a:ln>
                <a:noFill/>
              </a:ln>
              <a:solidFill>
                <a:srgbClr val="636363"/>
              </a:solidFill>
              <a:effectLst/>
              <a:uLnTx/>
              <a:uFillTx/>
              <a:latin typeface="Arial" panose="020B0604020202020204" pitchFamily="34" charset="0"/>
              <a:ea typeface="书体坊米芾体" pitchFamily="2" charset="-122"/>
              <a:cs typeface="+mn-ea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609600" y="1411288"/>
            <a:ext cx="10972800" cy="17463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en-US" noProof="1"/>
          </a:p>
        </p:txBody>
      </p:sp>
      <p:sp>
        <p:nvSpPr>
          <p:cNvPr id="12" name="日期占位符 3"/>
          <p:cNvSpPr>
            <a:spLocks noGrp="1"/>
          </p:cNvSpPr>
          <p:nvPr>
            <p:ph type="dt" sz="half" idx="2"/>
          </p:nvPr>
        </p:nvSpPr>
        <p:spPr>
          <a:xfrm>
            <a:off x="101600" y="6400800"/>
            <a:ext cx="4267200" cy="284163"/>
          </a:xfrm>
          <a:prstGeom prst="rect">
            <a:avLst/>
          </a:prstGeom>
        </p:spPr>
        <p:txBody>
          <a:bodyPr vert="horz" rtlCol="0" anchor="b"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书体坊米芾体" pitchFamily="2" charset="-122"/>
              <a:cs typeface="+mn-cs"/>
            </a:endParaRPr>
          </a:p>
        </p:txBody>
      </p:sp>
      <p:sp>
        <p:nvSpPr>
          <p:cNvPr id="13" name="页脚占位符 4"/>
          <p:cNvSpPr>
            <a:spLocks noGrp="1"/>
          </p:cNvSpPr>
          <p:nvPr>
            <p:ph type="ftr" sz="quarter" idx="3"/>
          </p:nvPr>
        </p:nvSpPr>
        <p:spPr>
          <a:xfrm>
            <a:off x="7112000" y="6400800"/>
            <a:ext cx="4978400" cy="284163"/>
          </a:xfrm>
          <a:prstGeom prst="rect">
            <a:avLst/>
          </a:prstGeom>
        </p:spPr>
        <p:txBody>
          <a:bodyPr vert="horz" rtlCol="0" anchor="ctr"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书体坊米芾体" pitchFamily="2" charset="-122"/>
              <a:cs typeface="+mn-cs"/>
            </a:endParaRPr>
          </a:p>
        </p:txBody>
      </p:sp>
      <p:sp>
        <p:nvSpPr>
          <p:cNvPr id="14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5486400" y="6400800"/>
            <a:ext cx="1219200" cy="284163"/>
          </a:xfrm>
          <a:prstGeom prst="rect">
            <a:avLst/>
          </a:prstGeom>
        </p:spPr>
        <p:txBody>
          <a:bodyPr vert="horz" lIns="45720" rIns="45720" rtlCol="0" anchor="ctr"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3360846-5F3C-41F5-B7A2-0AE75402A9F3}" type="slidenum">
              <a:rPr kumimoji="0" lang="en-US" altLang="zh-CN" sz="1100" b="0" i="0" u="none" strike="noStrike" kern="1200" cap="none" spc="0" normalizeH="0" baseline="0" noProof="1" dirty="0">
                <a:ln>
                  <a:noFill/>
                </a:ln>
                <a:solidFill>
                  <a:srgbClr val="636363"/>
                </a:solidFill>
                <a:effectLst/>
                <a:uLnTx/>
                <a:uFillTx/>
                <a:latin typeface="Arial" panose="020B0604020202020204" pitchFamily="34" charset="0"/>
                <a:ea typeface="书体坊米芾体" pitchFamily="2" charset="-122"/>
                <a:cs typeface="+mn-ea"/>
              </a:rPr>
            </a:fld>
            <a:endParaRPr kumimoji="0" lang="en-US" altLang="zh-CN" sz="1100" b="0" i="0" u="none" strike="noStrike" kern="1200" cap="none" spc="0" normalizeH="0" baseline="0" noProof="1">
              <a:ln>
                <a:noFill/>
              </a:ln>
              <a:solidFill>
                <a:srgbClr val="636363"/>
              </a:solidFill>
              <a:effectLst/>
              <a:uLnTx/>
              <a:uFillTx/>
              <a:latin typeface="Arial" panose="020B0604020202020204" pitchFamily="34" charset="0"/>
              <a:ea typeface="书体坊米芾体" pitchFamily="2" charset="-122"/>
              <a:cs typeface="+mn-ea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9620275" y="274638"/>
            <a:ext cx="1962125" cy="6011882"/>
          </a:xfrm>
        </p:spPr>
        <p:txBody>
          <a:bodyPr vert="eaVert"/>
          <a:lstStyle/>
          <a:p>
            <a:r>
              <a:rPr lang="zh-CN" altLang="en-US" noProof="1" smtClean="0"/>
              <a:t>单击此处编辑母版标题样式</a:t>
            </a:r>
            <a:endParaRPr 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915424" cy="6011882"/>
          </a:xfrm>
        </p:spPr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en-US" noProof="1"/>
          </a:p>
        </p:txBody>
      </p:sp>
      <p:sp>
        <p:nvSpPr>
          <p:cNvPr id="11" name="日期占位符 3"/>
          <p:cNvSpPr>
            <a:spLocks noGrp="1"/>
          </p:cNvSpPr>
          <p:nvPr>
            <p:ph type="dt" sz="half" idx="2"/>
          </p:nvPr>
        </p:nvSpPr>
        <p:spPr>
          <a:xfrm>
            <a:off x="101600" y="6400800"/>
            <a:ext cx="4267200" cy="284163"/>
          </a:xfrm>
          <a:prstGeom prst="rect">
            <a:avLst/>
          </a:prstGeom>
        </p:spPr>
        <p:txBody>
          <a:bodyPr vert="horz" rtlCol="0" anchor="b"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书体坊米芾体" pitchFamily="2" charset="-122"/>
              <a:cs typeface="+mn-cs"/>
            </a:endParaRPr>
          </a:p>
        </p:txBody>
      </p:sp>
      <p:sp>
        <p:nvSpPr>
          <p:cNvPr id="12" name="页脚占位符 4"/>
          <p:cNvSpPr>
            <a:spLocks noGrp="1"/>
          </p:cNvSpPr>
          <p:nvPr>
            <p:ph type="ftr" sz="quarter" idx="3"/>
          </p:nvPr>
        </p:nvSpPr>
        <p:spPr>
          <a:xfrm>
            <a:off x="7112000" y="6400800"/>
            <a:ext cx="4978400" cy="284163"/>
          </a:xfrm>
          <a:prstGeom prst="rect">
            <a:avLst/>
          </a:prstGeom>
        </p:spPr>
        <p:txBody>
          <a:bodyPr vert="horz" rtlCol="0" anchor="ctr"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书体坊米芾体" pitchFamily="2" charset="-122"/>
              <a:cs typeface="+mn-cs"/>
            </a:endParaRPr>
          </a:p>
        </p:txBody>
      </p:sp>
      <p:sp>
        <p:nvSpPr>
          <p:cNvPr id="13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5486400" y="6400800"/>
            <a:ext cx="1219200" cy="284163"/>
          </a:xfrm>
          <a:prstGeom prst="rect">
            <a:avLst/>
          </a:prstGeom>
        </p:spPr>
        <p:txBody>
          <a:bodyPr vert="horz" lIns="45720" rIns="45720" rtlCol="0" anchor="ctr"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B5929EE2-C5AD-474D-89F9-99F1D130E4A2}" type="slidenum">
              <a:rPr kumimoji="0" lang="en-US" altLang="zh-CN" sz="1100" b="0" i="0" u="none" strike="noStrike" kern="1200" cap="none" spc="0" normalizeH="0" baseline="0" noProof="1" dirty="0">
                <a:ln>
                  <a:noFill/>
                </a:ln>
                <a:solidFill>
                  <a:srgbClr val="636363"/>
                </a:solidFill>
                <a:effectLst/>
                <a:uLnTx/>
                <a:uFillTx/>
                <a:latin typeface="Arial" panose="020B0604020202020204" pitchFamily="34" charset="0"/>
                <a:ea typeface="书体坊米芾体" pitchFamily="2" charset="-122"/>
                <a:cs typeface="+mn-ea"/>
              </a:rPr>
            </a:fld>
            <a:endParaRPr kumimoji="0" lang="en-US" altLang="zh-CN" sz="1100" b="0" i="0" u="none" strike="noStrike" kern="1200" cap="none" spc="0" normalizeH="0" baseline="0" noProof="1">
              <a:ln>
                <a:noFill/>
              </a:ln>
              <a:solidFill>
                <a:srgbClr val="636363"/>
              </a:solidFill>
              <a:effectLst/>
              <a:uLnTx/>
              <a:uFillTx/>
              <a:latin typeface="Arial" panose="020B0604020202020204" pitchFamily="34" charset="0"/>
              <a:ea typeface="书体坊米芾体" pitchFamily="2" charset="-122"/>
              <a:cs typeface="+mn-ea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标题，文本与剪贴画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90552" y="103188"/>
            <a:ext cx="10991849" cy="1314450"/>
          </a:xfr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609600" y="1600201"/>
            <a:ext cx="5384800" cy="4456113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剪贴画占位符 3"/>
          <p:cNvSpPr>
            <a:spLocks noGrp="1"/>
          </p:cNvSpPr>
          <p:nvPr>
            <p:ph type="clipArt" sz="half" idx="2"/>
          </p:nvPr>
        </p:nvSpPr>
        <p:spPr>
          <a:xfrm>
            <a:off x="6197600" y="1600201"/>
            <a:ext cx="5384800" cy="4456113"/>
          </a:xfrm>
        </p:spPr>
        <p:txBody>
          <a:bodyPr vert="horz" wrap="square" lIns="91440" tIns="45720" rIns="91440" bIns="45720" numCol="1" rtlCol="0" anchor="t" anchorCtr="0" compatLnSpc="1">
            <a:normAutofit/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 2" pitchFamily="18" charset="2"/>
              <a:buChar char="ß"/>
              <a:defRPr/>
            </a:pPr>
            <a:endParaRPr kumimoji="0" lang="zh-CN" altLang="en-US" sz="3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日期占位符 4"/>
          <p:cNvSpPr>
            <a:spLocks noGrp="1"/>
          </p:cNvSpPr>
          <p:nvPr>
            <p:ph type="dt" sz="half" idx="12"/>
          </p:nvPr>
        </p:nvSpPr>
        <p:spPr>
          <a:xfrm>
            <a:off x="609600" y="6243638"/>
            <a:ext cx="2844800" cy="457200"/>
          </a:xfrm>
          <a:prstGeom prst="rect">
            <a:avLst/>
          </a:prstGeom>
        </p:spPr>
        <p:txBody>
          <a:bodyPr vert="horz" rtlCol="0" anchor="b"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书体坊米芾体" pitchFamily="2" charset="-122"/>
              <a:cs typeface="+mn-cs"/>
            </a:endParaRPr>
          </a:p>
        </p:txBody>
      </p:sp>
      <p:sp>
        <p:nvSpPr>
          <p:cNvPr id="12" name="页脚占位符 5"/>
          <p:cNvSpPr>
            <a:spLocks noGrp="1"/>
          </p:cNvSpPr>
          <p:nvPr>
            <p:ph type="ftr" sz="quarter" idx="3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</p:spPr>
        <p:txBody>
          <a:bodyPr vert="horz" rtlCol="0" anchor="ctr"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书体坊米芾体" pitchFamily="2" charset="-122"/>
              <a:cs typeface="+mn-cs"/>
            </a:endParaRPr>
          </a:p>
        </p:txBody>
      </p:sp>
      <p:sp>
        <p:nvSpPr>
          <p:cNvPr id="13" name="灯片编号占位符 6"/>
          <p:cNvSpPr>
            <a:spLocks noGrp="1"/>
          </p:cNvSpPr>
          <p:nvPr>
            <p:ph type="sldNum" sz="quarter" idx="4"/>
          </p:nvPr>
        </p:nvSpPr>
        <p:spPr>
          <a:xfrm>
            <a:off x="8737600" y="6243638"/>
            <a:ext cx="2844800" cy="457200"/>
          </a:xfrm>
          <a:prstGeom prst="rect">
            <a:avLst/>
          </a:prstGeom>
        </p:spPr>
        <p:txBody>
          <a:bodyPr vert="horz" lIns="45720" rIns="45720" rtlCol="0" anchor="ctr"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98B3827E-872F-41A3-8252-30FCDFF0998D}" type="slidenum">
              <a:rPr kumimoji="0" lang="zh-CN" altLang="en-US" sz="1100" b="0" i="0" u="none" strike="noStrike" kern="1200" cap="none" spc="0" normalizeH="0" baseline="0" noProof="1" dirty="0">
                <a:ln>
                  <a:noFill/>
                </a:ln>
                <a:solidFill>
                  <a:srgbClr val="636363"/>
                </a:solidFill>
                <a:effectLst/>
                <a:uLnTx/>
                <a:uFillTx/>
                <a:latin typeface="Arial" panose="020B0604020202020204" pitchFamily="34" charset="0"/>
                <a:ea typeface="书体坊米芾体" pitchFamily="2" charset="-122"/>
                <a:cs typeface="+mn-ea"/>
              </a:rPr>
            </a:fld>
            <a:endParaRPr kumimoji="0" lang="en-US" altLang="zh-CN" sz="1100" b="0" i="0" u="none" strike="noStrike" kern="1200" cap="none" spc="0" normalizeH="0" baseline="0" noProof="1">
              <a:ln>
                <a:noFill/>
              </a:ln>
              <a:solidFill>
                <a:srgbClr val="636363"/>
              </a:solidFill>
              <a:effectLst/>
              <a:uLnTx/>
              <a:uFillTx/>
              <a:latin typeface="Arial" panose="020B0604020202020204" pitchFamily="34" charset="0"/>
              <a:ea typeface="书体坊米芾体" pitchFamily="2" charset="-122"/>
              <a:cs typeface="+mn-ea"/>
            </a:endParaRPr>
          </a:p>
        </p:txBody>
      </p:sp>
    </p:spTree>
  </p:cSld>
  <p:clrMapOvr>
    <a:masterClrMapping/>
  </p:clrMapOvr>
  <p:transition spd="slow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410" name="Group 2"/>
          <p:cNvGrpSpPr/>
          <p:nvPr/>
        </p:nvGrpSpPr>
        <p:grpSpPr>
          <a:xfrm>
            <a:off x="0" y="0"/>
            <a:ext cx="12192000" cy="6858000"/>
            <a:chOff x="0" y="0"/>
            <a:chExt cx="5760" cy="4320"/>
          </a:xfrm>
        </p:grpSpPr>
        <p:pic>
          <p:nvPicPr>
            <p:cNvPr id="17416" name="Picture 3" descr="R0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56" y="3006"/>
              <a:ext cx="4704" cy="1314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7417" name="Picture 4" descr="R0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062" cy="4320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7418" name="Picture 5" descr="R01"/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92" y="864"/>
              <a:ext cx="5376" cy="2376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544774" name="Rectangle 6"/>
          <p:cNvSpPr>
            <a:spLocks noGrp="1" noChangeArrowheads="1"/>
          </p:cNvSpPr>
          <p:nvPr>
            <p:ph type="ctrTitle" sz="quarter"/>
          </p:nvPr>
        </p:nvSpPr>
        <p:spPr>
          <a:xfrm>
            <a:off x="914400" y="2286000"/>
            <a:ext cx="10363200" cy="1143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544775" name="Rectangle 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Font typeface="Wingdings" panose="05000000000000000000" pitchFamily="2" charset="2"/>
              <a:buNone/>
              <a:defRPr/>
            </a:lvl1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" name="Rectangle 8"/>
          <p:cNvSpPr>
            <a:spLocks noGrp="1" noChangeArrowheads="1"/>
          </p:cNvSpPr>
          <p:nvPr>
            <p:ph type="dt" sz="quarter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 eaLnBrk="1" hangingPunct="1">
              <a:defRPr sz="1400">
                <a:latin typeface="+mn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Rectangle 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 algn="ctr" eaLnBrk="1" hangingPunct="1">
              <a:defRPr sz="1400">
                <a:latin typeface="+mn-lt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Rectangle 1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 algn="r" eaLnBrk="1" hangingPunct="1">
              <a:defRPr sz="1400">
                <a:latin typeface="Times New Roman" panose="02020603050405020304" pitchFamily="18" charset="0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3D1B3A01-D8AA-4EBF-93EE-115DBC14C15E}" type="slidenum">
              <a:rPr kumimoji="0" lang="en-US" altLang="zh-CN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</a:fld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</p:spTree>
  </p:cSld>
  <p:clrMapOvr>
    <a:masterClrMapping/>
  </p:clrMapOvr>
  <p:transition spd="slow">
    <p:randomBar dir="vert"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  <p:transition spd="slow">
    <p:randomBar dir="vert"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  <p:transition spd="slow">
    <p:randomBar dir="vert"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3352800" y="381000"/>
            <a:ext cx="3962400" cy="6096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7518400" y="381000"/>
            <a:ext cx="3962400" cy="6096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  <p:transition spd="slow">
    <p:randomBar dir="vert"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  <p:transition spd="slow">
    <p:randomBar dir="vert"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p:transition spd="slow">
    <p:randomBar dir="vert"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randomBar dir="vert"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  <p:transition spd="slow">
    <p:randomBar dir="vert"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SzPct val="70000"/>
              <a:buFont typeface="Wingdings" panose="05000000000000000000" pitchFamily="2" charset="2"/>
              <a:buNone/>
              <a:defRPr/>
            </a:pPr>
            <a:endParaRPr kumimoji="0" lang="zh-CN" altLang="en-US" sz="3200" b="0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  <p:transition spd="slow">
    <p:randomBar dir="vert"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  <p:transition spd="slow">
    <p:randomBar dir="vert"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13800" y="381000"/>
            <a:ext cx="2667000" cy="6096000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12800" y="381000"/>
            <a:ext cx="7797800" cy="6096000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  <p:transition spd="slow">
    <p:randomBar dir="vert"/>
  </p:transition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image" Target="../media/image2.jpeg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1.xml"/><Relationship Id="rId8" Type="http://schemas.openxmlformats.org/officeDocument/2006/relationships/slideLayout" Target="../slideLayouts/slideLayout20.xml"/><Relationship Id="rId7" Type="http://schemas.openxmlformats.org/officeDocument/2006/relationships/slideLayout" Target="../slideLayouts/slideLayout19.xml"/><Relationship Id="rId6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6.xml"/><Relationship Id="rId3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4.xml"/><Relationship Id="rId16" Type="http://schemas.openxmlformats.org/officeDocument/2006/relationships/theme" Target="../theme/theme2.xml"/><Relationship Id="rId15" Type="http://schemas.openxmlformats.org/officeDocument/2006/relationships/image" Target="../media/image6.png"/><Relationship Id="rId14" Type="http://schemas.openxmlformats.org/officeDocument/2006/relationships/image" Target="../media/image5.GIF"/><Relationship Id="rId13" Type="http://schemas.openxmlformats.org/officeDocument/2006/relationships/image" Target="../media/image4.png"/><Relationship Id="rId12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2.xml"/><Relationship Id="rId1" Type="http://schemas.openxmlformats.org/officeDocument/2006/relationships/slideLayout" Target="../slideLayouts/slideLayout13.xml"/></Relationships>
</file>

<file path=ppt/slideMasters/_rels/slideMaster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33.xml"/><Relationship Id="rId8" Type="http://schemas.openxmlformats.org/officeDocument/2006/relationships/slideLayout" Target="../slideLayouts/slideLayout32.xml"/><Relationship Id="rId7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0.xml"/><Relationship Id="rId5" Type="http://schemas.openxmlformats.org/officeDocument/2006/relationships/slideLayout" Target="../slideLayouts/slideLayout29.xml"/><Relationship Id="rId4" Type="http://schemas.openxmlformats.org/officeDocument/2006/relationships/slideLayout" Target="../slideLayouts/slideLayout28.xml"/><Relationship Id="rId3" Type="http://schemas.openxmlformats.org/officeDocument/2006/relationships/slideLayout" Target="../slideLayouts/slideLayout27.xml"/><Relationship Id="rId2" Type="http://schemas.openxmlformats.org/officeDocument/2006/relationships/slideLayout" Target="../slideLayouts/slideLayout26.xml"/><Relationship Id="rId14" Type="http://schemas.openxmlformats.org/officeDocument/2006/relationships/theme" Target="../theme/theme3.xml"/><Relationship Id="rId13" Type="http://schemas.openxmlformats.org/officeDocument/2006/relationships/image" Target="../media/image10.png"/><Relationship Id="rId12" Type="http://schemas.openxmlformats.org/officeDocument/2006/relationships/image" Target="../media/image9.png"/><Relationship Id="rId11" Type="http://schemas.openxmlformats.org/officeDocument/2006/relationships/slideLayout" Target="../slideLayouts/slideLayout35.xml"/><Relationship Id="rId10" Type="http://schemas.openxmlformats.org/officeDocument/2006/relationships/slideLayout" Target="../slideLayouts/slideLayout34.xml"/><Relationship Id="rId1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1026" name="Rectangle 1026"/>
          <p:cNvSpPr>
            <a:spLocks noGrp="1" noRot="1"/>
          </p:cNvSpPr>
          <p:nvPr>
            <p:ph type="title"/>
          </p:nvPr>
        </p:nvSpPr>
        <p:spPr>
          <a:xfrm>
            <a:off x="401638" y="685800"/>
            <a:ext cx="11388725" cy="11430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1027" name="Rectangle 1027"/>
          <p:cNvSpPr>
            <a:spLocks noGrp="1" noRot="1"/>
          </p:cNvSpPr>
          <p:nvPr>
            <p:ph type="body" idx="1"/>
          </p:nvPr>
        </p:nvSpPr>
        <p:spPr>
          <a:xfrm>
            <a:off x="406400" y="1981200"/>
            <a:ext cx="11387138" cy="3886200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18820" name="Rectangle 102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01638" y="6019800"/>
            <a:ext cx="3052763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eaLnBrk="1" hangingPunct="1">
              <a:defRPr sz="1400">
                <a:latin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18821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019800"/>
            <a:ext cx="38608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ctr" eaLnBrk="1" hangingPunct="1">
              <a:defRPr sz="1400">
                <a:latin typeface="Arial" panose="020B0604020202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18822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019800"/>
            <a:ext cx="3052763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r" eaLnBrk="1" hangingPunct="1">
              <a:defRPr sz="1400"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0224C8C-7C0F-4749-A38A-C29215C04C38}" type="slidenum">
              <a:rPr kumimoji="0" lang="en-US" altLang="zh-CN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spd="slow">
    <p:randomBar dir="vert"/>
  </p:transition>
  <p:timing>
    <p:tnLst>
      <p:par>
        <p:cTn id="1" dur="indefinite" restart="never" nodeType="tmRoot"/>
      </p:par>
    </p:tnLst>
  </p:timing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anose="05000000000000000000" pitchFamily="2" charset="2"/>
        <a:buChar char="v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85000"/>
        <a:buFont typeface="Wingdings" panose="05000000000000000000" pitchFamily="2" charset="2"/>
        <a:buChar char="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anose="05000000000000000000" pitchFamily="2" charset="2"/>
        <a:buChar char="v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anose="05000000000000000000" pitchFamily="2" charset="2"/>
        <a:buChar char="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5000"/>
        <a:buFont typeface="Wingdings" panose="05000000000000000000" pitchFamily="2" charset="2"/>
        <a:buChar char="v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5000"/>
        <a:buFont typeface="Wingdings" panose="05000000000000000000" pitchFamily="2" charset="2"/>
        <a:buChar char="v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5000"/>
        <a:buFont typeface="Wingdings" panose="05000000000000000000" pitchFamily="2" charset="2"/>
        <a:buChar char="v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5000"/>
        <a:buFont typeface="Wingdings" panose="05000000000000000000" pitchFamily="2" charset="2"/>
        <a:buChar char="v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5000"/>
        <a:buFont typeface="Wingdings" panose="05000000000000000000" pitchFamily="2" charset="2"/>
        <a:buChar char="v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7" name="矩形 6"/>
          <p:cNvSpPr/>
          <p:nvPr/>
        </p:nvSpPr>
        <p:spPr>
          <a:xfrm>
            <a:off x="0" y="6678613"/>
            <a:ext cx="12192000" cy="179388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50000">
                <a:schemeClr val="accent1">
                  <a:tint val="20000"/>
                </a:schemeClr>
              </a:gs>
              <a:gs pos="100000">
                <a:schemeClr val="accent1">
                  <a:alpha val="4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051" name="标题占位符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p>
            <a:pPr lvl="0"/>
            <a:r>
              <a:rPr lang="zh-CN" altLang="en-US" dirty="0"/>
              <a:t>单击此处编辑母版标题样式</a:t>
            </a:r>
            <a:endParaRPr lang="en-US" altLang="zh-CN" dirty="0"/>
          </a:p>
        </p:txBody>
      </p:sp>
      <p:sp>
        <p:nvSpPr>
          <p:cNvPr id="2052" name="文本占位符 2"/>
          <p:cNvSpPr>
            <a:spLocks noGrp="1"/>
          </p:cNvSpPr>
          <p:nvPr>
            <p:ph type="body"/>
          </p:nvPr>
        </p:nvSpPr>
        <p:spPr>
          <a:xfrm>
            <a:off x="609600" y="1600200"/>
            <a:ext cx="10972800" cy="4686300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en-US" altLang="zh-CN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101600" y="6400800"/>
            <a:ext cx="4267200" cy="284163"/>
          </a:xfrm>
          <a:prstGeom prst="rect">
            <a:avLst/>
          </a:prstGeom>
        </p:spPr>
        <p:txBody>
          <a:bodyPr vert="horz" rtlCol="0" anchor="b"/>
          <a:lstStyle>
            <a:lvl1pPr algn="l" eaLnBrk="1" latinLnBrk="0" hangingPunct="1">
              <a:buFontTx/>
              <a:buNone/>
              <a:defRPr kumimoji="0" sz="110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书体坊米芾体" pitchFamily="2" charset="-122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书体坊米芾体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7112000" y="6400800"/>
            <a:ext cx="4978400" cy="284163"/>
          </a:xfrm>
          <a:prstGeom prst="rect">
            <a:avLst/>
          </a:prstGeom>
        </p:spPr>
        <p:txBody>
          <a:bodyPr vert="horz" rtlCol="0" anchor="ctr"/>
          <a:lstStyle>
            <a:lvl1pPr algn="r" eaLnBrk="1" latinLnBrk="0" hangingPunct="1">
              <a:buFontTx/>
              <a:buNone/>
              <a:defRPr kumimoji="0" sz="110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书体坊米芾体" pitchFamily="2" charset="-122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书体坊米芾体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5486400" y="6400800"/>
            <a:ext cx="1219200" cy="284163"/>
          </a:xfrm>
          <a:prstGeom prst="rect">
            <a:avLst/>
          </a:prstGeom>
          <a:noFill/>
        </p:spPr>
        <p:txBody>
          <a:bodyPr vert="horz" lIns="45720" rIns="45720" rtlCol="0" anchor="ctr"/>
          <a:lstStyle>
            <a:lvl1pPr algn="ctr">
              <a:defRPr sz="1100" noProof="1" dirty="0">
                <a:solidFill>
                  <a:srgbClr val="636363"/>
                </a:solidFill>
                <a:latin typeface="Arial" panose="020B0604020202020204" pitchFamily="34" charset="0"/>
                <a:ea typeface="书体坊米芾体" pitchFamily="2" charset="-122"/>
                <a:cs typeface="+mn-ea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B2A8726-0406-453A-A23B-7F934F4F7B3B}" type="slidenum">
              <a:rPr kumimoji="0" lang="en-US" altLang="zh-CN" sz="1100" b="0" i="0" u="none" strike="noStrike" kern="1200" cap="none" spc="0" normalizeH="0" baseline="0" noProof="1" dirty="0">
                <a:ln>
                  <a:noFill/>
                </a:ln>
                <a:solidFill>
                  <a:srgbClr val="636363"/>
                </a:solidFill>
                <a:effectLst/>
                <a:uLnTx/>
                <a:uFillTx/>
                <a:latin typeface="Arial" panose="020B0604020202020204" pitchFamily="34" charset="0"/>
                <a:ea typeface="书体坊米芾体" pitchFamily="2" charset="-122"/>
                <a:cs typeface="+mn-ea"/>
              </a:rPr>
            </a:fld>
            <a:endParaRPr kumimoji="0" lang="en-US" altLang="zh-CN" sz="1100" b="0" i="0" u="none" strike="noStrike" kern="1200" cap="none" spc="0" normalizeH="0" baseline="0" noProof="1">
              <a:ln>
                <a:noFill/>
              </a:ln>
              <a:solidFill>
                <a:srgbClr val="636363"/>
              </a:solidFill>
              <a:effectLst/>
              <a:uLnTx/>
              <a:uFillTx/>
              <a:latin typeface="Franklin Gothic Book" pitchFamily="34" charset="0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0" y="0"/>
            <a:ext cx="12192000" cy="107950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50000">
                <a:schemeClr val="accent1">
                  <a:tint val="20000"/>
                </a:schemeClr>
              </a:gs>
              <a:gs pos="100000">
                <a:schemeClr val="accent1">
                  <a:alpha val="4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057" name="Picture 8" descr="柳永《雨霖铃》写意"/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7345363" y="4581525"/>
            <a:ext cx="4257675" cy="212883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8" name="Picture 9" descr="蜗牛老师04"/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10415588" y="260350"/>
            <a:ext cx="1193800" cy="895350"/>
          </a:xfrm>
          <a:prstGeom prst="rect">
            <a:avLst/>
          </a:prstGeom>
          <a:noFill/>
          <a:ln w="9525"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hf sldNum="0" hdr="0" ftr="0" dt="0"/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Franklin Gothic Medium" panose="020B0603020102020204" pitchFamily="34" charset="0"/>
          <a:ea typeface="微软雅黑" panose="020B0503020204020204" pitchFamily="34" charset="-122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Franklin Gothic Medium" panose="020B0603020102020204" pitchFamily="34" charset="0"/>
          <a:ea typeface="微软雅黑" panose="020B0503020204020204" pitchFamily="34" charset="-122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Franklin Gothic Medium" panose="020B0603020102020204" pitchFamily="34" charset="0"/>
          <a:ea typeface="微软雅黑" panose="020B0503020204020204" pitchFamily="34" charset="-122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Franklin Gothic Medium" panose="020B0603020102020204" pitchFamily="34" charset="0"/>
          <a:ea typeface="微软雅黑" panose="020B0503020204020204" pitchFamily="34" charset="-122"/>
        </a:defRPr>
      </a:lvl5pPr>
      <a:lvl6pPr eaLnBrk="1" latinLnBrk="0" hangingPunct="1">
        <a:defRPr kumimoji="0">
          <a:solidFill>
            <a:schemeClr val="tx2"/>
          </a:solidFill>
        </a:defRPr>
      </a:lvl6pPr>
      <a:lvl7pPr eaLnBrk="1" latinLnBrk="0" hangingPunct="1">
        <a:defRPr kumimoji="0">
          <a:solidFill>
            <a:schemeClr val="tx2"/>
          </a:solidFill>
        </a:defRPr>
      </a:lvl7pPr>
      <a:lvl8pPr eaLnBrk="1" latinLnBrk="0" hangingPunct="1">
        <a:defRPr kumimoji="0">
          <a:solidFill>
            <a:schemeClr val="tx2"/>
          </a:solidFill>
        </a:defRPr>
      </a:lvl8pPr>
      <a:lvl9pPr eaLnBrk="1" latinLnBrk="0" hangingPunct="1">
        <a:defRPr kumimoji="0">
          <a:solidFill>
            <a:schemeClr val="tx2"/>
          </a:solidFill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 2" pitchFamily="18" charset="2"/>
        <a:buChar char="ß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 2" pitchFamily="18" charset="2"/>
        <a:buChar char="Þ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 2" pitchFamily="18" charset="2"/>
        <a:buChar char="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 2" pitchFamily="18" charset="2"/>
        <a:buChar char="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 2" pitchFamily="18" charset="2"/>
        <a:buChar char="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Font typeface="Arial" panose="020B0604020202020204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Font typeface="Arial" panose="020B0604020202020204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Font typeface="Arial" panose="020B0604020202020204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Font typeface="Arial" panose="020B0604020202020204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3074" name="Picture 2" descr="R02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4303713"/>
            <a:ext cx="12192000" cy="255428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75" name="Picture 3" descr="R04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12800" y="0"/>
            <a:ext cx="22479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43748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812800" y="381000"/>
            <a:ext cx="1828800" cy="60960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 smtClean="0"/>
          </a:p>
        </p:txBody>
      </p:sp>
      <p:sp>
        <p:nvSpPr>
          <p:cNvPr id="3077" name="Rectangle 5"/>
          <p:cNvSpPr>
            <a:spLocks noGrp="1"/>
          </p:cNvSpPr>
          <p:nvPr>
            <p:ph type="body" idx="1"/>
          </p:nvPr>
        </p:nvSpPr>
        <p:spPr>
          <a:xfrm>
            <a:off x="3352800" y="381000"/>
            <a:ext cx="8128000" cy="6096000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</p:sldLayoutIdLst>
  <p:transition spd="slow">
    <p:randomBar dir="vert"/>
  </p:transition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Times New Roman" panose="02020603050405020304" pitchFamily="18" charset="0"/>
          <a:ea typeface="宋体" panose="02010600030101010101" pitchFamily="2" charset="-122"/>
          <a:cs typeface="Times New Roman" panose="02020603050405020304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Times New Roman" panose="02020603050405020304" pitchFamily="18" charset="0"/>
          <a:ea typeface="宋体" panose="02010600030101010101" pitchFamily="2" charset="-122"/>
          <a:cs typeface="Times New Roman" panose="02020603050405020304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Times New Roman" panose="02020603050405020304" pitchFamily="18" charset="0"/>
          <a:ea typeface="宋体" panose="02010600030101010101" pitchFamily="2" charset="-122"/>
          <a:cs typeface="Times New Roman" panose="02020603050405020304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Times New Roman" panose="02020603050405020304" pitchFamily="18" charset="0"/>
          <a:ea typeface="宋体" panose="02010600030101010101" pitchFamily="2" charset="-122"/>
          <a:cs typeface="Times New Roman" panose="02020603050405020304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000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Times New Roman" panose="02020603050405020304" pitchFamily="18" charset="0"/>
          <a:ea typeface="宋体" panose="02010600030101010101" pitchFamily="2" charset="-122"/>
          <a:cs typeface="Times New Roman" panose="02020603050405020304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000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Times New Roman" panose="02020603050405020304" pitchFamily="18" charset="0"/>
          <a:ea typeface="宋体" panose="02010600030101010101" pitchFamily="2" charset="-122"/>
          <a:cs typeface="Times New Roman" panose="02020603050405020304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000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Times New Roman" panose="02020603050405020304" pitchFamily="18" charset="0"/>
          <a:ea typeface="宋体" panose="02010600030101010101" pitchFamily="2" charset="-122"/>
          <a:cs typeface="Times New Roman" panose="02020603050405020304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000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Times New Roman" panose="02020603050405020304" pitchFamily="18" charset="0"/>
          <a:ea typeface="宋体" panose="02010600030101010101" pitchFamily="2" charset="-122"/>
          <a:cs typeface="Times New Roman" panose="02020603050405020304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FF3300"/>
        </a:buClr>
        <a:buSzPct val="70000"/>
        <a:buFont typeface="Wingdings" panose="05000000000000000000" pitchFamily="2" charset="2"/>
        <a:buChar char="|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FF3300"/>
        </a:buClr>
        <a:buSzPct val="70000"/>
        <a:buFont typeface="Wingdings" panose="05000000000000000000" pitchFamily="2" charset="2"/>
        <a:buChar char="z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FF3300"/>
        </a:buClr>
        <a:buSzPct val="70000"/>
        <a:buFont typeface="Wingdings" panose="05000000000000000000" pitchFamily="2" charset="2"/>
        <a:buChar char="]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FF3300"/>
        </a:buClr>
        <a:buSzPct val="70000"/>
        <a:buFont typeface="Wingdings" panose="05000000000000000000" pitchFamily="2" charset="2"/>
        <a:buChar char="l"/>
        <a:defRPr sz="2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FF3300"/>
        </a:buClr>
        <a:buSzPct val="70000"/>
        <a:buFont typeface="Wingdings" panose="05000000000000000000" pitchFamily="2" charset="2"/>
        <a:buChar char="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FF3300"/>
        </a:buClr>
        <a:buSzPct val="70000"/>
        <a:buFont typeface="Wingdings" panose="05000000000000000000" pitchFamily="2" charset="2"/>
        <a:buChar char="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FF3300"/>
        </a:buClr>
        <a:buSzPct val="70000"/>
        <a:buFont typeface="Wingdings" panose="05000000000000000000" pitchFamily="2" charset="2"/>
        <a:buChar char="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FF3300"/>
        </a:buClr>
        <a:buSzPct val="70000"/>
        <a:buFont typeface="Wingdings" panose="05000000000000000000" pitchFamily="2" charset="2"/>
        <a:buChar char="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FF3300"/>
        </a:buClr>
        <a:buSzPct val="70000"/>
        <a:buFont typeface="Wingdings" panose="05000000000000000000" pitchFamily="2" charset="2"/>
        <a:buChar char="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2.GIF"/></Relationships>
</file>

<file path=ppt/slides/_rels/slide2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9.xml"/><Relationship Id="rId6" Type="http://schemas.openxmlformats.org/officeDocument/2006/relationships/image" Target="../media/image16.emf"/><Relationship Id="rId5" Type="http://schemas.microsoft.com/office/2007/relationships/media" Target="file:///D:\&#25945;&#23398;\&#37325;&#35201;&#25991;&#20214;\&#36213;&#32654;&#29738;2016&#24180;&#19978;&#21322;&#24180;&#25945;&#23398;&#21547;&#20844;&#24320;&#35838;\&#21776;&#35799;&#23435;&#35789;\&#36213;&#32654;&#29738;\&#38632;&#38678;&#38083;&#23548;&#20837;&#38899;&#20048;.mp3" TargetMode="External"/><Relationship Id="rId4" Type="http://schemas.openxmlformats.org/officeDocument/2006/relationships/audio" Target="file:///D:\&#25945;&#23398;\&#37325;&#35201;&#25991;&#20214;\&#36213;&#32654;&#29738;2016&#24180;&#19978;&#21322;&#24180;&#25945;&#23398;&#21547;&#20844;&#24320;&#35838;\&#21776;&#35799;&#23435;&#35789;\&#36213;&#32654;&#29738;\&#38632;&#38678;&#38083;&#23548;&#20837;&#38899;&#20048;.mp3" TargetMode="External"/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image" Target="../media/image13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7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18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19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9.xml"/><Relationship Id="rId1" Type="http://schemas.openxmlformats.org/officeDocument/2006/relationships/image" Target="../media/image2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22.jpeg"/><Relationship Id="rId1" Type="http://schemas.openxmlformats.org/officeDocument/2006/relationships/image" Target="../media/image21.jpeg"/></Relationships>
</file>

<file path=ppt/slides/_rels/slide8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3.xml"/><Relationship Id="rId6" Type="http://schemas.openxmlformats.org/officeDocument/2006/relationships/image" Target="../media/image25.emf"/><Relationship Id="rId5" Type="http://schemas.microsoft.com/office/2007/relationships/media" Target="file:///C:\Users\Administrator.PC-20150622PIKL\Desktop\&#21776;&#35799;&#23435;&#35789;\&#21517;&#23478;&#35829;&#35835;&#12288;&#23435;&#35789;&#19987;&#36753;&#65288;&#38899;&#39057;&#65289;&#65306;&#26611;&#27704;&#12298;&#38632;&#38678;&#38083;&#12299;&#23506;&#34633;&#20932;&#20999;.mp3" TargetMode="External"/><Relationship Id="rId4" Type="http://schemas.openxmlformats.org/officeDocument/2006/relationships/audio" Target="file:///C:\Users\Administrator.PC-20150622PIKL\Desktop\&#21776;&#35799;&#23435;&#35789;\&#21517;&#23478;&#35829;&#35835;&#12288;&#23435;&#35789;&#19987;&#36753;&#65288;&#38899;&#39057;&#65289;&#65306;&#26611;&#27704;&#12298;&#38632;&#38678;&#38083;&#12299;&#23506;&#34633;&#20932;&#20999;.mp3" TargetMode="External"/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hyperlink" Target="&#26611;&#27704;&#12298;&#38632;&#38678;&#38083;&#12299;&#20844;&#24320;&#35838;_&#20248;&#31168;&#35838;&#20214;.ppt" TargetMode="Externa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2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9.xml"/><Relationship Id="rId2" Type="http://schemas.openxmlformats.org/officeDocument/2006/relationships/image" Target="../media/image21.jpeg"/><Relationship Id="rId1" Type="http://schemas.openxmlformats.org/officeDocument/2006/relationships/image" Target="../media/image26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9.xml"/><Relationship Id="rId1" Type="http://schemas.openxmlformats.org/officeDocument/2006/relationships/image" Target="../media/image2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28.jpeg"/><Relationship Id="rId1" Type="http://schemas.openxmlformats.org/officeDocument/2006/relationships/image" Target="../media/image27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21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4.xml"/><Relationship Id="rId1" Type="http://schemas.openxmlformats.org/officeDocument/2006/relationships/image" Target="../media/image24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9.xml"/><Relationship Id="rId1" Type="http://schemas.openxmlformats.org/officeDocument/2006/relationships/image" Target="../media/image21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21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21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9.jpeg"/></Relationships>
</file>

<file path=ppt/slides/_rels/slide2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2.xml"/><Relationship Id="rId4" Type="http://schemas.openxmlformats.org/officeDocument/2006/relationships/image" Target="../media/image31.png"/><Relationship Id="rId3" Type="http://schemas.microsoft.com/office/2007/relationships/media" Target="file:///G:\yu\yulingl.mp3" TargetMode="External"/><Relationship Id="rId2" Type="http://schemas.openxmlformats.org/officeDocument/2006/relationships/audio" Target="file:///G:\yu\yulingl.mp3" TargetMode="External"/><Relationship Id="rId1" Type="http://schemas.openxmlformats.org/officeDocument/2006/relationships/image" Target="../media/image30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21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21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2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rotWithShape="0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18434" name="WordArt 5"/>
          <p:cNvSpPr>
            <a:spLocks noTextEdit="1"/>
          </p:cNvSpPr>
          <p:nvPr/>
        </p:nvSpPr>
        <p:spPr>
          <a:xfrm>
            <a:off x="2135188" y="692150"/>
            <a:ext cx="7129462" cy="1974850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32056"/>
              </a:avLst>
            </a:prstTxWarp>
            <a:normAutofit/>
          </a:bodyPr>
          <a:p>
            <a:pPr algn="ctr"/>
            <a:r>
              <a:rPr lang="zh-CN" altLang="en-US" sz="5400" b="1">
                <a:ln w="9525" cap="flat" cmpd="sng">
                  <a:solidFill>
                    <a:srgbClr val="CC99FF"/>
                  </a:solidFill>
                  <a:prstDash val="solid"/>
                  <a:headEnd type="none" w="med" len="med"/>
                  <a:tailEnd type="none" w="med" len="med"/>
                </a:ln>
                <a:gradFill rotWithShape="1">
                  <a:gsLst>
                    <a:gs pos="0">
                      <a:srgbClr val="6600CC"/>
                    </a:gs>
                    <a:gs pos="100000">
                      <a:srgbClr val="CC00CC"/>
                    </a:gs>
                  </a:gsLst>
                  <a:lin ang="5400000" scaled="1"/>
                  <a:tileRect/>
                </a:gradFill>
                <a:effectLst>
                  <a:outerShdw dist="53882" dir="2699999" algn="ctr" rotWithShape="0">
                    <a:srgbClr val="9999FF">
                      <a:alpha val="79999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欢迎各位老师指导</a:t>
            </a:r>
            <a:endParaRPr lang="zh-CN" altLang="en-US" sz="5400" b="1">
              <a:ln w="9525" cap="flat" cmpd="sng">
                <a:solidFill>
                  <a:srgbClr val="CC99FF"/>
                </a:solidFill>
                <a:prstDash val="solid"/>
                <a:headEnd type="none" w="med" len="med"/>
                <a:tailEnd type="none" w="med" len="med"/>
              </a:ln>
              <a:gradFill rotWithShape="1">
                <a:gsLst>
                  <a:gs pos="0">
                    <a:srgbClr val="6600CC"/>
                  </a:gs>
                  <a:gs pos="100000">
                    <a:srgbClr val="CC00CC"/>
                  </a:gs>
                </a:gsLst>
                <a:lin ang="5400000" scaled="1"/>
                <a:tileRect/>
              </a:gradFill>
              <a:effectLst>
                <a:outerShdw dist="53882" dir="2699999" algn="ctr" rotWithShape="0">
                  <a:srgbClr val="9999FF">
                    <a:alpha val="79999"/>
                  </a:srgbClr>
                </a:outerShdw>
              </a:effectLst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 spd="slow">
    <p:randomBar dir="vert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9458" name="Picture 2" descr="图片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9459" name="Picture 3" descr="Zi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5188" y="0"/>
            <a:ext cx="2760662" cy="29718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9460" name="Rectangle 4"/>
          <p:cNvSpPr/>
          <p:nvPr/>
        </p:nvSpPr>
        <p:spPr>
          <a:xfrm>
            <a:off x="8328025" y="692150"/>
            <a:ext cx="1655763" cy="50927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/>
            <a:r>
              <a:rPr lang="zh-CN" altLang="en-US" sz="9600" b="1" dirty="0">
                <a:solidFill>
                  <a:srgbClr val="009999"/>
                </a:solidFill>
                <a:latin typeface="Times New Roman" panose="02020603050405020304" pitchFamily="18" charset="0"/>
                <a:ea typeface="隶书" pitchFamily="49" charset="-122"/>
              </a:rPr>
              <a:t>雨 霖 铃</a:t>
            </a:r>
            <a:endParaRPr lang="zh-CN" altLang="en-US" sz="9600" b="1" dirty="0">
              <a:solidFill>
                <a:srgbClr val="009999"/>
              </a:solidFill>
              <a:latin typeface="Times New Roman" panose="02020603050405020304" pitchFamily="18" charset="0"/>
              <a:ea typeface="隶书" pitchFamily="49" charset="-122"/>
            </a:endParaRPr>
          </a:p>
          <a:p>
            <a:pPr eaLnBrk="1" hangingPunct="1"/>
            <a:endParaRPr lang="zh-CN" altLang="en-US" sz="4000" dirty="0">
              <a:solidFill>
                <a:srgbClr val="009999"/>
              </a:solidFill>
              <a:latin typeface="Times New Roman" panose="02020603050405020304" pitchFamily="18" charset="0"/>
              <a:ea typeface="隶书" pitchFamily="49" charset="-122"/>
            </a:endParaRPr>
          </a:p>
        </p:txBody>
      </p:sp>
      <p:sp>
        <p:nvSpPr>
          <p:cNvPr id="19461" name="Text Box 5"/>
          <p:cNvSpPr txBox="1"/>
          <p:nvPr/>
        </p:nvSpPr>
        <p:spPr>
          <a:xfrm flipH="1">
            <a:off x="7383463" y="2708275"/>
            <a:ext cx="923925" cy="1944688"/>
          </a:xfrm>
          <a:prstGeom prst="rect">
            <a:avLst/>
          </a:prstGeom>
          <a:noFill/>
          <a:ln w="9525">
            <a:noFill/>
          </a:ln>
        </p:spPr>
        <p:txBody>
          <a:bodyPr vert="eaVert">
            <a:spAutoFit/>
          </a:bodyPr>
          <a:p>
            <a:pPr eaLnBrk="1" hangingPunct="1"/>
            <a:r>
              <a:rPr lang="zh-CN" altLang="en-US" sz="4800" dirty="0">
                <a:solidFill>
                  <a:srgbClr val="009999"/>
                </a:solidFill>
                <a:latin typeface="Times New Roman" panose="02020603050405020304" pitchFamily="18" charset="0"/>
                <a:ea typeface="隶书" pitchFamily="49" charset="-122"/>
              </a:rPr>
              <a:t>柳永</a:t>
            </a:r>
            <a:endParaRPr lang="zh-CN" altLang="en-US" sz="4800" dirty="0">
              <a:solidFill>
                <a:srgbClr val="009999"/>
              </a:solidFill>
              <a:latin typeface="Times New Roman" panose="02020603050405020304" pitchFamily="18" charset="0"/>
              <a:ea typeface="隶书" pitchFamily="49" charset="-122"/>
            </a:endParaRPr>
          </a:p>
        </p:txBody>
      </p:sp>
      <p:pic>
        <p:nvPicPr>
          <p:cNvPr id="19462" name="Picture 6" descr="yulinlin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5188" y="2495550"/>
            <a:ext cx="4681537" cy="40132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9463" name="Text Box 7"/>
          <p:cNvSpPr txBox="1"/>
          <p:nvPr/>
        </p:nvSpPr>
        <p:spPr>
          <a:xfrm>
            <a:off x="2127250" y="3429000"/>
            <a:ext cx="1046163" cy="92075"/>
          </a:xfrm>
          <a:prstGeom prst="rect">
            <a:avLst/>
          </a:prstGeom>
          <a:noFill/>
          <a:ln w="9525">
            <a:noFill/>
          </a:ln>
        </p:spPr>
        <p:txBody>
          <a:bodyPr vert="eaVert" wrap="none">
            <a:spAutoFit/>
          </a:bodyPr>
          <a:p>
            <a:pPr eaLnBrk="1" hangingPunct="1"/>
            <a:endParaRPr lang="zh-CN" altLang="en-US" sz="2800" dirty="0">
              <a:solidFill>
                <a:srgbClr val="CC00FF"/>
              </a:solidFill>
              <a:latin typeface="Arial" panose="020B0604020202020204" pitchFamily="34" charset="0"/>
              <a:ea typeface="汉仪长宋简" pitchFamily="1" charset="-122"/>
            </a:endParaRPr>
          </a:p>
          <a:p>
            <a:pPr eaLnBrk="1" hangingPunct="1"/>
            <a:endParaRPr lang="zh-CN" altLang="en-US" sz="2800" dirty="0">
              <a:solidFill>
                <a:srgbClr val="CC00FF"/>
              </a:solidFill>
              <a:latin typeface="Arial" panose="020B0604020202020204" pitchFamily="34" charset="0"/>
              <a:ea typeface="汉仪长宋简" pitchFamily="1" charset="-122"/>
            </a:endParaRPr>
          </a:p>
        </p:txBody>
      </p:sp>
      <p:pic>
        <p:nvPicPr>
          <p:cNvPr id="2" name="雨霖铃导入音乐.mp3"/>
          <p:cNvPicPr/>
          <p:nvPr>
            <a:audioFile r:link="rId4"/>
            <p:extLst>
              <p:ext uri="{DAA4B4D4-6D71-4841-9C94-3DE7FCFB9230}">
                <p14:media xmlns:p14="http://schemas.microsoft.com/office/powerpoint/2010/main" r:link="rId5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464425" y="5876925"/>
            <a:ext cx="619125" cy="6191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999" showWhenStopped="0">
                <p:cTn id="7" repeatCount="indefinite" fill="hold" display="1">
                  <p:stCondLst>
                    <p:cond delay="indefinite"/>
                  </p:stCondLst>
                  <p:endCondLst>
                    <p:cond evt="onNext">
                      <p:tgtEl>
                        <p:sldTgt/>
                      </p:tgtEl>
                    </p:cond>
                    <p:cond evt="onPrev">
                      <p:tgtEl>
                        <p:sldTgt/>
                      </p:tgtEl>
                    </p:cond>
                    <p:cond evt="onStopAudio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098" name="Rectangle 2"/>
          <p:cNvSpPr>
            <a:spLocks noGrp="1" noChangeArrowheads="1"/>
          </p:cNvSpPr>
          <p:nvPr>
            <p:ph idx="1"/>
          </p:nvPr>
        </p:nvSpPr>
        <p:spPr>
          <a:xfrm>
            <a:off x="4667250" y="500063"/>
            <a:ext cx="5786438" cy="6000750"/>
          </a:xfrm>
        </p:spPr>
        <p:txBody>
          <a:bodyPr vert="horz" wrap="square" lIns="91440" tIns="45720" rIns="91440" bIns="45720" numCol="1" anchor="t" anchorCtr="0" compatLnSpc="1"/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None/>
              <a:defRPr/>
            </a:pPr>
            <a:r>
              <a:rPr kumimoji="0" lang="zh-CN" alt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  柳永，原名</a:t>
            </a:r>
            <a:r>
              <a:rPr kumimoji="0" lang="zh-CN" alt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三变</a:t>
            </a:r>
            <a:r>
              <a:rPr kumimoji="0" lang="zh-CN" alt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，字</a:t>
            </a:r>
            <a:r>
              <a:rPr kumimoji="0" lang="zh-CN" alt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耆卿</a:t>
            </a:r>
            <a:r>
              <a:rPr kumimoji="0" lang="zh-CN" alt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，福建崇安人。他排行第七，所以人称“</a:t>
            </a:r>
            <a:r>
              <a:rPr kumimoji="0" lang="zh-CN" alt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柳七</a:t>
            </a:r>
            <a:r>
              <a:rPr kumimoji="0" lang="zh-CN" alt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”又因他曾经做过屯田令，世称</a:t>
            </a:r>
            <a:r>
              <a:rPr kumimoji="0" lang="zh-CN" alt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“柳屯田”</a:t>
            </a:r>
            <a:r>
              <a:rPr kumimoji="0" lang="zh-CN" alt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。</a:t>
            </a:r>
            <a:r>
              <a:rPr kumimoji="0" lang="zh-CN" alt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他是</a:t>
            </a:r>
            <a:r>
              <a:rPr kumimoji="0" lang="zh-CN" alt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北宋第一个专力作词</a:t>
            </a:r>
            <a:r>
              <a:rPr kumimoji="0" lang="zh-CN" alt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的著名词人，</a:t>
            </a:r>
            <a:r>
              <a:rPr kumimoji="0" lang="zh-CN" alt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慢词</a:t>
            </a:r>
            <a:r>
              <a:rPr kumimoji="0" lang="zh-CN" altLang="en-US" sz="2400" b="1" i="0" u="none" strike="noStrike" kern="0" cap="none" spc="0" normalizeH="0" baseline="0" noProof="0" dirty="0">
                <a:ln>
                  <a:noFill/>
                </a:ln>
                <a:solidFill>
                  <a:schemeClr val="tx2">
                    <a:lumMod val="65000"/>
                    <a:lumOff val="35000"/>
                  </a:schemeClr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的创造者，</a:t>
            </a:r>
            <a:r>
              <a:rPr kumimoji="0" lang="zh-CN" alt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也是</a:t>
            </a:r>
            <a:r>
              <a:rPr kumimoji="0" lang="zh-CN" alt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婉约派</a:t>
            </a:r>
            <a:r>
              <a:rPr kumimoji="0" lang="zh-CN" alt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的代表作家。他的词的内容主要是反映封建社会中大部分知识分子怀才不遇、仕途潦倒后的悲愤和不满。其中以都市生活及羁旅行役的作品最富有特色。</a:t>
            </a:r>
            <a:r>
              <a:rPr kumimoji="0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《</a:t>
            </a:r>
            <a:r>
              <a:rPr kumimoji="0" lang="zh-CN" alt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雨霖铃</a:t>
            </a:r>
            <a:r>
              <a:rPr kumimoji="0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》</a:t>
            </a:r>
            <a:endParaRPr kumimoji="0" lang="en-US" altLang="zh-CN" sz="2400" b="1" i="0" u="none" strike="noStrike" kern="0" cap="none" spc="0" normalizeH="0" baseline="0" noProof="0" dirty="0">
              <a:ln>
                <a:noFill/>
              </a:ln>
              <a:solidFill>
                <a:srgbClr val="008000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None/>
              <a:defRPr/>
            </a:pPr>
            <a:r>
              <a:rPr kumimoji="0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《</a:t>
            </a:r>
            <a:r>
              <a:rPr kumimoji="0" lang="zh-CN" alt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八声甘州</a:t>
            </a:r>
            <a:r>
              <a:rPr kumimoji="0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》《</a:t>
            </a:r>
            <a:r>
              <a:rPr kumimoji="0" lang="zh-CN" alt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望海潮</a:t>
            </a:r>
            <a:r>
              <a:rPr kumimoji="0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》</a:t>
            </a:r>
            <a:r>
              <a:rPr kumimoji="0" lang="zh-CN" alt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等都是他的代表作。他的词作流传很广，著名学者叶梦得在</a:t>
            </a:r>
            <a:r>
              <a:rPr kumimoji="0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《</a:t>
            </a:r>
            <a:r>
              <a:rPr kumimoji="0" lang="zh-CN" alt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避暑录话</a:t>
            </a:r>
            <a:r>
              <a:rPr kumimoji="0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》</a:t>
            </a:r>
            <a:r>
              <a:rPr kumimoji="0" lang="zh-CN" alt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中说：“凡有井水饮处，皆能歌柳词”。 词集有</a:t>
            </a:r>
            <a:r>
              <a:rPr kumimoji="0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《</a:t>
            </a:r>
            <a:r>
              <a:rPr kumimoji="0" lang="zh-CN" alt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乐章集</a:t>
            </a:r>
            <a:r>
              <a:rPr kumimoji="0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》</a:t>
            </a:r>
            <a:r>
              <a:rPr kumimoji="0" lang="zh-CN" alt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。 </a:t>
            </a:r>
            <a:endParaRPr kumimoji="0" lang="zh-CN" altLang="en-US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宋体" panose="02010600030101010101" pitchFamily="2" charset="-122"/>
              <a:ea typeface="+mn-ea"/>
              <a:cs typeface="+mn-cs"/>
            </a:endParaRPr>
          </a:p>
        </p:txBody>
      </p:sp>
      <p:pic>
        <p:nvPicPr>
          <p:cNvPr id="20483" name="Picture 3" descr="qiuy-gd-lb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24000" y="333375"/>
            <a:ext cx="3303588" cy="60198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>
                                            <p:txEl>
                                              <p:charRg st="0" end="15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098">
                                            <p:txEl>
                                              <p:charRg st="0" end="15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5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>
                                            <p:txEl>
                                              <p:charRg st="155" end="22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4098">
                                            <p:txEl>
                                              <p:charRg st="155" end="22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8" grpId="0" advAuto="100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1506" name="图片 4" descr="z.jp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24000" y="-315912"/>
            <a:ext cx="9144000" cy="717391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1507" name="标题 1"/>
          <p:cNvSpPr txBox="1"/>
          <p:nvPr/>
        </p:nvSpPr>
        <p:spPr>
          <a:xfrm>
            <a:off x="2133600" y="427038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p>
            <a:pPr algn="ctr" eaLnBrk="1" hangingPunct="1"/>
            <a:r>
              <a:rPr lang="zh-CN" altLang="en-US" sz="6600" b="1" dirty="0">
                <a:solidFill>
                  <a:srgbClr val="000000"/>
                </a:solidFill>
                <a:latin typeface="Franklin Gothic Medium" panose="020B0603020102020204" pitchFamily="34" charset="0"/>
                <a:ea typeface="微软雅黑" panose="020B0503020204020204" pitchFamily="34" charset="-122"/>
              </a:rPr>
              <a:t>学习目标</a:t>
            </a:r>
            <a:endParaRPr lang="zh-CN" altLang="en-US" sz="6600" b="1" dirty="0">
              <a:solidFill>
                <a:srgbClr val="000000"/>
              </a:solidFill>
              <a:latin typeface="Franklin Gothic Medium" panose="020B06030201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9" name="Rectangle 3"/>
          <p:cNvSpPr>
            <a:spLocks noGrp="1"/>
          </p:cNvSpPr>
          <p:nvPr>
            <p:ph idx="1"/>
          </p:nvPr>
        </p:nvSpPr>
        <p:spPr>
          <a:ln/>
        </p:spPr>
        <p:txBody>
          <a:bodyPr vert="horz" wrap="square" lIns="91440" tIns="45720" rIns="91440" bIns="45720" anchor="t"/>
          <a:p>
            <a:pPr eaLnBrk="1" hangingPunct="1"/>
            <a:r>
              <a:rPr lang="zh-CN" altLang="en-US" sz="4000" b="1" dirty="0"/>
              <a:t>（</a:t>
            </a:r>
            <a:r>
              <a:rPr lang="en-US" altLang="zh-CN" sz="4000" b="1" dirty="0"/>
              <a:t>1</a:t>
            </a:r>
            <a:r>
              <a:rPr lang="zh-CN" altLang="en-US" sz="4000" b="1" dirty="0"/>
              <a:t>）通过反复朗读，感知作品内容和思想感情；</a:t>
            </a:r>
            <a:endParaRPr lang="zh-CN" altLang="en-US" sz="4000" b="1" dirty="0"/>
          </a:p>
          <a:p>
            <a:pPr eaLnBrk="1" hangingPunct="1"/>
            <a:r>
              <a:rPr lang="zh-CN" altLang="en-US" sz="4000" b="1" dirty="0"/>
              <a:t>（2）掌握铺叙点染、情景交融和虚实结合的写法； </a:t>
            </a:r>
            <a:endParaRPr lang="zh-CN" altLang="en-US" sz="4000" b="1" dirty="0"/>
          </a:p>
          <a:p>
            <a:pPr eaLnBrk="1" hangingPunct="1"/>
            <a:r>
              <a:rPr lang="zh-CN" altLang="en-US" sz="4000" b="1" dirty="0"/>
              <a:t>（3）鉴赏意象，提高学生理解和鉴赏词的能力； </a:t>
            </a:r>
            <a:endParaRPr lang="zh-CN" altLang="en-US" sz="40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charRg st="0" end="2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charRg st="0" end="2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charRg st="23" end="4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charRg st="23" end="4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charRg st="48" end="7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charRg st="48" end="7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2530" name="Picture 3" descr="72fe2e2e03ab15704fc2268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90688" y="333375"/>
            <a:ext cx="5345112" cy="60579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slow">
    <p:wheel spokes="2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9219" name="Rectangle 3"/>
          <p:cNvSpPr/>
          <p:nvPr/>
        </p:nvSpPr>
        <p:spPr>
          <a:xfrm>
            <a:off x="5562600" y="117475"/>
            <a:ext cx="5105400" cy="9461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/>
            <a:r>
              <a:rPr lang="zh-CN" altLang="en-US" sz="2800" b="1" dirty="0">
                <a:solidFill>
                  <a:srgbClr val="009999"/>
                </a:solidFill>
                <a:latin typeface="Times New Roman" panose="02020603050405020304" pitchFamily="18" charset="0"/>
                <a:ea typeface="隶书" pitchFamily="49" charset="-122"/>
              </a:rPr>
              <a:t>   </a:t>
            </a:r>
            <a:endParaRPr lang="zh-CN" altLang="en-US" sz="2800" b="1" dirty="0">
              <a:solidFill>
                <a:srgbClr val="009999"/>
              </a:solidFill>
              <a:latin typeface="隶书" pitchFamily="49" charset="-122"/>
              <a:ea typeface="隶书" pitchFamily="49" charset="-122"/>
            </a:endParaRPr>
          </a:p>
          <a:p>
            <a:pPr eaLnBrk="1" hangingPunct="1"/>
            <a:endParaRPr lang="zh-CN" altLang="en-US" sz="2800" b="1" dirty="0">
              <a:solidFill>
                <a:srgbClr val="009999"/>
              </a:solidFill>
              <a:latin typeface="隶书" pitchFamily="49" charset="-122"/>
              <a:ea typeface="隶书" pitchFamily="49" charset="-122"/>
            </a:endParaRPr>
          </a:p>
        </p:txBody>
      </p:sp>
      <p:sp>
        <p:nvSpPr>
          <p:cNvPr id="23555" name="Rectangle 4"/>
          <p:cNvSpPr/>
          <p:nvPr/>
        </p:nvSpPr>
        <p:spPr>
          <a:xfrm>
            <a:off x="1524000" y="260350"/>
            <a:ext cx="8964613" cy="13716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/>
            <a:r>
              <a:rPr lang="zh-CN" altLang="en-US" sz="2800" dirty="0">
                <a:solidFill>
                  <a:srgbClr val="66FF33"/>
                </a:solidFill>
                <a:latin typeface="Arial" panose="020B0604020202020204" pitchFamily="34" charset="0"/>
                <a:ea typeface="书体坊米芾体" pitchFamily="2" charset="-122"/>
              </a:rPr>
              <a:t>      </a:t>
            </a:r>
            <a:endParaRPr lang="zh-CN" altLang="en-US" sz="2800" b="1" dirty="0">
              <a:solidFill>
                <a:srgbClr val="000000"/>
              </a:solidFill>
              <a:latin typeface="Arial" panose="020B0604020202020204" pitchFamily="34" charset="0"/>
              <a:ea typeface="书体坊米芾体" pitchFamily="2" charset="-122"/>
            </a:endParaRPr>
          </a:p>
          <a:p>
            <a:pPr eaLnBrk="1" hangingPunct="1"/>
            <a:r>
              <a:rPr lang="zh-CN" altLang="en-US" sz="2800" b="1" dirty="0">
                <a:solidFill>
                  <a:srgbClr val="000099"/>
                </a:solidFill>
                <a:latin typeface="Arial" panose="020B0604020202020204" pitchFamily="34" charset="0"/>
                <a:ea typeface="书体坊米芾体" pitchFamily="2" charset="-122"/>
              </a:rPr>
              <a:t>  </a:t>
            </a:r>
            <a:endParaRPr lang="zh-CN" altLang="en-US" sz="2800" b="1" dirty="0">
              <a:solidFill>
                <a:srgbClr val="000099"/>
              </a:solidFill>
              <a:latin typeface="Arial" panose="020B0604020202020204" pitchFamily="34" charset="0"/>
              <a:ea typeface="书体坊米芾体" pitchFamily="2" charset="-122"/>
            </a:endParaRPr>
          </a:p>
          <a:p>
            <a:pPr eaLnBrk="1" hangingPunct="1"/>
            <a:r>
              <a:rPr lang="zh-CN" altLang="en-US" sz="2800" b="1" dirty="0">
                <a:solidFill>
                  <a:srgbClr val="000099"/>
                </a:solidFill>
                <a:latin typeface="Arial" panose="020B0604020202020204" pitchFamily="34" charset="0"/>
                <a:ea typeface="书体坊米芾体" pitchFamily="2" charset="-122"/>
              </a:rPr>
              <a:t>              </a:t>
            </a:r>
            <a:endParaRPr lang="zh-CN" altLang="en-US" sz="2800" b="1" dirty="0">
              <a:solidFill>
                <a:srgbClr val="000099"/>
              </a:solidFill>
              <a:latin typeface="Arial" panose="020B0604020202020204" pitchFamily="34" charset="0"/>
              <a:ea typeface="书体坊米芾体" pitchFamily="2" charset="-122"/>
            </a:endParaRPr>
          </a:p>
        </p:txBody>
      </p:sp>
      <p:pic>
        <p:nvPicPr>
          <p:cNvPr id="23556" name="图片 2" descr="QQ截图未命名.jp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31950" y="333375"/>
            <a:ext cx="5476875" cy="6310313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slow">
    <p:wheel spokes="2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4578" name="图片 4" descr="http_imgloadCA70RLN2.jp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91625" y="188913"/>
            <a:ext cx="1130300" cy="12065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150" name="Picture 6" descr="柳永雨霖铃诗画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6988" y="117475"/>
            <a:ext cx="8108950" cy="662146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4580" name="文本框 1"/>
          <p:cNvSpPr txBox="1"/>
          <p:nvPr/>
        </p:nvSpPr>
        <p:spPr>
          <a:xfrm>
            <a:off x="1408113" y="882650"/>
            <a:ext cx="1016000" cy="5499100"/>
          </a:xfrm>
          <a:prstGeom prst="rect">
            <a:avLst/>
          </a:prstGeom>
          <a:noFill/>
          <a:ln w="9525">
            <a:noFill/>
          </a:ln>
        </p:spPr>
        <p:txBody>
          <a:bodyPr vert="eaVert">
            <a:spAutoFit/>
          </a:bodyPr>
          <a:p>
            <a:pPr eaLnBrk="1" hangingPunct="1"/>
            <a:r>
              <a:rPr lang="zh-CN" altLang="en-US" sz="5400" b="1" dirty="0">
                <a:solidFill>
                  <a:srgbClr val="00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初读全词</a:t>
            </a:r>
            <a:endParaRPr lang="zh-CN" altLang="en-US" sz="5400" b="1" dirty="0">
              <a:solidFill>
                <a:srgbClr val="000000"/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6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5602" name="Picture 2" descr="图片8">
            <a:hlinkClick r:id="rId1" action="ppaction://hlinkpres?slideindex=1&amp;slidetitle=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0100" y="-98425"/>
            <a:ext cx="4672013" cy="6858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5603" name="Picture 2" descr="3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9875" y="173038"/>
            <a:ext cx="4191000" cy="65357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" name="名家诵读　宋词专辑（音频）：柳永《雨霖铃》寒蝉凄切.mp3">
            <a:hlinkClick r:id="" action="ppaction://media"/>
          </p:cNvPr>
          <p:cNvPicPr/>
          <p:nvPr>
            <a:audioFile r:link="rId4"/>
            <p:extLst>
              <p:ext uri="{DAA4B4D4-6D71-4841-9C94-3DE7FCFB9230}">
                <p14:media xmlns:p14="http://schemas.microsoft.com/office/powerpoint/2010/main" r:link="rId5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786438" y="3119438"/>
            <a:ext cx="619125" cy="6191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270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1">
                  <p:stCondLst>
                    <p:cond delay="indefinite"/>
                  </p:stCondLst>
                  <p:endCondLst>
                    <p:cond evt="onNext">
                      <p:tgtEl>
                        <p:sldTgt/>
                      </p:tgtEl>
                    </p:cond>
                    <p:cond evt="onPrev">
                      <p:tgtEl>
                        <p:sldTgt/>
                      </p:tgtEl>
                    </p:cond>
                    <p:cond evt="onStopAudio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6626" name="矩形 3"/>
          <p:cNvSpPr/>
          <p:nvPr/>
        </p:nvSpPr>
        <p:spPr>
          <a:xfrm>
            <a:off x="1919288" y="1700213"/>
            <a:ext cx="8286750" cy="30813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Wingdings" panose="05000000000000000000" pitchFamily="2" charset="2"/>
              <a:buChar char="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90000"/>
              <a:buFont typeface="Wingdings" panose="05000000000000000000" pitchFamily="2" charset="2"/>
              <a:buChar char="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5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</a:lstStyle>
          <a:p>
            <a:pPr marL="0" lvl="0" indent="0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8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《</a:t>
            </a:r>
            <a:r>
              <a:rPr lang="zh-CN" altLang="en-US" sz="28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雨霖铃</a:t>
            </a:r>
            <a:r>
              <a:rPr lang="en-US" altLang="zh-CN" sz="28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》</a:t>
            </a:r>
            <a:r>
              <a:rPr lang="zh-CN" altLang="en-US" sz="28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这一词调</a:t>
            </a:r>
            <a:r>
              <a:rPr lang="en-US" altLang="zh-CN" sz="28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,</a:t>
            </a:r>
            <a:r>
              <a:rPr lang="zh-CN" altLang="en-US" sz="28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本来是唐太宗时教坊大曲名，一作“雨淋铃”。来源于唐明皇李隆基与其爱妃杨玉环的悲欢离合的故事。唐明皇在南下逃亡的途中，迫于当时的形势，不得已在马嵬坡缢死杨玉环。后唐玄宗入蜀，到了斜谷的时候，霖雨连日，他经过秦岭栈道，耳闻铃声，勾起了往事，于是创作此曲悼念杨贵妃，寄托哀思。</a:t>
            </a:r>
            <a:endParaRPr lang="zh-CN" altLang="en-US" sz="2800" b="1" dirty="0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6627" name="TextBox 4"/>
          <p:cNvSpPr txBox="1"/>
          <p:nvPr/>
        </p:nvSpPr>
        <p:spPr>
          <a:xfrm>
            <a:off x="2208213" y="620713"/>
            <a:ext cx="2143125" cy="641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3600" b="1" dirty="0">
                <a:solidFill>
                  <a:srgbClr val="40404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解题</a:t>
            </a:r>
            <a:endParaRPr lang="zh-CN" altLang="en-US" sz="3600" b="1" dirty="0">
              <a:solidFill>
                <a:srgbClr val="40404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ransition spd="slow">
    <p:randomBar dir="vert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34178" name="Rectangle 2"/>
          <p:cNvSpPr>
            <a:spLocks noGrp="1" noChangeArrowheads="1"/>
          </p:cNvSpPr>
          <p:nvPr>
            <p:ph type="title"/>
          </p:nvPr>
        </p:nvSpPr>
        <p:spPr/>
        <p:txBody>
          <a:bodyPr vert="horz" wrap="square" lIns="91440" tIns="45720" rIns="91440" bIns="45720" numCol="1" anchor="ctr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0" i="0" u="none" strike="noStrike" kern="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写作背景</a:t>
            </a:r>
            <a:endParaRPr kumimoji="0" lang="zh-CN" altLang="en-US" sz="4000" b="0" i="0" u="none" strike="noStrike" kern="0" cap="none" spc="0" normalizeH="0" baseline="0" noProof="0" smtClean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27651" name="Rectangle 3"/>
          <p:cNvSpPr>
            <a:spLocks noGrp="1"/>
          </p:cNvSpPr>
          <p:nvPr>
            <p:ph idx="1"/>
          </p:nvPr>
        </p:nvSpPr>
        <p:spPr>
          <a:xfrm>
            <a:off x="4038600" y="1219200"/>
            <a:ext cx="6172200" cy="4038600"/>
          </a:xfrm>
          <a:ln/>
        </p:spPr>
        <p:txBody>
          <a:bodyPr vert="horz" wrap="square" lIns="91440" tIns="45720" rIns="91440" bIns="45720" anchor="t"/>
          <a:p>
            <a:pPr eaLnBrk="1" hangingPunct="1"/>
            <a:r>
              <a:rPr lang="zh-CN" altLang="en-US" b="1" dirty="0">
                <a:solidFill>
                  <a:srgbClr val="080808"/>
                </a:solidFill>
              </a:rPr>
              <a:t>作者当时由于仕途失意，心情十分压抑，决定离开京城到外地去，但一想到从此将不能跟心爱的人生活在一起，失去爱的慰藉，便觉得痛苦万状。这首词就集中反映了他这种复杂的心情。</a:t>
            </a:r>
            <a:endParaRPr lang="zh-CN" altLang="en-US" b="1" dirty="0">
              <a:solidFill>
                <a:srgbClr val="080808"/>
              </a:solidFill>
            </a:endParaRPr>
          </a:p>
        </p:txBody>
      </p:sp>
    </p:spTree>
  </p:cSld>
  <p:clrMapOvr>
    <a:masterClrMapping/>
  </p:clrMapOvr>
  <p:transition spd="med">
    <p:wheel spokes="4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146" name="Text Box 2"/>
          <p:cNvSpPr txBox="1"/>
          <p:nvPr/>
        </p:nvSpPr>
        <p:spPr>
          <a:xfrm>
            <a:off x="1524000" y="333375"/>
            <a:ext cx="3275013" cy="10160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eaLnBrk="1" hangingPunct="1"/>
            <a:r>
              <a:rPr lang="zh-CN" altLang="en-US" sz="6000" b="1" u="sng" dirty="0">
                <a:solidFill>
                  <a:srgbClr val="800000"/>
                </a:solidFill>
                <a:latin typeface="Arial" panose="020B0604020202020204" pitchFamily="34" charset="0"/>
                <a:ea typeface="叶根友特隶简体" pitchFamily="2" charset="-122"/>
              </a:rPr>
              <a:t>整体感知</a:t>
            </a:r>
            <a:endParaRPr lang="zh-CN" altLang="en-US" sz="6000" b="1" u="sng" dirty="0">
              <a:solidFill>
                <a:srgbClr val="800000"/>
              </a:solidFill>
              <a:latin typeface="Arial" panose="020B0604020202020204" pitchFamily="34" charset="0"/>
              <a:ea typeface="叶根友特隶简体" pitchFamily="2" charset="-122"/>
            </a:endParaRPr>
          </a:p>
        </p:txBody>
      </p:sp>
      <p:sp>
        <p:nvSpPr>
          <p:cNvPr id="28675" name="Text Box 4"/>
          <p:cNvSpPr txBox="1"/>
          <p:nvPr/>
        </p:nvSpPr>
        <p:spPr>
          <a:xfrm>
            <a:off x="4270375" y="3586163"/>
            <a:ext cx="184150" cy="82391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eaLnBrk="1" hangingPunct="1"/>
            <a:endParaRPr lang="zh-CN" altLang="zh-CN" sz="4800" dirty="0">
              <a:solidFill>
                <a:srgbClr val="000000"/>
              </a:solidFill>
              <a:latin typeface="Arial" panose="020B0604020202020204" pitchFamily="34" charset="0"/>
              <a:ea typeface="迷你简启体" pitchFamily="65" charset="-122"/>
            </a:endParaRPr>
          </a:p>
        </p:txBody>
      </p:sp>
      <p:pic>
        <p:nvPicPr>
          <p:cNvPr id="6150" name="Picture 6" descr="柳永雨霖铃诗画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72100" y="0"/>
            <a:ext cx="52959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152" name="Text Box 8"/>
          <p:cNvSpPr txBox="1"/>
          <p:nvPr/>
        </p:nvSpPr>
        <p:spPr>
          <a:xfrm>
            <a:off x="1774825" y="1989138"/>
            <a:ext cx="3313113" cy="15700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/>
            <a:r>
              <a:rPr lang="zh-CN" altLang="en-US" sz="3200" b="1" dirty="0">
                <a:solidFill>
                  <a:srgbClr val="000000"/>
                </a:solidFill>
                <a:latin typeface="Arial" panose="020B0604020202020204" pitchFamily="34" charset="0"/>
                <a:ea typeface="迷你简启体" pitchFamily="65" charset="-122"/>
              </a:rPr>
              <a:t>问题：找出词中最能体现作者感情的词</a:t>
            </a:r>
            <a:endParaRPr lang="zh-CN" altLang="en-US" sz="3200" b="1" dirty="0">
              <a:solidFill>
                <a:srgbClr val="000000"/>
              </a:solidFill>
              <a:latin typeface="Arial" panose="020B0604020202020204" pitchFamily="34" charset="0"/>
              <a:ea typeface="迷你简启体" pitchFamily="65" charset="-122"/>
            </a:endParaRPr>
          </a:p>
        </p:txBody>
      </p:sp>
      <p:sp>
        <p:nvSpPr>
          <p:cNvPr id="6153" name="Text Box 9"/>
          <p:cNvSpPr txBox="1"/>
          <p:nvPr/>
        </p:nvSpPr>
        <p:spPr>
          <a:xfrm>
            <a:off x="2206625" y="4005263"/>
            <a:ext cx="3562350" cy="7620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/>
            <a:r>
              <a:rPr lang="zh-CN" altLang="en-US" sz="4400" b="1" i="1" dirty="0">
                <a:solidFill>
                  <a:srgbClr val="FF0000"/>
                </a:solidFill>
                <a:latin typeface="Arial" panose="020B0604020202020204" pitchFamily="34" charset="0"/>
                <a:ea typeface="书体坊米芾体" pitchFamily="2" charset="-122"/>
              </a:rPr>
              <a:t>伤离别</a:t>
            </a:r>
            <a:endParaRPr lang="zh-CN" altLang="en-US" sz="4400" b="1" i="1" dirty="0">
              <a:solidFill>
                <a:srgbClr val="FF0000"/>
              </a:solidFill>
              <a:latin typeface="Arial" panose="020B0604020202020204" pitchFamily="34" charset="0"/>
              <a:ea typeface="书体坊米芾体" pitchFamily="2" charset="-122"/>
            </a:endParaRPr>
          </a:p>
        </p:txBody>
      </p:sp>
      <p:sp>
        <p:nvSpPr>
          <p:cNvPr id="28679" name="TextBox 7"/>
          <p:cNvSpPr txBox="1"/>
          <p:nvPr/>
        </p:nvSpPr>
        <p:spPr>
          <a:xfrm>
            <a:off x="1774825" y="1268413"/>
            <a:ext cx="2243138" cy="70802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eaLnBrk="1" hangingPunct="1"/>
            <a:r>
              <a:rPr lang="zh-CN" altLang="en-US" sz="4000" b="1" dirty="0">
                <a:solidFill>
                  <a:srgbClr val="000000"/>
                </a:solidFill>
                <a:latin typeface="Arial" panose="020B0604020202020204" pitchFamily="34" charset="0"/>
                <a:ea typeface="书体坊米芾体" pitchFamily="2" charset="-122"/>
              </a:rPr>
              <a:t>朗读该词</a:t>
            </a:r>
            <a:endParaRPr lang="zh-CN" altLang="en-US" sz="4000" b="1" dirty="0">
              <a:solidFill>
                <a:srgbClr val="000000"/>
              </a:solidFill>
              <a:latin typeface="Arial" panose="020B0604020202020204" pitchFamily="34" charset="0"/>
              <a:ea typeface="书体坊米芾体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6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1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1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6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/>
      <p:bldP spid="6152" grpId="0"/>
      <p:bldP spid="615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9698" name="Picture 2" descr="86537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76400" y="2636838"/>
            <a:ext cx="5211763" cy="418941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2771" name="Text Box 3"/>
          <p:cNvSpPr txBox="1"/>
          <p:nvPr/>
        </p:nvSpPr>
        <p:spPr>
          <a:xfrm>
            <a:off x="1558925" y="1196975"/>
            <a:ext cx="9144000" cy="830263"/>
          </a:xfrm>
          <a:prstGeom prst="rect">
            <a:avLst/>
          </a:prstGeom>
          <a:solidFill>
            <a:srgbClr val="0000FF"/>
          </a:solidFill>
          <a:ln w="9525">
            <a:noFill/>
          </a:ln>
        </p:spPr>
        <p:txBody>
          <a:bodyPr>
            <a:spAutoFit/>
          </a:bodyPr>
          <a:p>
            <a:pPr eaLnBrk="1" hangingPunct="1">
              <a:spcBef>
                <a:spcPct val="50000"/>
              </a:spcBef>
            </a:pPr>
            <a:r>
              <a:rPr lang="zh-CN" altLang="en-US" sz="3600" b="1" dirty="0">
                <a:solidFill>
                  <a:srgbClr val="FFCC00"/>
                </a:solidFill>
                <a:latin typeface="Times New Roman" panose="02020603050405020304" pitchFamily="18" charset="0"/>
                <a:ea typeface="华文行楷" pitchFamily="2" charset="-122"/>
              </a:rPr>
              <a:t>多情</a:t>
            </a:r>
            <a:r>
              <a:rPr lang="zh-CN" altLang="en-US" sz="4800" b="1" dirty="0">
                <a:solidFill>
                  <a:srgbClr val="FFCC00"/>
                </a:solidFill>
                <a:latin typeface="Times New Roman" panose="02020603050405020304" pitchFamily="18" charset="0"/>
                <a:ea typeface="华文行楷" pitchFamily="2" charset="-122"/>
              </a:rPr>
              <a:t>自古</a:t>
            </a:r>
            <a:r>
              <a:rPr lang="zh-CN" altLang="en-US" sz="3600" b="1" dirty="0">
                <a:solidFill>
                  <a:srgbClr val="FFCC00"/>
                </a:solidFill>
                <a:latin typeface="Times New Roman" panose="02020603050405020304" pitchFamily="18" charset="0"/>
                <a:ea typeface="华文行楷" pitchFamily="2" charset="-122"/>
              </a:rPr>
              <a:t>伤离别，更那堪、冷落</a:t>
            </a:r>
            <a:r>
              <a:rPr lang="zh-CN" altLang="en-US" sz="4800" b="1" dirty="0">
                <a:solidFill>
                  <a:srgbClr val="FFCC00"/>
                </a:solidFill>
                <a:latin typeface="Times New Roman" panose="02020603050405020304" pitchFamily="18" charset="0"/>
                <a:ea typeface="华文行楷" pitchFamily="2" charset="-122"/>
              </a:rPr>
              <a:t>清秋节</a:t>
            </a:r>
            <a:r>
              <a:rPr lang="zh-CN" altLang="en-US" sz="3600" b="1" dirty="0">
                <a:solidFill>
                  <a:srgbClr val="FFCC00"/>
                </a:solidFill>
                <a:latin typeface="Times New Roman" panose="02020603050405020304" pitchFamily="18" charset="0"/>
                <a:ea typeface="华文行楷" pitchFamily="2" charset="-122"/>
              </a:rPr>
              <a:t>！</a:t>
            </a:r>
            <a:endParaRPr lang="zh-CN" altLang="en-US" sz="3600" b="1" dirty="0">
              <a:solidFill>
                <a:srgbClr val="FFCC00"/>
              </a:solidFill>
              <a:latin typeface="Times New Roman" panose="02020603050405020304" pitchFamily="18" charset="0"/>
              <a:ea typeface="华文行楷" pitchFamily="2" charset="-122"/>
            </a:endParaRPr>
          </a:p>
        </p:txBody>
      </p:sp>
      <p:sp>
        <p:nvSpPr>
          <p:cNvPr id="21508" name="Text Box 4"/>
          <p:cNvSpPr txBox="1"/>
          <p:nvPr/>
        </p:nvSpPr>
        <p:spPr>
          <a:xfrm>
            <a:off x="4656138" y="5589588"/>
            <a:ext cx="2489200" cy="646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spcBef>
                <a:spcPct val="50000"/>
              </a:spcBef>
            </a:pPr>
            <a:r>
              <a:rPr lang="zh-CN" altLang="en-US" sz="3600" b="1" dirty="0">
                <a:solidFill>
                  <a:srgbClr val="FF3300"/>
                </a:solidFill>
                <a:latin typeface="Times New Roman" panose="02020603050405020304" pitchFamily="18" charset="0"/>
                <a:ea typeface="隶书" pitchFamily="49" charset="-122"/>
              </a:rPr>
              <a:t>（触景生情）</a:t>
            </a:r>
            <a:endParaRPr lang="zh-CN" altLang="en-US" sz="3600" b="1" dirty="0">
              <a:solidFill>
                <a:srgbClr val="FF3300"/>
              </a:solidFill>
              <a:latin typeface="Times New Roman" panose="02020603050405020304" pitchFamily="18" charset="0"/>
              <a:ea typeface="隶书" pitchFamily="49" charset="-122"/>
            </a:endParaRPr>
          </a:p>
        </p:txBody>
      </p:sp>
      <p:sp>
        <p:nvSpPr>
          <p:cNvPr id="21509" name="Text Box 5"/>
          <p:cNvSpPr txBox="1"/>
          <p:nvPr/>
        </p:nvSpPr>
        <p:spPr>
          <a:xfrm>
            <a:off x="4511675" y="4149725"/>
            <a:ext cx="3657600" cy="12922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spcBef>
                <a:spcPct val="50000"/>
              </a:spcBef>
            </a:pPr>
            <a:endParaRPr lang="zh-CN" altLang="en-US" sz="2400" b="1" dirty="0">
              <a:solidFill>
                <a:srgbClr val="FF3300"/>
              </a:solidFill>
              <a:latin typeface="Times New Roman" panose="02020603050405020304" pitchFamily="18" charset="0"/>
              <a:ea typeface="隶书" pitchFamily="49" charset="-122"/>
            </a:endParaRPr>
          </a:p>
          <a:p>
            <a:pPr eaLnBrk="1" hangingPunct="1">
              <a:spcBef>
                <a:spcPct val="50000"/>
              </a:spcBef>
            </a:pPr>
            <a:r>
              <a:rPr lang="zh-CN" altLang="en-US" sz="2400" b="1" dirty="0">
                <a:solidFill>
                  <a:srgbClr val="FF3300"/>
                </a:solidFill>
                <a:latin typeface="Times New Roman" panose="02020603050405020304" pitchFamily="18" charset="0"/>
                <a:ea typeface="隶书" pitchFamily="49" charset="-122"/>
              </a:rPr>
              <a:t>自古逢秋悲寂寥</a:t>
            </a:r>
            <a:r>
              <a:rPr lang="zh-CN" altLang="en-US" sz="3600" b="1" dirty="0">
                <a:solidFill>
                  <a:srgbClr val="FF3300"/>
                </a:solidFill>
                <a:latin typeface="Times New Roman" panose="02020603050405020304" pitchFamily="18" charset="0"/>
                <a:ea typeface="隶书" pitchFamily="49" charset="-122"/>
              </a:rPr>
              <a:t> </a:t>
            </a:r>
            <a:endParaRPr lang="zh-CN" altLang="en-US" sz="3600" b="1" dirty="0">
              <a:solidFill>
                <a:srgbClr val="FF3300"/>
              </a:solidFill>
              <a:latin typeface="Times New Roman" panose="02020603050405020304" pitchFamily="18" charset="0"/>
              <a:ea typeface="隶书" pitchFamily="49" charset="-122"/>
            </a:endParaRPr>
          </a:p>
        </p:txBody>
      </p:sp>
      <p:pic>
        <p:nvPicPr>
          <p:cNvPr id="29702" name="图片 10" descr="http_imgloadCA70RLN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91625" y="0"/>
            <a:ext cx="1130300" cy="12065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2775" name="TextBox 11"/>
          <p:cNvSpPr txBox="1"/>
          <p:nvPr/>
        </p:nvSpPr>
        <p:spPr>
          <a:xfrm>
            <a:off x="4295775" y="4148138"/>
            <a:ext cx="3646488" cy="20129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/>
            <a:endParaRPr lang="en-US" altLang="zh-CN" b="1" dirty="0">
              <a:solidFill>
                <a:srgbClr val="000000"/>
              </a:solidFill>
              <a:latin typeface="Arial" panose="020B0604020202020204" pitchFamily="34" charset="0"/>
              <a:ea typeface="书体坊米芾体" pitchFamily="2" charset="-122"/>
            </a:endParaRPr>
          </a:p>
          <a:p>
            <a:pPr eaLnBrk="1" hangingPunct="1"/>
            <a:endParaRPr lang="en-US" altLang="zh-CN" b="1" dirty="0">
              <a:solidFill>
                <a:srgbClr val="000000"/>
              </a:solidFill>
              <a:latin typeface="Arial" panose="020B0604020202020204" pitchFamily="34" charset="0"/>
              <a:ea typeface="书体坊米芾体" pitchFamily="2" charset="-122"/>
            </a:endParaRPr>
          </a:p>
          <a:p>
            <a:pPr eaLnBrk="1" hangingPunct="1"/>
            <a:endParaRPr lang="en-US" altLang="zh-CN" b="1" dirty="0">
              <a:solidFill>
                <a:srgbClr val="000000"/>
              </a:solidFill>
              <a:latin typeface="Arial" panose="020B0604020202020204" pitchFamily="34" charset="0"/>
              <a:ea typeface="书体坊米芾体" pitchFamily="2" charset="-122"/>
            </a:endParaRPr>
          </a:p>
          <a:p>
            <a:pPr eaLnBrk="1" hangingPunct="1"/>
            <a:endParaRPr lang="en-US" altLang="zh-CN" b="1" dirty="0">
              <a:solidFill>
                <a:srgbClr val="000000"/>
              </a:solidFill>
              <a:latin typeface="Arial" panose="020B0604020202020204" pitchFamily="34" charset="0"/>
              <a:ea typeface="书体坊米芾体" pitchFamily="2" charset="-122"/>
            </a:endParaRPr>
          </a:p>
          <a:p>
            <a:pPr eaLnBrk="1" hangingPunct="1"/>
            <a:endParaRPr lang="en-US" altLang="zh-CN" b="1" dirty="0">
              <a:solidFill>
                <a:srgbClr val="000000"/>
              </a:solidFill>
              <a:latin typeface="Arial" panose="020B0604020202020204" pitchFamily="34" charset="0"/>
              <a:ea typeface="书体坊米芾体" pitchFamily="2" charset="-122"/>
            </a:endParaRPr>
          </a:p>
          <a:p>
            <a:pPr eaLnBrk="1" hangingPunct="1"/>
            <a:endParaRPr lang="en-US" altLang="zh-CN" b="1" dirty="0">
              <a:solidFill>
                <a:srgbClr val="000000"/>
              </a:solidFill>
              <a:latin typeface="Arial" panose="020B0604020202020204" pitchFamily="34" charset="0"/>
              <a:ea typeface="书体坊米芾体" pitchFamily="2" charset="-122"/>
            </a:endParaRPr>
          </a:p>
          <a:p>
            <a:pPr eaLnBrk="1" hangingPunct="1"/>
            <a:endParaRPr lang="zh-CN" altLang="en-US" b="1" dirty="0">
              <a:solidFill>
                <a:srgbClr val="000000"/>
              </a:solidFill>
              <a:latin typeface="Arial" panose="020B0604020202020204" pitchFamily="34" charset="0"/>
              <a:ea typeface="书体坊米芾体" pitchFamily="2" charset="-122"/>
            </a:endParaRPr>
          </a:p>
        </p:txBody>
      </p:sp>
      <p:sp>
        <p:nvSpPr>
          <p:cNvPr id="3" name="文本框 1"/>
          <p:cNvSpPr txBox="1"/>
          <p:nvPr/>
        </p:nvSpPr>
        <p:spPr>
          <a:xfrm>
            <a:off x="1919288" y="2133600"/>
            <a:ext cx="8818562" cy="286226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/>
            <a:r>
              <a:rPr lang="zh-CN" altLang="en-US" sz="2000" b="1" dirty="0">
                <a:solidFill>
                  <a:srgbClr val="000000"/>
                </a:solidFill>
                <a:latin typeface="Arial" panose="020B0604020202020204" pitchFamily="34" charset="0"/>
                <a:ea typeface="书体坊米芾体" pitchFamily="2" charset="-122"/>
              </a:rPr>
              <a:t>从结构上看，上阕末两句既是对上阕所写情景的收束，也是下阕写离别之理张本，有承上启下的作用。孑然一身的离人怀着无比寂寥惆怅的心情，怎能不由离别之情推及离别之理？这就很自然地有了下片首二句“多情自古伤离别，更那堪冷落清秋节！”下阕宕开一笔，先作泛论，从个别说到一般，用议论揭示出离别之理，意谓伤离惜别，并不自我始，自古皆然。从内容上看，“伤离别”点明了这首词的主题。然后层层加码，极言冷落凄凉的秋季，离情更甚于常时，“清秋节”三字，映射开头三句，前后照应，“更那堪”三字，则加强了感情色彩。这样写，不仅扩大了这种感情的意义，同时也衬托出自己的离情比古人更深。</a:t>
            </a:r>
            <a:endParaRPr lang="zh-CN" altLang="en-US" sz="2000" b="1" dirty="0">
              <a:solidFill>
                <a:srgbClr val="000000"/>
              </a:solidFill>
              <a:latin typeface="Arial" panose="020B0604020202020204" pitchFamily="34" charset="0"/>
              <a:ea typeface="书体坊米芾体" pitchFamily="2" charset="-122"/>
            </a:endParaRP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15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1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" presetClass="entr" presetSubtype="16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6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2000"/>
                                        <p:tgtEl>
                                          <p:spTgt spid="327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1" grpId="0" animBg="1"/>
      <p:bldP spid="21508" grpId="0"/>
      <p:bldP spid="21509" grpId="0"/>
      <p:bldP spid="32775" grpId="0"/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0722" name="Rectangle 2"/>
          <p:cNvSpPr/>
          <p:nvPr/>
        </p:nvSpPr>
        <p:spPr>
          <a:xfrm>
            <a:off x="2133600" y="609600"/>
            <a:ext cx="7772400" cy="11430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p>
            <a:pPr algn="ctr" eaLnBrk="1" hangingPunct="1"/>
            <a:endParaRPr lang="zh-CN" altLang="en-US" sz="5400" dirty="0">
              <a:solidFill>
                <a:srgbClr val="000000"/>
              </a:solidFill>
              <a:latin typeface="Times New Roman" panose="02020603050405020304" pitchFamily="18" charset="0"/>
              <a:ea typeface="书体坊米芾体" pitchFamily="2" charset="-122"/>
            </a:endParaRPr>
          </a:p>
        </p:txBody>
      </p:sp>
      <p:pic>
        <p:nvPicPr>
          <p:cNvPr id="30723" name="图片 3" descr="http_imgloadCA70RLN2.jp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91625" y="188913"/>
            <a:ext cx="1130300" cy="12065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文本框 1"/>
          <p:cNvSpPr txBox="1"/>
          <p:nvPr/>
        </p:nvSpPr>
        <p:spPr>
          <a:xfrm>
            <a:off x="2206625" y="981075"/>
            <a:ext cx="4667250" cy="5794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/>
            <a:r>
              <a:rPr lang="zh-CN" altLang="en-US" sz="3200" b="1" dirty="0">
                <a:solidFill>
                  <a:srgbClr val="000000"/>
                </a:solidFill>
                <a:latin typeface="Arial" panose="020B0604020202020204" pitchFamily="34" charset="0"/>
                <a:ea typeface="书体坊米芾体" pitchFamily="2" charset="-122"/>
              </a:rPr>
              <a:t>研读文本，合作探究</a:t>
            </a:r>
            <a:endParaRPr lang="zh-CN" altLang="en-US" sz="3200" b="1" dirty="0">
              <a:solidFill>
                <a:srgbClr val="000000"/>
              </a:solidFill>
              <a:latin typeface="Arial" panose="020B0604020202020204" pitchFamily="34" charset="0"/>
              <a:ea typeface="书体坊米芾体" pitchFamily="2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401888" y="1509713"/>
            <a:ext cx="6646862" cy="31099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/>
            <a:endParaRPr lang="zh-CN" altLang="en-US" sz="3600" dirty="0">
              <a:solidFill>
                <a:srgbClr val="000000"/>
              </a:solidFill>
              <a:latin typeface="Arial" panose="020B0604020202020204" pitchFamily="34" charset="0"/>
              <a:ea typeface="书体坊米芾体" pitchFamily="2" charset="-122"/>
            </a:endParaRPr>
          </a:p>
          <a:p>
            <a:pPr eaLnBrk="1" hangingPunct="1"/>
            <a:endParaRPr lang="zh-CN" altLang="en-US" sz="3600" dirty="0">
              <a:solidFill>
                <a:srgbClr val="000000"/>
              </a:solidFill>
              <a:latin typeface="Arial" panose="020B0604020202020204" pitchFamily="34" charset="0"/>
              <a:ea typeface="书体坊米芾体" pitchFamily="2" charset="-122"/>
            </a:endParaRPr>
          </a:p>
          <a:p>
            <a:pPr eaLnBrk="1" hangingPunct="1"/>
            <a:r>
              <a:rPr lang="zh-CN" altLang="en-US" sz="3600" dirty="0">
                <a:solidFill>
                  <a:srgbClr val="000000"/>
                </a:solidFill>
                <a:latin typeface="Arial" panose="020B0604020202020204" pitchFamily="34" charset="0"/>
                <a:ea typeface="书体坊米芾体" pitchFamily="2" charset="-122"/>
              </a:rPr>
              <a:t>找出全文写了哪几处景，思考这几处景物描写有何作用（结合意象）</a:t>
            </a:r>
            <a:endParaRPr lang="zh-CN" altLang="en-US" sz="3600" dirty="0">
              <a:solidFill>
                <a:srgbClr val="000000"/>
              </a:solidFill>
              <a:latin typeface="Arial" panose="020B0604020202020204" pitchFamily="34" charset="0"/>
              <a:ea typeface="书体坊米芾体" pitchFamily="2" charset="-122"/>
            </a:endParaRPr>
          </a:p>
          <a:p>
            <a:pPr eaLnBrk="1" hangingPunct="1"/>
            <a:r>
              <a:rPr lang="zh-CN" altLang="en-US" dirty="0">
                <a:solidFill>
                  <a:srgbClr val="000000"/>
                </a:solidFill>
                <a:latin typeface="Arial" panose="020B0604020202020204" pitchFamily="34" charset="0"/>
                <a:ea typeface="书体坊米芾体" pitchFamily="2" charset="-122"/>
              </a:rPr>
              <a:t> </a:t>
            </a:r>
            <a:endParaRPr lang="zh-CN" altLang="en-US" dirty="0">
              <a:solidFill>
                <a:srgbClr val="000000"/>
              </a:solidFill>
              <a:latin typeface="Arial" panose="020B0604020202020204" pitchFamily="34" charset="0"/>
              <a:ea typeface="书体坊米芾体" pitchFamily="2" charset="-122"/>
            </a:endParaRPr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1746" name="Text Box 5"/>
          <p:cNvSpPr txBox="1"/>
          <p:nvPr/>
        </p:nvSpPr>
        <p:spPr>
          <a:xfrm>
            <a:off x="3863975" y="1196975"/>
            <a:ext cx="5111750" cy="15557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defTabSz="914400" eaLnBrk="1" hangingPunct="1">
              <a:tabLst>
                <a:tab pos="539750" algn="l"/>
              </a:tabLst>
            </a:pPr>
            <a:r>
              <a:rPr lang="zh-CN" altLang="en-US" sz="9600" b="1" dirty="0">
                <a:solidFill>
                  <a:srgbClr val="000000"/>
                </a:solidFill>
                <a:latin typeface="Arial" panose="020B0604020202020204" pitchFamily="34" charset="0"/>
                <a:ea typeface="迷你简启体" pitchFamily="65" charset="-122"/>
              </a:rPr>
              <a:t>雨 霖 铃</a:t>
            </a:r>
            <a:endParaRPr lang="zh-CN" altLang="en-US" sz="9600" b="1" dirty="0">
              <a:solidFill>
                <a:srgbClr val="000000"/>
              </a:solidFill>
              <a:latin typeface="Arial" panose="020B0604020202020204" pitchFamily="34" charset="0"/>
              <a:ea typeface="迷你简启体" pitchFamily="65" charset="-122"/>
            </a:endParaRPr>
          </a:p>
        </p:txBody>
      </p:sp>
      <p:sp>
        <p:nvSpPr>
          <p:cNvPr id="31747" name="Text Box 6"/>
          <p:cNvSpPr txBox="1"/>
          <p:nvPr/>
        </p:nvSpPr>
        <p:spPr>
          <a:xfrm>
            <a:off x="5303838" y="2924175"/>
            <a:ext cx="2254250" cy="10985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/>
            <a:r>
              <a:rPr lang="zh-CN" altLang="en-US" sz="6600" b="1" dirty="0">
                <a:solidFill>
                  <a:srgbClr val="000000"/>
                </a:solidFill>
                <a:latin typeface="Arial" panose="020B0604020202020204" pitchFamily="34" charset="0"/>
                <a:ea typeface="书体坊米芾体" pitchFamily="2" charset="-122"/>
              </a:rPr>
              <a:t>柳永</a:t>
            </a:r>
            <a:endParaRPr lang="zh-CN" altLang="en-US" sz="6600" b="1" dirty="0">
              <a:solidFill>
                <a:srgbClr val="000000"/>
              </a:solidFill>
              <a:latin typeface="Arial" panose="020B0604020202020204" pitchFamily="34" charset="0"/>
              <a:ea typeface="书体坊米芾体" pitchFamily="2" charset="-122"/>
            </a:endParaRPr>
          </a:p>
        </p:txBody>
      </p:sp>
      <p:pic>
        <p:nvPicPr>
          <p:cNvPr id="31748" name="Picture 7" descr="柳耆卿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96225" y="4076700"/>
            <a:ext cx="503238" cy="5191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1749" name="Picture 2" descr="图片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1750" name="文本框 1"/>
          <p:cNvSpPr txBox="1"/>
          <p:nvPr/>
        </p:nvSpPr>
        <p:spPr>
          <a:xfrm>
            <a:off x="5927725" y="1244600"/>
            <a:ext cx="4416425" cy="46037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/>
            <a:r>
              <a:rPr lang="zh-CN" altLang="en-US" sz="3600" dirty="0">
                <a:solidFill>
                  <a:srgbClr val="000000"/>
                </a:solidFill>
                <a:latin typeface="Arial" panose="020B0604020202020204" pitchFamily="34" charset="0"/>
                <a:ea typeface="书体坊米芾体" pitchFamily="2" charset="-122"/>
              </a:rPr>
              <a:t>寒蝉凄切，对长亭晚，骤雨初歇。</a:t>
            </a:r>
            <a:endParaRPr lang="zh-CN" altLang="en-US" sz="3600" dirty="0">
              <a:solidFill>
                <a:srgbClr val="000000"/>
              </a:solidFill>
              <a:latin typeface="Arial" panose="020B0604020202020204" pitchFamily="34" charset="0"/>
              <a:ea typeface="书体坊米芾体" pitchFamily="2" charset="-122"/>
            </a:endParaRPr>
          </a:p>
          <a:p>
            <a:pPr eaLnBrk="1" hangingPunct="1"/>
            <a:r>
              <a:rPr lang="en-US" altLang="zh-CN" sz="3200" dirty="0">
                <a:solidFill>
                  <a:srgbClr val="000000"/>
                </a:solidFill>
                <a:latin typeface="Arial" panose="020B0604020202020204" pitchFamily="34" charset="0"/>
                <a:ea typeface="书体坊米芾体" pitchFamily="2" charset="-122"/>
              </a:rPr>
              <a:t>“</a:t>
            </a:r>
            <a:r>
              <a:rPr lang="zh-CN" altLang="en-US" sz="3200" dirty="0">
                <a:solidFill>
                  <a:srgbClr val="000000"/>
                </a:solidFill>
                <a:latin typeface="Arial" panose="020B0604020202020204" pitchFamily="34" charset="0"/>
                <a:ea typeface="书体坊米芾体" pitchFamily="2" charset="-122"/>
              </a:rPr>
              <a:t>寒蝉</a:t>
            </a:r>
            <a:r>
              <a:rPr lang="en-US" altLang="zh-CN" sz="3200" dirty="0">
                <a:solidFill>
                  <a:srgbClr val="000000"/>
                </a:solidFill>
                <a:latin typeface="Arial" panose="020B0604020202020204" pitchFamily="34" charset="0"/>
                <a:ea typeface="书体坊米芾体" pitchFamily="2" charset="-122"/>
              </a:rPr>
              <a:t>”“</a:t>
            </a:r>
            <a:r>
              <a:rPr lang="zh-CN" altLang="en-US" sz="3200" dirty="0">
                <a:solidFill>
                  <a:srgbClr val="000000"/>
                </a:solidFill>
                <a:latin typeface="Arial" panose="020B0604020202020204" pitchFamily="34" charset="0"/>
                <a:ea typeface="书体坊米芾体" pitchFamily="2" charset="-122"/>
              </a:rPr>
              <a:t>长亭</a:t>
            </a:r>
            <a:r>
              <a:rPr lang="en-US" altLang="zh-CN" sz="3200" dirty="0">
                <a:solidFill>
                  <a:srgbClr val="000000"/>
                </a:solidFill>
                <a:latin typeface="Arial" panose="020B0604020202020204" pitchFamily="34" charset="0"/>
                <a:ea typeface="书体坊米芾体" pitchFamily="2" charset="-122"/>
              </a:rPr>
              <a:t>”“</a:t>
            </a:r>
            <a:r>
              <a:rPr lang="zh-CN" altLang="en-US" sz="3200" dirty="0">
                <a:solidFill>
                  <a:srgbClr val="000000"/>
                </a:solidFill>
                <a:latin typeface="Arial" panose="020B0604020202020204" pitchFamily="34" charset="0"/>
                <a:ea typeface="书体坊米芾体" pitchFamily="2" charset="-122"/>
              </a:rPr>
              <a:t>骤雨</a:t>
            </a:r>
            <a:r>
              <a:rPr lang="en-US" altLang="zh-CN" sz="3200" dirty="0">
                <a:solidFill>
                  <a:srgbClr val="000000"/>
                </a:solidFill>
                <a:latin typeface="Arial" panose="020B0604020202020204" pitchFamily="34" charset="0"/>
                <a:ea typeface="书体坊米芾体" pitchFamily="2" charset="-122"/>
              </a:rPr>
              <a:t>”</a:t>
            </a:r>
            <a:r>
              <a:rPr lang="zh-CN" altLang="en-US" sz="3200" dirty="0">
                <a:solidFill>
                  <a:srgbClr val="000000"/>
                </a:solidFill>
                <a:latin typeface="Arial" panose="020B0604020202020204" pitchFamily="34" charset="0"/>
                <a:ea typeface="书体坊米芾体" pitchFamily="2" charset="-122"/>
              </a:rPr>
              <a:t>三种意象，描写了眼前景，交代出离别的季节、地点、时间、天气，渲染了分别的气氛，融情入景，准确地传达出一种凄凉的况味。</a:t>
            </a:r>
            <a:endParaRPr lang="zh-CN" altLang="en-US" sz="3200" dirty="0">
              <a:solidFill>
                <a:srgbClr val="000000"/>
              </a:solidFill>
              <a:latin typeface="Arial" panose="020B0604020202020204" pitchFamily="34" charset="0"/>
              <a:ea typeface="书体坊米芾体" pitchFamily="2" charset="-122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1267" name="Text Box 3"/>
          <p:cNvSpPr txBox="1"/>
          <p:nvPr/>
        </p:nvSpPr>
        <p:spPr>
          <a:xfrm>
            <a:off x="2063750" y="1125538"/>
            <a:ext cx="8208963" cy="646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/>
            <a:r>
              <a:rPr lang="zh-CN" altLang="en-US" sz="3600" b="1" dirty="0">
                <a:solidFill>
                  <a:srgbClr val="000000"/>
                </a:solidFill>
                <a:latin typeface="迷你简启体" pitchFamily="65" charset="-122"/>
                <a:ea typeface="迷你简启体" pitchFamily="65" charset="-122"/>
              </a:rPr>
              <a:t> </a:t>
            </a:r>
            <a:endParaRPr lang="zh-CN" altLang="en-US" sz="3600" b="1" dirty="0">
              <a:solidFill>
                <a:srgbClr val="000000"/>
              </a:solidFill>
              <a:latin typeface="迷你简启体" pitchFamily="65" charset="-122"/>
              <a:ea typeface="迷你简启体" pitchFamily="65" charset="-122"/>
            </a:endParaRPr>
          </a:p>
        </p:txBody>
      </p:sp>
      <p:sp>
        <p:nvSpPr>
          <p:cNvPr id="11268" name="Text Box 4"/>
          <p:cNvSpPr txBox="1"/>
          <p:nvPr/>
        </p:nvSpPr>
        <p:spPr>
          <a:xfrm>
            <a:off x="5659438" y="2924175"/>
            <a:ext cx="647700" cy="46196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algn="ctr" eaLnBrk="1" hangingPunct="1"/>
            <a:r>
              <a:rPr lang="zh-CN" altLang="en-US" sz="2400" b="1" dirty="0">
                <a:solidFill>
                  <a:srgbClr val="FF3300"/>
                </a:solidFill>
                <a:latin typeface="迷你简启体" pitchFamily="65" charset="-122"/>
                <a:ea typeface="迷你简启体" pitchFamily="65" charset="-122"/>
              </a:rPr>
              <a:t>。</a:t>
            </a:r>
            <a:r>
              <a:rPr lang="zh-CN" altLang="en-US" sz="2400" dirty="0">
                <a:solidFill>
                  <a:srgbClr val="FF3300"/>
                </a:solidFill>
                <a:latin typeface="迷你简启体" pitchFamily="65" charset="-122"/>
                <a:ea typeface="迷你简启体" pitchFamily="65" charset="-122"/>
              </a:rPr>
              <a:t> </a:t>
            </a:r>
            <a:endParaRPr lang="zh-CN" altLang="en-US" sz="2400" dirty="0">
              <a:solidFill>
                <a:srgbClr val="FF3300"/>
              </a:solidFill>
              <a:latin typeface="迷你简启体" pitchFamily="65" charset="-122"/>
              <a:ea typeface="迷你简启体" pitchFamily="65" charset="-122"/>
            </a:endParaRPr>
          </a:p>
        </p:txBody>
      </p:sp>
      <p:sp>
        <p:nvSpPr>
          <p:cNvPr id="11269" name="Text Box 5"/>
          <p:cNvSpPr txBox="1"/>
          <p:nvPr/>
        </p:nvSpPr>
        <p:spPr>
          <a:xfrm>
            <a:off x="2998788" y="4149725"/>
            <a:ext cx="5745162" cy="7381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/>
            <a:endParaRPr lang="en-US" altLang="zh-CN" dirty="0">
              <a:solidFill>
                <a:srgbClr val="000000"/>
              </a:solidFill>
              <a:latin typeface="Arial" panose="020B0604020202020204" pitchFamily="34" charset="0"/>
              <a:ea typeface="书体坊米芾体" pitchFamily="2" charset="-122"/>
            </a:endParaRPr>
          </a:p>
          <a:p>
            <a:pPr algn="ctr" eaLnBrk="1" hangingPunct="1"/>
            <a:endParaRPr lang="zh-CN" altLang="en-US" sz="2400" b="1" dirty="0">
              <a:solidFill>
                <a:srgbClr val="FF3300"/>
              </a:solidFill>
              <a:latin typeface="Arial" panose="020B0604020202020204" pitchFamily="34" charset="0"/>
              <a:ea typeface="迷你简启体" pitchFamily="65" charset="-122"/>
            </a:endParaRPr>
          </a:p>
        </p:txBody>
      </p:sp>
      <p:pic>
        <p:nvPicPr>
          <p:cNvPr id="32773" name="图片 5" descr="http_imgloadCA70RLN2.jp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336088" y="0"/>
            <a:ext cx="1130300" cy="12065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2774" name="文本框 1"/>
          <p:cNvSpPr txBox="1"/>
          <p:nvPr/>
        </p:nvSpPr>
        <p:spPr>
          <a:xfrm>
            <a:off x="2373313" y="911225"/>
            <a:ext cx="7178675" cy="13239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/>
            <a:r>
              <a:rPr lang="zh-CN" altLang="en-US" sz="4000" dirty="0">
                <a:solidFill>
                  <a:srgbClr val="000000"/>
                </a:solidFill>
                <a:latin typeface="Arial" panose="020B0604020202020204" pitchFamily="34" charset="0"/>
                <a:ea typeface="书体坊米芾体" pitchFamily="2" charset="-122"/>
              </a:rPr>
              <a:t>念去去、千里烟波，暮霭沉沉楚天阔。</a:t>
            </a:r>
            <a:endParaRPr lang="zh-CN" altLang="en-US" sz="4000" dirty="0">
              <a:solidFill>
                <a:srgbClr val="000000"/>
              </a:solidFill>
              <a:latin typeface="Arial" panose="020B0604020202020204" pitchFamily="34" charset="0"/>
              <a:ea typeface="书体坊米芾体" pitchFamily="2" charset="-122"/>
            </a:endParaRPr>
          </a:p>
        </p:txBody>
      </p:sp>
      <p:sp>
        <p:nvSpPr>
          <p:cNvPr id="32775" name="文本框 2"/>
          <p:cNvSpPr txBox="1"/>
          <p:nvPr/>
        </p:nvSpPr>
        <p:spPr>
          <a:xfrm>
            <a:off x="2063750" y="2132013"/>
            <a:ext cx="7061200" cy="40322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/>
            <a:r>
              <a:rPr lang="zh-CN" altLang="en-US" sz="3200" b="1" i="1" dirty="0">
                <a:solidFill>
                  <a:srgbClr val="0070C0"/>
                </a:solidFill>
                <a:latin typeface="Arial" panose="020B0604020202020204" pitchFamily="34" charset="0"/>
                <a:ea typeface="书体坊米芾体" pitchFamily="2" charset="-122"/>
              </a:rPr>
              <a:t>开船时浩渺的烟波如愁绪，沉沉的暮霭与人的心情沉重相似，辽阔的天空，更让人感到前途渺茫，这既实又虚的景物，衬托出旅人的愁绪和前途的渺茫，暗示出与情人相见之无期。“一切景语皆情语”，景无边而情无限。如此空阔的空间里，充满如此浓密的烟霭，更渲染了无边无际的离愁别绪。</a:t>
            </a:r>
            <a:endParaRPr lang="zh-CN" altLang="en-US" sz="3200" b="1" i="1" dirty="0">
              <a:solidFill>
                <a:srgbClr val="0070C0"/>
              </a:solidFill>
              <a:latin typeface="Arial" panose="020B0604020202020204" pitchFamily="34" charset="0"/>
              <a:ea typeface="书体坊米芾体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1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6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2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2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7" grpId="0"/>
      <p:bldP spid="11268" grpId="0"/>
      <p:bldP spid="1126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3794" name="Picture 2" descr="3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75500" y="0"/>
            <a:ext cx="3492500" cy="52292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2531" name="Text Box 3"/>
          <p:cNvSpPr txBox="1"/>
          <p:nvPr/>
        </p:nvSpPr>
        <p:spPr>
          <a:xfrm>
            <a:off x="1828800" y="1371600"/>
            <a:ext cx="5275263" cy="1311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eaLnBrk="1" hangingPunct="1"/>
            <a:r>
              <a:rPr lang="zh-CN" altLang="en-US" sz="4000" b="1" dirty="0">
                <a:solidFill>
                  <a:srgbClr val="0000FF"/>
                </a:solidFill>
                <a:latin typeface="Times New Roman" panose="02020603050405020304" pitchFamily="18" charset="0"/>
                <a:ea typeface="方正舒体" pitchFamily="2" charset="-122"/>
              </a:rPr>
              <a:t>今宵酒醒何处？</a:t>
            </a:r>
            <a:endParaRPr lang="zh-CN" altLang="en-US" sz="4000" b="1" dirty="0">
              <a:solidFill>
                <a:srgbClr val="0000FF"/>
              </a:solidFill>
              <a:latin typeface="Times New Roman" panose="02020603050405020304" pitchFamily="18" charset="0"/>
              <a:ea typeface="方正舒体" pitchFamily="2" charset="-122"/>
            </a:endParaRPr>
          </a:p>
          <a:p>
            <a:pPr eaLnBrk="1" hangingPunct="1"/>
            <a:r>
              <a:rPr lang="zh-CN" altLang="en-US" sz="4000" b="1" dirty="0">
                <a:solidFill>
                  <a:srgbClr val="0000FF"/>
                </a:solidFill>
                <a:latin typeface="Times New Roman" panose="02020603050405020304" pitchFamily="18" charset="0"/>
                <a:ea typeface="方正舒体" pitchFamily="2" charset="-122"/>
              </a:rPr>
              <a:t>            杨柳岸晓风残月</a:t>
            </a:r>
            <a:endParaRPr lang="zh-CN" altLang="en-US" sz="4000" b="1" dirty="0">
              <a:solidFill>
                <a:srgbClr val="0000FF"/>
              </a:solidFill>
              <a:latin typeface="Times New Roman" panose="02020603050405020304" pitchFamily="18" charset="0"/>
              <a:ea typeface="方正舒体" pitchFamily="2" charset="-122"/>
            </a:endParaRPr>
          </a:p>
        </p:txBody>
      </p:sp>
      <p:sp>
        <p:nvSpPr>
          <p:cNvPr id="33796" name="Text Box 4"/>
          <p:cNvSpPr txBox="1"/>
          <p:nvPr/>
        </p:nvSpPr>
        <p:spPr>
          <a:xfrm>
            <a:off x="1676400" y="425450"/>
            <a:ext cx="3429000" cy="641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spcBef>
                <a:spcPct val="50000"/>
              </a:spcBef>
            </a:pPr>
            <a:r>
              <a:rPr lang="zh-CN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隶书" pitchFamily="49" charset="-122"/>
              </a:rPr>
              <a:t>名句赏析</a:t>
            </a: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隶书" pitchFamily="49" charset="-122"/>
              </a:rPr>
              <a:t>——</a:t>
            </a:r>
            <a:r>
              <a:rPr lang="zh-CN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隶书" pitchFamily="49" charset="-122"/>
              </a:rPr>
              <a:t>景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ea typeface="隶书" pitchFamily="49" charset="-122"/>
            </a:endParaRPr>
          </a:p>
        </p:txBody>
      </p:sp>
      <p:sp>
        <p:nvSpPr>
          <p:cNvPr id="22533" name="Text Box 5"/>
          <p:cNvSpPr txBox="1"/>
          <p:nvPr/>
        </p:nvSpPr>
        <p:spPr>
          <a:xfrm>
            <a:off x="1828800" y="3276600"/>
            <a:ext cx="5410200" cy="13731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/>
            <a:r>
              <a:rPr lang="zh-CN" altLang="en-US" sz="2800" b="1" dirty="0">
                <a:solidFill>
                  <a:srgbClr val="000099"/>
                </a:solidFill>
                <a:latin typeface="宋体" panose="02010600030101010101" pitchFamily="2" charset="-122"/>
                <a:ea typeface="书体坊米芾体" pitchFamily="2" charset="-122"/>
              </a:rPr>
              <a:t>    </a:t>
            </a:r>
            <a:r>
              <a:rPr lang="zh-CN" altLang="en-US" sz="2800" b="1" dirty="0">
                <a:solidFill>
                  <a:srgbClr val="CC00FF"/>
                </a:solidFill>
                <a:latin typeface="宋体" panose="02010600030101010101" pitchFamily="2" charset="-122"/>
                <a:ea typeface="书体坊米芾体" pitchFamily="2" charset="-122"/>
              </a:rPr>
              <a:t>想象画面：一舟临岸，词人酒醒梦回，只见习习晓风吹拂萧萧疏柳，一弯残月高挂梢头。</a:t>
            </a:r>
            <a:r>
              <a:rPr lang="zh-CN" altLang="en-US" sz="2800" b="1" dirty="0">
                <a:solidFill>
                  <a:srgbClr val="0000FF"/>
                </a:solidFill>
                <a:latin typeface="宋体" panose="02010600030101010101" pitchFamily="2" charset="-122"/>
                <a:ea typeface="书体坊米芾体" pitchFamily="2" charset="-122"/>
              </a:rPr>
              <a:t>  </a:t>
            </a:r>
            <a:endParaRPr lang="zh-CN" altLang="en-US" sz="2800" b="1" dirty="0">
              <a:solidFill>
                <a:srgbClr val="3366FF"/>
              </a:solidFill>
              <a:latin typeface="宋体" panose="02010600030101010101" pitchFamily="2" charset="-122"/>
              <a:ea typeface="书体坊米芾体" pitchFamily="2" charset="-122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25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225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1" grpId="0"/>
      <p:bldP spid="2253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3554" name="横卷形 5"/>
          <p:cNvSpPr/>
          <p:nvPr/>
        </p:nvSpPr>
        <p:spPr>
          <a:xfrm>
            <a:off x="1952625" y="285750"/>
            <a:ext cx="1428750" cy="1285875"/>
          </a:xfrm>
          <a:prstGeom prst="horizontalScroll">
            <a:avLst>
              <a:gd name="adj" fmla="val 12500"/>
            </a:avLst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r>
              <a:rPr lang="zh-CN" altLang="en-US" sz="4800" b="1" dirty="0">
                <a:solidFill>
                  <a:srgbClr val="000000"/>
                </a:solidFill>
                <a:latin typeface="Arial" panose="020B0604020202020204" pitchFamily="34" charset="0"/>
                <a:ea typeface="书体坊米芾体" pitchFamily="2" charset="-122"/>
              </a:rPr>
              <a:t> 酒</a:t>
            </a:r>
            <a:endParaRPr lang="zh-CN" altLang="en-US" sz="4800" b="1" dirty="0">
              <a:solidFill>
                <a:srgbClr val="000000"/>
              </a:solidFill>
              <a:latin typeface="Arial" panose="020B0604020202020204" pitchFamily="34" charset="0"/>
              <a:ea typeface="书体坊米芾体" pitchFamily="2" charset="-122"/>
            </a:endParaRPr>
          </a:p>
        </p:txBody>
      </p:sp>
      <p:sp>
        <p:nvSpPr>
          <p:cNvPr id="23555" name="TextBox 6"/>
          <p:cNvSpPr txBox="1"/>
          <p:nvPr/>
        </p:nvSpPr>
        <p:spPr>
          <a:xfrm>
            <a:off x="1662113" y="1905000"/>
            <a:ext cx="9234487" cy="35401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2800" b="1" dirty="0">
                <a:solidFill>
                  <a:srgbClr val="000066"/>
                </a:solidFill>
                <a:latin typeface="Arial" panose="020B0604020202020204" pitchFamily="34" charset="0"/>
                <a:ea typeface="书体坊米芾体" pitchFamily="2" charset="-122"/>
              </a:rPr>
              <a:t>喜时杜甫说：“白日放歌须纵酒，青春作伴好还乡。”</a:t>
            </a:r>
            <a:endParaRPr lang="zh-CN" altLang="en-US" sz="2800" b="1" dirty="0">
              <a:solidFill>
                <a:srgbClr val="000066"/>
              </a:solidFill>
              <a:latin typeface="Arial" panose="020B0604020202020204" pitchFamily="34" charset="0"/>
              <a:ea typeface="书体坊米芾体" pitchFamily="2" charset="-122"/>
            </a:endParaRPr>
          </a:p>
          <a:p>
            <a:r>
              <a:rPr lang="zh-CN" altLang="en-US" sz="2800" b="1" dirty="0">
                <a:solidFill>
                  <a:srgbClr val="000066"/>
                </a:solidFill>
                <a:latin typeface="Arial" panose="020B0604020202020204" pitchFamily="34" charset="0"/>
                <a:ea typeface="书体坊米芾体" pitchFamily="2" charset="-122"/>
              </a:rPr>
              <a:t>感慨时曹操说：“对酒当歌，人生几何？”</a:t>
            </a:r>
            <a:endParaRPr lang="zh-CN" altLang="en-US" sz="2800" b="1" dirty="0">
              <a:solidFill>
                <a:srgbClr val="000066"/>
              </a:solidFill>
              <a:latin typeface="Arial" panose="020B0604020202020204" pitchFamily="34" charset="0"/>
              <a:ea typeface="书体坊米芾体" pitchFamily="2" charset="-122"/>
            </a:endParaRPr>
          </a:p>
          <a:p>
            <a:r>
              <a:rPr lang="zh-CN" altLang="en-US" sz="2800" b="1" dirty="0">
                <a:solidFill>
                  <a:srgbClr val="000066"/>
                </a:solidFill>
                <a:latin typeface="Arial" panose="020B0604020202020204" pitchFamily="34" charset="0"/>
                <a:ea typeface="书体坊米芾体" pitchFamily="2" charset="-122"/>
              </a:rPr>
              <a:t>惜别时王维说：“劝君更进一杯酒，西出阳关无故人。”</a:t>
            </a:r>
            <a:endParaRPr lang="zh-CN" altLang="en-US" sz="2800" b="1" dirty="0">
              <a:solidFill>
                <a:srgbClr val="000066"/>
              </a:solidFill>
              <a:latin typeface="Arial" panose="020B0604020202020204" pitchFamily="34" charset="0"/>
              <a:ea typeface="书体坊米芾体" pitchFamily="2" charset="-122"/>
            </a:endParaRPr>
          </a:p>
          <a:p>
            <a:r>
              <a:rPr lang="zh-CN" altLang="en-US" sz="2800" b="1" dirty="0">
                <a:solidFill>
                  <a:srgbClr val="000066"/>
                </a:solidFill>
                <a:latin typeface="Arial" panose="020B0604020202020204" pitchFamily="34" charset="0"/>
                <a:ea typeface="书体坊米芾体" pitchFamily="2" charset="-122"/>
              </a:rPr>
              <a:t>愁时李白说：“抽刀断水水更流，举杯消愁愁更愁。”</a:t>
            </a:r>
            <a:endParaRPr lang="zh-CN" altLang="en-US" sz="2800" b="1" dirty="0">
              <a:solidFill>
                <a:srgbClr val="000066"/>
              </a:solidFill>
              <a:latin typeface="Arial" panose="020B0604020202020204" pitchFamily="34" charset="0"/>
              <a:ea typeface="书体坊米芾体" pitchFamily="2" charset="-122"/>
            </a:endParaRPr>
          </a:p>
          <a:p>
            <a:r>
              <a:rPr lang="zh-CN" altLang="en-US" sz="2800" b="1" dirty="0">
                <a:solidFill>
                  <a:srgbClr val="000066"/>
                </a:solidFill>
                <a:latin typeface="Arial" panose="020B0604020202020204" pitchFamily="34" charset="0"/>
                <a:ea typeface="书体坊米芾体" pitchFamily="2" charset="-122"/>
              </a:rPr>
              <a:t>孤独时李白说：“举杯邀明月，对影成三人。”</a:t>
            </a:r>
            <a:endParaRPr lang="zh-CN" altLang="en-US" sz="2800" b="1" dirty="0">
              <a:solidFill>
                <a:srgbClr val="000066"/>
              </a:solidFill>
              <a:latin typeface="Arial" panose="020B0604020202020204" pitchFamily="34" charset="0"/>
              <a:ea typeface="书体坊米芾体" pitchFamily="2" charset="-122"/>
            </a:endParaRPr>
          </a:p>
          <a:p>
            <a:r>
              <a:rPr lang="zh-CN" altLang="en-US" sz="2800" b="1" dirty="0">
                <a:solidFill>
                  <a:srgbClr val="000066"/>
                </a:solidFill>
                <a:latin typeface="Arial" panose="020B0604020202020204" pitchFamily="34" charset="0"/>
                <a:ea typeface="书体坊米芾体" pitchFamily="2" charset="-122"/>
              </a:rPr>
              <a:t>思念时苏轼说：“明月几时有，把酒问青天。”</a:t>
            </a:r>
            <a:endParaRPr lang="zh-CN" altLang="en-US" sz="2800" b="1" dirty="0">
              <a:solidFill>
                <a:srgbClr val="000066"/>
              </a:solidFill>
              <a:latin typeface="Arial" panose="020B0604020202020204" pitchFamily="34" charset="0"/>
              <a:ea typeface="书体坊米芾体" pitchFamily="2" charset="-122"/>
            </a:endParaRPr>
          </a:p>
          <a:p>
            <a:r>
              <a:rPr lang="zh-CN" altLang="en-US" sz="2800" b="1" dirty="0">
                <a:solidFill>
                  <a:srgbClr val="000066"/>
                </a:solidFill>
                <a:latin typeface="Arial" panose="020B0604020202020204" pitchFamily="34" charset="0"/>
                <a:ea typeface="书体坊米芾体" pitchFamily="2" charset="-122"/>
              </a:rPr>
              <a:t>哀伤时李清照说：“三杯两盏淡酒，怎敌他，晚来风急？”</a:t>
            </a:r>
            <a:endParaRPr lang="zh-CN" altLang="en-US" sz="2800" b="1" dirty="0">
              <a:solidFill>
                <a:srgbClr val="000066"/>
              </a:solidFill>
              <a:latin typeface="Arial" panose="020B0604020202020204" pitchFamily="34" charset="0"/>
              <a:ea typeface="书体坊米芾体" pitchFamily="2" charset="-122"/>
            </a:endParaRPr>
          </a:p>
        </p:txBody>
      </p:sp>
      <p:sp>
        <p:nvSpPr>
          <p:cNvPr id="23556" name="流程图: 资料带 8"/>
          <p:cNvSpPr/>
          <p:nvPr/>
        </p:nvSpPr>
        <p:spPr>
          <a:xfrm>
            <a:off x="3238500" y="5572125"/>
            <a:ext cx="1500188" cy="928688"/>
          </a:xfrm>
          <a:prstGeom prst="flowChartPunchedTape">
            <a:avLst/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p>
            <a:r>
              <a:rPr lang="zh-CN" altLang="en-US" sz="3200" b="1" dirty="0">
                <a:solidFill>
                  <a:srgbClr val="000000"/>
                </a:solidFill>
                <a:latin typeface="Arial" panose="020B0604020202020204" pitchFamily="34" charset="0"/>
                <a:ea typeface="书体坊米芾体" pitchFamily="2" charset="-122"/>
              </a:rPr>
              <a:t>  </a:t>
            </a:r>
            <a:r>
              <a:rPr lang="zh-CN" altLang="en-US" sz="3200" b="1" dirty="0">
                <a:solidFill>
                  <a:srgbClr val="E90F3E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酒醒</a:t>
            </a:r>
            <a:endParaRPr lang="zh-CN" altLang="en-US" sz="3200" b="1" dirty="0">
              <a:solidFill>
                <a:srgbClr val="E90F3E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3557" name="右箭头 9"/>
          <p:cNvSpPr/>
          <p:nvPr/>
        </p:nvSpPr>
        <p:spPr>
          <a:xfrm>
            <a:off x="4953000" y="5786438"/>
            <a:ext cx="1071563" cy="357187"/>
          </a:xfrm>
          <a:prstGeom prst="rightArrow">
            <a:avLst>
              <a:gd name="adj1" fmla="val 50000"/>
              <a:gd name="adj2" fmla="val 49958"/>
            </a:avLst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p>
            <a:endParaRPr lang="zh-CN" altLang="en-US" dirty="0">
              <a:solidFill>
                <a:srgbClr val="000000"/>
              </a:solidFill>
              <a:latin typeface="Arial" panose="020B0604020202020204" pitchFamily="34" charset="0"/>
              <a:ea typeface="书体坊米芾体" pitchFamily="2" charset="-122"/>
            </a:endParaRPr>
          </a:p>
        </p:txBody>
      </p:sp>
      <p:sp>
        <p:nvSpPr>
          <p:cNvPr id="23558" name="流程图: 资料带 10"/>
          <p:cNvSpPr/>
          <p:nvPr/>
        </p:nvSpPr>
        <p:spPr>
          <a:xfrm>
            <a:off x="6167438" y="5500688"/>
            <a:ext cx="1500187" cy="928687"/>
          </a:xfrm>
          <a:prstGeom prst="flowChartPunchedTape">
            <a:avLst/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p>
            <a:r>
              <a:rPr lang="zh-CN" altLang="en-US" sz="3200" b="1" dirty="0">
                <a:solidFill>
                  <a:srgbClr val="000000"/>
                </a:solidFill>
                <a:latin typeface="Arial" panose="020B0604020202020204" pitchFamily="34" charset="0"/>
                <a:ea typeface="书体坊米芾体" pitchFamily="2" charset="-122"/>
              </a:rPr>
              <a:t>  </a:t>
            </a:r>
            <a:r>
              <a:rPr lang="zh-CN" altLang="en-US" sz="3200" b="1" dirty="0">
                <a:solidFill>
                  <a:srgbClr val="E90F3E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愁来</a:t>
            </a:r>
            <a:endParaRPr lang="zh-CN" altLang="en-US" sz="3200" b="1" dirty="0">
              <a:solidFill>
                <a:srgbClr val="E90F3E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34823" name="图片 7" descr="http_imgloadCA70RLN2.jp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91625" y="188913"/>
            <a:ext cx="1130300" cy="12065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5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0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35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35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charRg st="0" end="2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5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charRg st="0" end="25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>
                                      <p:cBhvr>
                                        <p:cTn id="16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charRg st="0" end="2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3555">
                                            <p:txEl>
                                              <p:charRg st="0" end="2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charRg st="25" end="4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2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charRg st="25" end="45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>
                                      <p:cBhvr>
                                        <p:cTn id="23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charRg st="25" end="4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23555">
                                            <p:txEl>
                                              <p:charRg st="25" end="4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charRg st="45" end="7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9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charRg st="45" end="71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>
                                      <p:cBhvr>
                                        <p:cTn id="30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charRg st="45" end="7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23555">
                                            <p:txEl>
                                              <p:charRg st="45" end="7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charRg st="71" end="9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6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charRg st="71" end="96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>
                                      <p:cBhvr>
                                        <p:cTn id="37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charRg st="71" end="9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23555">
                                            <p:txEl>
                                              <p:charRg st="71" end="9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charRg st="96" end="1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3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charRg st="96" end="118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>
                                      <p:cBhvr>
                                        <p:cTn id="44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charRg st="96" end="11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23555">
                                            <p:txEl>
                                              <p:charRg st="96" end="1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charRg st="118" end="14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50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charRg st="118" end="140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>
                                      <p:cBhvr>
                                        <p:cTn id="51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charRg st="118" end="14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23555">
                                            <p:txEl>
                                              <p:charRg st="118" end="14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charRg st="140" end="16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57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charRg st="140" end="167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>
                                      <p:cBhvr>
                                        <p:cTn id="58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charRg st="140" end="16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59" dur="2000"/>
                                        <p:tgtEl>
                                          <p:spTgt spid="23555">
                                            <p:txEl>
                                              <p:charRg st="140" end="16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2000"/>
                            </p:stCondLst>
                            <p:childTnLst>
                              <p:par>
                                <p:cTn id="79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35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35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2500"/>
                            </p:stCondLst>
                            <p:childTnLst>
                              <p:par>
                                <p:cTn id="84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35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35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35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355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355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355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355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355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355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355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355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4" grpId="0" animBg="1"/>
      <p:bldP spid="23555" grpId="0" build="p"/>
      <p:bldP spid="23556" grpId="0" animBg="1"/>
      <p:bldP spid="23557" grpId="0" animBg="1"/>
      <p:bldP spid="23558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9219" name="Text Box 3"/>
          <p:cNvSpPr txBox="1"/>
          <p:nvPr/>
        </p:nvSpPr>
        <p:spPr>
          <a:xfrm>
            <a:off x="2063750" y="1643063"/>
            <a:ext cx="8208963" cy="7016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/>
            <a:r>
              <a:rPr lang="zh-CN" altLang="en-US" sz="4000" b="1" dirty="0">
                <a:solidFill>
                  <a:srgbClr val="000000"/>
                </a:solidFill>
                <a:latin typeface="Arial" panose="020B0604020202020204" pitchFamily="34" charset="0"/>
                <a:ea typeface="迷你简启体" pitchFamily="65" charset="-122"/>
              </a:rPr>
              <a:t>今宵酒醒何处？杨柳岸，晓风残月。</a:t>
            </a:r>
            <a:endParaRPr lang="zh-CN" altLang="en-US" sz="4000" b="1" dirty="0">
              <a:solidFill>
                <a:srgbClr val="000000"/>
              </a:solidFill>
              <a:latin typeface="Arial" panose="020B0604020202020204" pitchFamily="34" charset="0"/>
              <a:ea typeface="迷你简启体" pitchFamily="65" charset="-122"/>
            </a:endParaRPr>
          </a:p>
        </p:txBody>
      </p:sp>
      <p:sp>
        <p:nvSpPr>
          <p:cNvPr id="9220" name="Text Box 4"/>
          <p:cNvSpPr txBox="1"/>
          <p:nvPr/>
        </p:nvSpPr>
        <p:spPr>
          <a:xfrm>
            <a:off x="1990725" y="2563813"/>
            <a:ext cx="8007350" cy="26527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/>
            <a:r>
              <a:rPr lang="zh-CN" altLang="en-US" sz="2800" b="1" dirty="0">
                <a:solidFill>
                  <a:srgbClr val="800000"/>
                </a:solidFill>
                <a:latin typeface="迷你简启体" pitchFamily="65" charset="-122"/>
                <a:ea typeface="迷你简启体" pitchFamily="65" charset="-122"/>
              </a:rPr>
              <a:t>这一句被词评家贺裳称为</a:t>
            </a:r>
            <a:r>
              <a:rPr lang="zh-CN" altLang="en-US" sz="2800" b="1" dirty="0">
                <a:solidFill>
                  <a:srgbClr val="800000"/>
                </a:solidFill>
                <a:latin typeface="Arial" panose="020B0604020202020204" pitchFamily="34" charset="0"/>
                <a:ea typeface="迷你简启体" pitchFamily="65" charset="-122"/>
              </a:rPr>
              <a:t>“</a:t>
            </a:r>
            <a:r>
              <a:rPr lang="zh-CN" altLang="en-US" sz="2800" b="1" dirty="0">
                <a:solidFill>
                  <a:srgbClr val="800000"/>
                </a:solidFill>
                <a:latin typeface="迷你简启体" pitchFamily="65" charset="-122"/>
                <a:ea typeface="迷你简启体" pitchFamily="65" charset="-122"/>
              </a:rPr>
              <a:t>千古俊句</a:t>
            </a:r>
            <a:r>
              <a:rPr lang="zh-CN" altLang="en-US" sz="2800" b="1" dirty="0">
                <a:solidFill>
                  <a:srgbClr val="800000"/>
                </a:solidFill>
                <a:latin typeface="Arial" panose="020B0604020202020204" pitchFamily="34" charset="0"/>
                <a:ea typeface="迷你简启体" pitchFamily="65" charset="-122"/>
              </a:rPr>
              <a:t>”</a:t>
            </a:r>
            <a:r>
              <a:rPr lang="zh-CN" altLang="en-US" sz="2800" b="1" dirty="0">
                <a:solidFill>
                  <a:srgbClr val="800000"/>
                </a:solidFill>
                <a:latin typeface="迷你简启体" pitchFamily="65" charset="-122"/>
                <a:ea typeface="迷你简启体" pitchFamily="65" charset="-122"/>
              </a:rPr>
              <a:t>。虚写景。</a:t>
            </a:r>
            <a:endParaRPr lang="zh-CN" altLang="en-US" sz="2800" b="1" dirty="0">
              <a:solidFill>
                <a:srgbClr val="800000"/>
              </a:solidFill>
              <a:latin typeface="迷你简启体" pitchFamily="65" charset="-122"/>
              <a:ea typeface="迷你简启体" pitchFamily="65" charset="-122"/>
            </a:endParaRPr>
          </a:p>
          <a:p>
            <a:pPr eaLnBrk="1" hangingPunct="1"/>
            <a:r>
              <a:rPr lang="zh-CN" altLang="en-US" sz="2800" b="1" dirty="0">
                <a:solidFill>
                  <a:srgbClr val="800000"/>
                </a:solidFill>
                <a:latin typeface="Arial" panose="020B0604020202020204" pitchFamily="34" charset="0"/>
                <a:ea typeface="迷你简启体" pitchFamily="65" charset="-122"/>
              </a:rPr>
              <a:t>“</a:t>
            </a:r>
            <a:r>
              <a:rPr lang="zh-CN" altLang="en-US" sz="2800" b="1" dirty="0">
                <a:solidFill>
                  <a:srgbClr val="800000"/>
                </a:solidFill>
                <a:latin typeface="迷你简启体" pitchFamily="65" charset="-122"/>
                <a:ea typeface="迷你简启体" pitchFamily="65" charset="-122"/>
              </a:rPr>
              <a:t>酒</a:t>
            </a:r>
            <a:r>
              <a:rPr lang="zh-CN" altLang="en-US" sz="2800" b="1" dirty="0">
                <a:solidFill>
                  <a:srgbClr val="800000"/>
                </a:solidFill>
                <a:latin typeface="Arial" panose="020B0604020202020204" pitchFamily="34" charset="0"/>
                <a:ea typeface="迷你简启体" pitchFamily="65" charset="-122"/>
              </a:rPr>
              <a:t>”</a:t>
            </a:r>
            <a:r>
              <a:rPr lang="zh-CN" altLang="en-US" sz="2800" b="1" dirty="0">
                <a:solidFill>
                  <a:srgbClr val="800000"/>
                </a:solidFill>
                <a:latin typeface="迷你简启体" pitchFamily="65" charset="-122"/>
                <a:ea typeface="迷你简启体" pitchFamily="65" charset="-122"/>
              </a:rPr>
              <a:t>无味，</a:t>
            </a:r>
            <a:r>
              <a:rPr lang="zh-CN" altLang="en-US" sz="2800" b="1" dirty="0">
                <a:solidFill>
                  <a:srgbClr val="800000"/>
                </a:solidFill>
                <a:latin typeface="Arial" panose="020B0604020202020204" pitchFamily="34" charset="0"/>
                <a:ea typeface="迷你简启体" pitchFamily="65" charset="-122"/>
              </a:rPr>
              <a:t>“</a:t>
            </a:r>
            <a:r>
              <a:rPr lang="zh-CN" altLang="en-US" sz="2800" b="1" dirty="0">
                <a:solidFill>
                  <a:srgbClr val="800000"/>
                </a:solidFill>
                <a:latin typeface="迷你简启体" pitchFamily="65" charset="-122"/>
                <a:ea typeface="迷你简启体" pitchFamily="65" charset="-122"/>
              </a:rPr>
              <a:t>柳</a:t>
            </a:r>
            <a:r>
              <a:rPr lang="zh-CN" altLang="en-US" sz="2800" b="1" dirty="0">
                <a:solidFill>
                  <a:srgbClr val="800000"/>
                </a:solidFill>
                <a:latin typeface="Arial" panose="020B0604020202020204" pitchFamily="34" charset="0"/>
                <a:ea typeface="迷你简启体" pitchFamily="65" charset="-122"/>
              </a:rPr>
              <a:t>”</a:t>
            </a:r>
            <a:r>
              <a:rPr lang="zh-CN" altLang="en-US" sz="2800" b="1" dirty="0">
                <a:solidFill>
                  <a:srgbClr val="800000"/>
                </a:solidFill>
                <a:latin typeface="迷你简启体" pitchFamily="65" charset="-122"/>
                <a:ea typeface="迷你简启体" pitchFamily="65" charset="-122"/>
              </a:rPr>
              <a:t>留人，</a:t>
            </a:r>
            <a:r>
              <a:rPr lang="zh-CN" altLang="en-US" sz="2800" b="1" dirty="0">
                <a:solidFill>
                  <a:srgbClr val="800000"/>
                </a:solidFill>
                <a:latin typeface="Arial" panose="020B0604020202020204" pitchFamily="34" charset="0"/>
                <a:ea typeface="迷你简启体" pitchFamily="65" charset="-122"/>
              </a:rPr>
              <a:t>“</a:t>
            </a:r>
            <a:r>
              <a:rPr lang="zh-CN" altLang="en-US" sz="2800" b="1" dirty="0">
                <a:solidFill>
                  <a:srgbClr val="800000"/>
                </a:solidFill>
                <a:latin typeface="迷你简启体" pitchFamily="65" charset="-122"/>
                <a:ea typeface="迷你简启体" pitchFamily="65" charset="-122"/>
              </a:rPr>
              <a:t>晓风</a:t>
            </a:r>
            <a:r>
              <a:rPr lang="zh-CN" altLang="en-US" sz="2800" b="1" dirty="0">
                <a:solidFill>
                  <a:srgbClr val="800000"/>
                </a:solidFill>
                <a:latin typeface="Arial" panose="020B0604020202020204" pitchFamily="34" charset="0"/>
                <a:ea typeface="迷你简启体" pitchFamily="65" charset="-122"/>
              </a:rPr>
              <a:t>”</a:t>
            </a:r>
            <a:r>
              <a:rPr lang="zh-CN" altLang="en-US" sz="2800" b="1" dirty="0">
                <a:solidFill>
                  <a:srgbClr val="800000"/>
                </a:solidFill>
                <a:latin typeface="迷你简启体" pitchFamily="65" charset="-122"/>
                <a:ea typeface="迷你简启体" pitchFamily="65" charset="-122"/>
              </a:rPr>
              <a:t>秀丽，</a:t>
            </a:r>
            <a:r>
              <a:rPr lang="zh-CN" altLang="en-US" sz="2800" b="1" dirty="0">
                <a:solidFill>
                  <a:srgbClr val="800000"/>
                </a:solidFill>
                <a:latin typeface="Arial" panose="020B0604020202020204" pitchFamily="34" charset="0"/>
                <a:ea typeface="迷你简启体" pitchFamily="65" charset="-122"/>
              </a:rPr>
              <a:t>“</a:t>
            </a:r>
            <a:r>
              <a:rPr lang="zh-CN" altLang="en-US" sz="2800" b="1" dirty="0">
                <a:solidFill>
                  <a:srgbClr val="800000"/>
                </a:solidFill>
                <a:latin typeface="迷你简启体" pitchFamily="65" charset="-122"/>
                <a:ea typeface="迷你简启体" pitchFamily="65" charset="-122"/>
              </a:rPr>
              <a:t>残月</a:t>
            </a:r>
            <a:r>
              <a:rPr lang="zh-CN" altLang="en-US" sz="2800" b="1" dirty="0">
                <a:solidFill>
                  <a:srgbClr val="800000"/>
                </a:solidFill>
                <a:latin typeface="Arial" panose="020B0604020202020204" pitchFamily="34" charset="0"/>
                <a:ea typeface="迷你简启体" pitchFamily="65" charset="-122"/>
              </a:rPr>
              <a:t>”</a:t>
            </a:r>
            <a:r>
              <a:rPr lang="zh-CN" altLang="en-US" sz="2800" b="1" dirty="0">
                <a:solidFill>
                  <a:srgbClr val="800000"/>
                </a:solidFill>
                <a:latin typeface="迷你简启体" pitchFamily="65" charset="-122"/>
                <a:ea typeface="迷你简启体" pitchFamily="65" charset="-122"/>
              </a:rPr>
              <a:t>凄迷。作者借景抒情，用这些意象集中渲染了自己借酒浇愁、苦闷难捱的愁苦心情。 正所谓</a:t>
            </a:r>
            <a:r>
              <a:rPr lang="zh-CN" altLang="en-US" sz="2800" b="1" dirty="0">
                <a:solidFill>
                  <a:srgbClr val="800000"/>
                </a:solidFill>
                <a:latin typeface="Arial" panose="020B0604020202020204" pitchFamily="34" charset="0"/>
                <a:ea typeface="迷你简启体" pitchFamily="65" charset="-122"/>
              </a:rPr>
              <a:t>“</a:t>
            </a:r>
            <a:r>
              <a:rPr lang="zh-CN" altLang="en-US" sz="2800" b="1" dirty="0">
                <a:solidFill>
                  <a:srgbClr val="800000"/>
                </a:solidFill>
                <a:latin typeface="迷你简启体" pitchFamily="65" charset="-122"/>
                <a:ea typeface="迷你简启体" pitchFamily="65" charset="-122"/>
              </a:rPr>
              <a:t>人生自是有情痴，此恨不关风与月。 </a:t>
            </a:r>
            <a:r>
              <a:rPr lang="zh-CN" altLang="en-US" sz="2800" b="1" dirty="0">
                <a:solidFill>
                  <a:srgbClr val="800000"/>
                </a:solidFill>
                <a:latin typeface="Arial" panose="020B0604020202020204" pitchFamily="34" charset="0"/>
                <a:ea typeface="迷你简启体" pitchFamily="65" charset="-122"/>
              </a:rPr>
              <a:t>”</a:t>
            </a:r>
            <a:r>
              <a:rPr lang="zh-CN" altLang="en-US" sz="2800" b="1" dirty="0">
                <a:solidFill>
                  <a:srgbClr val="800000"/>
                </a:solidFill>
                <a:latin typeface="迷你简启体" pitchFamily="65" charset="-122"/>
                <a:ea typeface="迷你简启体" pitchFamily="65" charset="-122"/>
              </a:rPr>
              <a:t> （欧阳修</a:t>
            </a:r>
            <a:r>
              <a:rPr lang="en-US" altLang="zh-CN" sz="2800" b="1" dirty="0">
                <a:solidFill>
                  <a:srgbClr val="800000"/>
                </a:solidFill>
                <a:latin typeface="迷你简启体" pitchFamily="65" charset="-122"/>
                <a:ea typeface="迷你简启体" pitchFamily="65" charset="-122"/>
              </a:rPr>
              <a:t>《</a:t>
            </a:r>
            <a:r>
              <a:rPr lang="zh-CN" altLang="en-US" sz="2800" b="1" dirty="0">
                <a:solidFill>
                  <a:srgbClr val="800000"/>
                </a:solidFill>
                <a:latin typeface="迷你简启体" pitchFamily="65" charset="-122"/>
                <a:ea typeface="迷你简启体" pitchFamily="65" charset="-122"/>
              </a:rPr>
              <a:t>玉楼春</a:t>
            </a:r>
            <a:r>
              <a:rPr lang="en-US" altLang="zh-CN" sz="2800" b="1" dirty="0">
                <a:solidFill>
                  <a:srgbClr val="800000"/>
                </a:solidFill>
                <a:latin typeface="迷你简启体" pitchFamily="65" charset="-122"/>
                <a:ea typeface="迷你简启体" pitchFamily="65" charset="-122"/>
              </a:rPr>
              <a:t>》</a:t>
            </a:r>
            <a:r>
              <a:rPr lang="zh-CN" altLang="en-US" sz="2800" b="1" dirty="0">
                <a:solidFill>
                  <a:srgbClr val="800000"/>
                </a:solidFill>
                <a:latin typeface="迷你简启体" pitchFamily="65" charset="-122"/>
                <a:ea typeface="迷你简启体" pitchFamily="65" charset="-122"/>
              </a:rPr>
              <a:t>）</a:t>
            </a:r>
            <a:endParaRPr lang="zh-CN" altLang="en-US" sz="2800" b="1" dirty="0">
              <a:solidFill>
                <a:srgbClr val="800000"/>
              </a:solidFill>
              <a:latin typeface="迷你简启体" pitchFamily="65" charset="-122"/>
              <a:ea typeface="迷你简启体" pitchFamily="65" charset="-122"/>
            </a:endParaRPr>
          </a:p>
        </p:txBody>
      </p:sp>
      <p:pic>
        <p:nvPicPr>
          <p:cNvPr id="35844" name="图片 4" descr="http_imgloadCA70RLN2.jp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91625" y="188913"/>
            <a:ext cx="1130300" cy="12065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5845" name="文本框 1"/>
          <p:cNvSpPr txBox="1"/>
          <p:nvPr/>
        </p:nvSpPr>
        <p:spPr>
          <a:xfrm>
            <a:off x="2206625" y="549275"/>
            <a:ext cx="4802188" cy="7620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/>
            <a:r>
              <a:rPr lang="zh-CN" altLang="en-US" sz="4400" i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鉴赏千古名句</a:t>
            </a:r>
            <a:endParaRPr lang="zh-CN" altLang="en-US" sz="4400" i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5846" name="文本框 2"/>
          <p:cNvSpPr txBox="1"/>
          <p:nvPr/>
        </p:nvSpPr>
        <p:spPr>
          <a:xfrm>
            <a:off x="2208213" y="5445125"/>
            <a:ext cx="4767262" cy="646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/>
            <a:r>
              <a:rPr lang="zh-CN" altLang="en-US" sz="3600" dirty="0">
                <a:solidFill>
                  <a:srgbClr val="000000"/>
                </a:solidFill>
                <a:latin typeface="Arial" panose="020B0604020202020204" pitchFamily="34" charset="0"/>
                <a:ea typeface="书体坊米芾体" pitchFamily="2" charset="-122"/>
              </a:rPr>
              <a:t> </a:t>
            </a:r>
            <a:r>
              <a:rPr lang="zh-CN" altLang="en-US" dirty="0">
                <a:solidFill>
                  <a:srgbClr val="000000"/>
                </a:solidFill>
                <a:latin typeface="Arial" panose="020B0604020202020204" pitchFamily="34" charset="0"/>
                <a:ea typeface="书体坊米芾体" pitchFamily="2" charset="-122"/>
              </a:rPr>
              <a:t> </a:t>
            </a:r>
            <a:endParaRPr lang="zh-CN" altLang="en-US" dirty="0">
              <a:solidFill>
                <a:srgbClr val="000000"/>
              </a:solidFill>
              <a:latin typeface="Arial" panose="020B0604020202020204" pitchFamily="34" charset="0"/>
              <a:ea typeface="书体坊米芾体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/>
      <p:bldP spid="922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4578" name="Text Box 2"/>
          <p:cNvSpPr txBox="1">
            <a:spLocks noGrp="1" noChangeArrowheads="1"/>
          </p:cNvSpPr>
          <p:nvPr>
            <p:ph idx="1"/>
          </p:nvPr>
        </p:nvSpPr>
        <p:spPr>
          <a:ln>
            <a:miter/>
          </a:ln>
        </p:spPr>
        <p:txBody>
          <a:bodyPr vert="horz" wrap="square" lIns="91440" tIns="45720" rIns="91440" bIns="45720" numCol="1" rtlCol="0" anchor="t" anchorCtr="0" compatLnSpc="1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chemeClr val="tx2"/>
              </a:buClr>
              <a:buSzPct val="50000"/>
              <a:buFont typeface="Wingdings 2" pitchFamily="18" charset="2"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 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离人借酒消愁，但举杯消愁愁更愁，帐饮时已然无绪，更何况酒醒之后？此时，前晚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Arial" panose="020B0604020202020204"/>
                <a:ea typeface="+mn-ea"/>
                <a:cs typeface="+mn-cs"/>
              </a:rPr>
              <a:t>“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执手相看泪眼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Arial" panose="020B0604020202020204"/>
                <a:ea typeface="+mn-ea"/>
                <a:cs typeface="+mn-cs"/>
              </a:rPr>
              <a:t>”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的景象依然鲜明在心，而如今却是形影相吊，前路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Arial" panose="020B0604020202020204"/>
                <a:ea typeface="+mn-ea"/>
                <a:cs typeface="+mn-cs"/>
              </a:rPr>
              <a:t>“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千里烟波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Arial" panose="020B0604020202020204"/>
                <a:ea typeface="+mn-ea"/>
                <a:cs typeface="+mn-cs"/>
              </a:rPr>
              <a:t>”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不知所终，只能离爱人越行越远，可想而知</a:t>
            </a:r>
            <a:r>
              <a:rPr kumimoji="0" lang="zh-CN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词人的心情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。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6867" name="流程图: 资料带 8"/>
          <p:cNvSpPr/>
          <p:nvPr/>
        </p:nvSpPr>
        <p:spPr>
          <a:xfrm>
            <a:off x="3505200" y="5105400"/>
            <a:ext cx="1500188" cy="928688"/>
          </a:xfrm>
          <a:prstGeom prst="flowChartPunchedTape">
            <a:avLst/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p>
            <a:r>
              <a:rPr lang="zh-CN" altLang="en-US" sz="3200" b="1" dirty="0">
                <a:solidFill>
                  <a:srgbClr val="000000"/>
                </a:solidFill>
                <a:latin typeface="Arial" panose="020B0604020202020204" pitchFamily="34" charset="0"/>
                <a:ea typeface="书体坊米芾体" pitchFamily="2" charset="-122"/>
              </a:rPr>
              <a:t>  </a:t>
            </a:r>
            <a:r>
              <a:rPr lang="zh-CN" altLang="en-US" sz="3200" b="1" dirty="0">
                <a:solidFill>
                  <a:srgbClr val="E90F3E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酒醒</a:t>
            </a:r>
            <a:endParaRPr lang="zh-CN" altLang="en-US" sz="3200" b="1" dirty="0">
              <a:solidFill>
                <a:srgbClr val="E90F3E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6868" name="右箭头 9"/>
          <p:cNvSpPr/>
          <p:nvPr/>
        </p:nvSpPr>
        <p:spPr>
          <a:xfrm>
            <a:off x="5562600" y="5486400"/>
            <a:ext cx="1071563" cy="357188"/>
          </a:xfrm>
          <a:prstGeom prst="rightArrow">
            <a:avLst>
              <a:gd name="adj1" fmla="val 50000"/>
              <a:gd name="adj2" fmla="val 49958"/>
            </a:avLst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p>
            <a:endParaRPr lang="zh-CN" altLang="en-US" dirty="0">
              <a:solidFill>
                <a:srgbClr val="000000"/>
              </a:solidFill>
              <a:latin typeface="Arial" panose="020B0604020202020204" pitchFamily="34" charset="0"/>
              <a:ea typeface="书体坊米芾体" pitchFamily="2" charset="-122"/>
            </a:endParaRPr>
          </a:p>
        </p:txBody>
      </p:sp>
      <p:sp>
        <p:nvSpPr>
          <p:cNvPr id="36869" name="流程图: 资料带 10"/>
          <p:cNvSpPr/>
          <p:nvPr/>
        </p:nvSpPr>
        <p:spPr>
          <a:xfrm>
            <a:off x="7086600" y="5105400"/>
            <a:ext cx="1500188" cy="928688"/>
          </a:xfrm>
          <a:prstGeom prst="flowChartPunchedTape">
            <a:avLst/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p>
            <a:r>
              <a:rPr lang="zh-CN" altLang="en-US" sz="3200" b="1" dirty="0">
                <a:solidFill>
                  <a:srgbClr val="000000"/>
                </a:solidFill>
                <a:latin typeface="Arial" panose="020B0604020202020204" pitchFamily="34" charset="0"/>
                <a:ea typeface="书体坊米芾体" pitchFamily="2" charset="-122"/>
              </a:rPr>
              <a:t>  </a:t>
            </a:r>
            <a:r>
              <a:rPr lang="zh-CN" altLang="en-US" sz="3200" b="1" dirty="0">
                <a:solidFill>
                  <a:srgbClr val="E90F3E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愁来</a:t>
            </a:r>
            <a:endParaRPr lang="zh-CN" altLang="en-US" sz="3200" b="1" dirty="0">
              <a:solidFill>
                <a:srgbClr val="E90F3E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36870" name="图片 5" descr="http_imgloadCA70RLN2.jp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91625" y="188913"/>
            <a:ext cx="1130300" cy="12065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slow">
    <p:zoom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7890" name="Text Box 2"/>
          <p:cNvSpPr txBox="1"/>
          <p:nvPr/>
        </p:nvSpPr>
        <p:spPr>
          <a:xfrm>
            <a:off x="3413125" y="3089275"/>
            <a:ext cx="412750" cy="4572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Wingdings" panose="05000000000000000000" pitchFamily="2" charset="2"/>
              <a:buChar char="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90000"/>
              <a:buFont typeface="Wingdings" panose="05000000000000000000" pitchFamily="2" charset="2"/>
              <a:buChar char="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5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</a:lstStyle>
          <a:p>
            <a:pPr marL="0" lvl="0" indent="0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400" dirty="0">
                <a:solidFill>
                  <a:srgbClr val="636395"/>
                </a:solidFill>
                <a:latin typeface="Times New Roman" panose="02020603050405020304" pitchFamily="18" charset="0"/>
              </a:rPr>
              <a:t>   </a:t>
            </a:r>
            <a:endParaRPr lang="en-US" altLang="zh-CN" sz="2400" dirty="0">
              <a:solidFill>
                <a:srgbClr val="636395"/>
              </a:solidFill>
              <a:latin typeface="Times New Roman" panose="02020603050405020304" pitchFamily="18" charset="0"/>
            </a:endParaRPr>
          </a:p>
        </p:txBody>
      </p:sp>
      <p:sp>
        <p:nvSpPr>
          <p:cNvPr id="37891" name="Rectangle 3"/>
          <p:cNvSpPr/>
          <p:nvPr/>
        </p:nvSpPr>
        <p:spPr>
          <a:xfrm>
            <a:off x="-274637" y="-982662"/>
            <a:ext cx="9144000" cy="36988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Wingdings" panose="05000000000000000000" pitchFamily="2" charset="2"/>
              <a:buChar char="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90000"/>
              <a:buFont typeface="Wingdings" panose="05000000000000000000" pitchFamily="2" charset="2"/>
              <a:buChar char="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5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</a:lstStyle>
          <a:p>
            <a:pPr marL="0" lvl="0" indent="0">
              <a:spcBef>
                <a:spcPct val="0"/>
              </a:spcBef>
              <a:buClrTx/>
              <a:buSzTx/>
              <a:buFontTx/>
              <a:buNone/>
            </a:pPr>
            <a:endParaRPr lang="zh-CN" altLang="en-US" sz="1800" dirty="0">
              <a:solidFill>
                <a:srgbClr val="636395"/>
              </a:solidFill>
            </a:endParaRPr>
          </a:p>
        </p:txBody>
      </p:sp>
      <p:pic>
        <p:nvPicPr>
          <p:cNvPr id="37892" name="Picture 4" descr="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24000" y="-4762"/>
            <a:ext cx="9144000" cy="686276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485" name="Text Box 5"/>
          <p:cNvSpPr txBox="1"/>
          <p:nvPr/>
        </p:nvSpPr>
        <p:spPr>
          <a:xfrm>
            <a:off x="1738313" y="1857375"/>
            <a:ext cx="8715375" cy="2246313"/>
          </a:xfrm>
          <a:prstGeom prst="rect">
            <a:avLst/>
          </a:prstGeom>
          <a:solidFill>
            <a:schemeClr val="accent1"/>
          </a:solidFill>
          <a:ln w="12700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Wingdings" panose="05000000000000000000" pitchFamily="2" charset="2"/>
              <a:buChar char="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90000"/>
              <a:buFont typeface="Wingdings" panose="05000000000000000000" pitchFamily="2" charset="2"/>
              <a:buChar char="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5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</a:lstStyle>
          <a:p>
            <a:pPr marL="0" lvl="0" indent="0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800" b="1" dirty="0">
                <a:solidFill>
                  <a:srgbClr val="0000CC"/>
                </a:solidFill>
              </a:rPr>
              <a:t>唐 李白 </a:t>
            </a:r>
            <a:r>
              <a:rPr lang="en-US" altLang="zh-CN" sz="2800" b="1" dirty="0">
                <a:solidFill>
                  <a:srgbClr val="0000CC"/>
                </a:solidFill>
              </a:rPr>
              <a:t>《</a:t>
            </a:r>
            <a:r>
              <a:rPr lang="zh-CN" altLang="en-US" sz="2800" b="1" dirty="0">
                <a:solidFill>
                  <a:srgbClr val="0000CC"/>
                </a:solidFill>
              </a:rPr>
              <a:t>劳劳亭</a:t>
            </a:r>
            <a:r>
              <a:rPr lang="en-US" altLang="zh-CN" sz="2800" b="1" dirty="0">
                <a:solidFill>
                  <a:srgbClr val="0000CC"/>
                </a:solidFill>
              </a:rPr>
              <a:t>》</a:t>
            </a:r>
            <a:r>
              <a:rPr lang="zh-CN" altLang="en-US" sz="2800" b="1" dirty="0">
                <a:solidFill>
                  <a:srgbClr val="0000CC"/>
                </a:solidFill>
              </a:rPr>
              <a:t>：“天下伤心处，劳劳送客亭，春风知别苦，不遣柳条青。”</a:t>
            </a:r>
            <a:endParaRPr lang="en-US" altLang="zh-CN" sz="2800" b="1" dirty="0">
              <a:solidFill>
                <a:srgbClr val="0000CC"/>
              </a:solidFill>
            </a:endParaRPr>
          </a:p>
          <a:p>
            <a:pPr marL="0" lvl="0" indent="0">
              <a:spcBef>
                <a:spcPct val="0"/>
              </a:spcBef>
              <a:buClrTx/>
              <a:buSzTx/>
              <a:buFontTx/>
              <a:buNone/>
            </a:pPr>
            <a:endParaRPr lang="en-US" altLang="zh-CN" sz="2800" b="1" dirty="0">
              <a:solidFill>
                <a:srgbClr val="0000CC"/>
              </a:solidFill>
            </a:endParaRPr>
          </a:p>
          <a:p>
            <a:pPr marL="0" lvl="0" indent="0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800" b="1" dirty="0">
                <a:solidFill>
                  <a:srgbClr val="0000CC"/>
                </a:solidFill>
              </a:rPr>
              <a:t>元 无名氏 </a:t>
            </a:r>
            <a:r>
              <a:rPr lang="en-US" altLang="zh-CN" sz="2800" b="1" dirty="0">
                <a:solidFill>
                  <a:srgbClr val="0000CC"/>
                </a:solidFill>
              </a:rPr>
              <a:t>《</a:t>
            </a:r>
            <a:r>
              <a:rPr lang="zh-CN" altLang="en-US" sz="2800" b="1" dirty="0">
                <a:solidFill>
                  <a:srgbClr val="0000CC"/>
                </a:solidFill>
              </a:rPr>
              <a:t>水仙子</a:t>
            </a:r>
            <a:r>
              <a:rPr lang="en-US" altLang="zh-CN" sz="2800" b="1" dirty="0">
                <a:solidFill>
                  <a:srgbClr val="0000CC"/>
                </a:solidFill>
              </a:rPr>
              <a:t>》</a:t>
            </a:r>
            <a:r>
              <a:rPr lang="zh-CN" altLang="en-US" sz="2800" b="1" dirty="0">
                <a:solidFill>
                  <a:srgbClr val="0000CC"/>
                </a:solidFill>
              </a:rPr>
              <a:t>：“常记得离筵饮泣饯行时</a:t>
            </a:r>
            <a:r>
              <a:rPr lang="en-US" altLang="zh-CN" sz="2800" b="1" dirty="0">
                <a:solidFill>
                  <a:srgbClr val="0000CC"/>
                </a:solidFill>
              </a:rPr>
              <a:t>,</a:t>
            </a:r>
            <a:r>
              <a:rPr lang="zh-CN" altLang="en-US" sz="2800" b="1" dirty="0">
                <a:solidFill>
                  <a:srgbClr val="0000CC"/>
                </a:solidFill>
              </a:rPr>
              <a:t>折尽青青杨柳枝。”</a:t>
            </a:r>
            <a:endParaRPr lang="zh-CN" altLang="en-US" sz="2800" b="1" dirty="0">
              <a:solidFill>
                <a:srgbClr val="0000CC"/>
              </a:solidFill>
            </a:endParaRPr>
          </a:p>
        </p:txBody>
      </p:sp>
      <p:sp>
        <p:nvSpPr>
          <p:cNvPr id="20486" name="Text Box 6"/>
          <p:cNvSpPr txBox="1">
            <a:spLocks noChangeArrowheads="1"/>
          </p:cNvSpPr>
          <p:nvPr/>
        </p:nvSpPr>
        <p:spPr bwMode="auto">
          <a:xfrm>
            <a:off x="5167313" y="500063"/>
            <a:ext cx="5276850" cy="769938"/>
          </a:xfrm>
          <a:prstGeom prst="rect">
            <a:avLst/>
          </a:prstGeom>
          <a:noFill/>
          <a:ln w="12700" cap="sq">
            <a:solidFill>
              <a:schemeClr val="bg2">
                <a:lumMod val="20000"/>
                <a:lumOff val="80000"/>
              </a:schemeClr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pPr marR="0" defTabSz="914400">
              <a:buClrTx/>
              <a:buSzTx/>
              <a:buFontTx/>
              <a:defRPr/>
            </a:pPr>
            <a:r>
              <a:rPr kumimoji="0" lang="en-US" altLang="zh-CN" sz="4400" b="1" kern="1200" cap="none" spc="0" normalizeH="0" baseline="0" noProof="0" dirty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“</a:t>
            </a:r>
            <a:r>
              <a:rPr kumimoji="1" lang="zh-CN" altLang="en-US" sz="4400" b="1" kern="1200" cap="none" spc="0" normalizeH="0" baseline="0" noProof="0" dirty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柳</a:t>
            </a:r>
            <a:r>
              <a:rPr kumimoji="0" lang="zh-CN" altLang="en-US" sz="4400" b="1" kern="1200" cap="none" spc="0" normalizeH="0" baseline="0" noProof="0" dirty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”谐音为“留”</a:t>
            </a:r>
            <a:endParaRPr kumimoji="0" lang="zh-CN" altLang="en-US" sz="4400" b="1" kern="1200" cap="none" spc="0" normalizeH="0" baseline="0" noProof="0" dirty="0">
              <a:solidFill>
                <a:srgbClr val="C00000"/>
              </a:solidFill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8" name="横卷形 7"/>
          <p:cNvSpPr/>
          <p:nvPr/>
        </p:nvSpPr>
        <p:spPr>
          <a:xfrm>
            <a:off x="5524500" y="4929188"/>
            <a:ext cx="3857625" cy="1214437"/>
          </a:xfrm>
          <a:prstGeom prst="horizontalScroll">
            <a:avLst>
              <a:gd name="adj" fmla="val 12500"/>
            </a:avLst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Wingdings" panose="05000000000000000000" pitchFamily="2" charset="2"/>
              <a:buChar char="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90000"/>
              <a:buFont typeface="Wingdings" panose="05000000000000000000" pitchFamily="2" charset="2"/>
              <a:buChar char="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5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</a:lstStyle>
          <a:p>
            <a:pPr marL="0" lvl="0" indent="0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4400" b="1" dirty="0">
                <a:solidFill>
                  <a:srgbClr val="636395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晓风残月</a:t>
            </a:r>
            <a:endParaRPr lang="zh-CN" altLang="en-US" sz="4400" b="1" dirty="0">
              <a:solidFill>
                <a:srgbClr val="636395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ransition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4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04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5" grpId="0" animBg="1"/>
      <p:bldP spid="20486" grpId="0" animBg="1"/>
      <p:bldP spid="8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"/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36880" name="Text Box 16"/>
          <p:cNvSpPr txBox="1">
            <a:spLocks noChangeArrowheads="1"/>
          </p:cNvSpPr>
          <p:nvPr/>
        </p:nvSpPr>
        <p:spPr bwMode="auto">
          <a:xfrm>
            <a:off x="2024063" y="357188"/>
            <a:ext cx="6629400" cy="50165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 marR="0" defTabSz="914400">
              <a:buClrTx/>
              <a:buSzTx/>
              <a:buFontTx/>
              <a:defRPr/>
            </a:pPr>
            <a:r>
              <a:rPr kumimoji="0" lang="zh-CN" altLang="en-US" sz="3200" b="1" kern="1200" cap="none" spc="0" normalizeH="0" baseline="0" noProof="0" dirty="0">
                <a:solidFill>
                  <a:srgbClr val="E90F3E"/>
                </a:solidFill>
                <a:latin typeface="Arial" panose="020B0604020202020204" pitchFamily="34" charset="0"/>
                <a:ea typeface="华文新魏" pitchFamily="2" charset="-122"/>
                <a:cs typeface="+mn-cs"/>
              </a:rPr>
              <a:t>上阕</a:t>
            </a:r>
            <a:r>
              <a:rPr kumimoji="0" lang="en-US" altLang="zh-CN" sz="3200" b="1" kern="1200" cap="none" spc="0" normalizeH="0" baseline="0" noProof="0" dirty="0">
                <a:solidFill>
                  <a:srgbClr val="FFE1E1"/>
                </a:solidFill>
                <a:latin typeface="Arial" panose="020B0604020202020204" pitchFamily="34" charset="0"/>
                <a:ea typeface="华文新魏" pitchFamily="2" charset="-122"/>
                <a:cs typeface="+mn-cs"/>
              </a:rPr>
              <a:t>(</a:t>
            </a:r>
            <a:r>
              <a:rPr kumimoji="0" lang="zh-CN" altLang="en-US" sz="3200" b="1" kern="1200" cap="none" spc="0" normalizeH="0" baseline="0" noProof="0" dirty="0">
                <a:solidFill>
                  <a:srgbClr val="FFE1E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离别时难分难舍的心情</a:t>
            </a:r>
            <a:r>
              <a:rPr kumimoji="0" lang="en-US" altLang="zh-CN" sz="3200" b="1" kern="1200" cap="none" spc="0" normalizeH="0" baseline="0" noProof="0" dirty="0">
                <a:solidFill>
                  <a:srgbClr val="FFE1E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)</a:t>
            </a:r>
            <a:endParaRPr kumimoji="0" lang="en-US" altLang="zh-CN" sz="3200" b="1" kern="1200" cap="none" spc="0" normalizeH="0" baseline="0" noProof="0" dirty="0">
              <a:solidFill>
                <a:srgbClr val="FFE1E1"/>
              </a:solidFill>
              <a:latin typeface="Arial" panose="020B0604020202020204" pitchFamily="34" charset="0"/>
              <a:ea typeface="华文新魏" pitchFamily="2" charset="-122"/>
              <a:cs typeface="+mn-cs"/>
            </a:endParaRPr>
          </a:p>
          <a:p>
            <a:pPr marR="0" defTabSz="914400">
              <a:buClrTx/>
              <a:buSzTx/>
              <a:buFontTx/>
              <a:defRPr/>
            </a:pPr>
            <a:r>
              <a:rPr kumimoji="0" lang="zh-CN" altLang="en-US" sz="3200" b="1" kern="1200" cap="none" spc="0" normalizeH="0" baseline="0" noProof="0" dirty="0">
                <a:solidFill>
                  <a:srgbClr val="FFFFFF"/>
                </a:solidFill>
                <a:latin typeface="Arial" panose="020B0604020202020204" pitchFamily="34" charset="0"/>
                <a:ea typeface="华文新魏" pitchFamily="2" charset="-122"/>
                <a:cs typeface="+mn-cs"/>
              </a:rPr>
              <a:t>寒蝉      长亭      骤雨</a:t>
            </a:r>
            <a:r>
              <a:rPr kumimoji="0" lang="en-US" altLang="zh-CN" sz="3200" b="1" kern="1200" cap="none" spc="0" normalizeH="0" baseline="0" noProof="0" dirty="0">
                <a:solidFill>
                  <a:srgbClr val="FFFFFF"/>
                </a:solidFill>
                <a:latin typeface="Arial" panose="020B0604020202020204" pitchFamily="34" charset="0"/>
                <a:ea typeface="华文新魏" pitchFamily="2" charset="-122"/>
                <a:cs typeface="+mn-cs"/>
              </a:rPr>
              <a:t>—</a:t>
            </a:r>
            <a:r>
              <a:rPr kumimoji="0" lang="zh-CN" altLang="en-US" sz="3200" b="1" kern="1200" cap="none" spc="0" normalizeH="0" baseline="0" noProof="0" dirty="0">
                <a:solidFill>
                  <a:srgbClr val="FFFFFF"/>
                </a:solidFill>
                <a:latin typeface="Arial" panose="020B0604020202020204" pitchFamily="34" charset="0"/>
                <a:ea typeface="华文新魏" pitchFamily="2" charset="-122"/>
                <a:cs typeface="+mn-cs"/>
              </a:rPr>
              <a:t>环境悲凉</a:t>
            </a:r>
            <a:endParaRPr kumimoji="0" lang="zh-CN" altLang="en-US" sz="3200" b="1" kern="1200" cap="none" spc="0" normalizeH="0" baseline="0" noProof="0" dirty="0">
              <a:solidFill>
                <a:srgbClr val="FFFFFF"/>
              </a:solidFill>
              <a:latin typeface="Arial" panose="020B0604020202020204" pitchFamily="34" charset="0"/>
              <a:ea typeface="华文新魏" pitchFamily="2" charset="-122"/>
              <a:cs typeface="+mn-cs"/>
            </a:endParaRPr>
          </a:p>
          <a:p>
            <a:pPr marR="0" defTabSz="914400">
              <a:buClrTx/>
              <a:buSzTx/>
              <a:buFontTx/>
              <a:defRPr/>
            </a:pPr>
            <a:r>
              <a:rPr kumimoji="0" lang="zh-CN" altLang="en-US" sz="3200" b="1" kern="1200" cap="none" spc="0" normalizeH="0" baseline="0" noProof="0" dirty="0">
                <a:solidFill>
                  <a:srgbClr val="FFFFFF"/>
                </a:solidFill>
                <a:latin typeface="Arial" panose="020B0604020202020204" pitchFamily="34" charset="0"/>
                <a:ea typeface="华文新魏" pitchFamily="2" charset="-122"/>
                <a:cs typeface="+mn-cs"/>
              </a:rPr>
              <a:t>执手相看    无语凝噎</a:t>
            </a:r>
            <a:r>
              <a:rPr kumimoji="0" lang="en-US" altLang="zh-CN" sz="3200" b="1" kern="1200" cap="none" spc="0" normalizeH="0" baseline="0" noProof="0" dirty="0">
                <a:solidFill>
                  <a:srgbClr val="FFFFFF"/>
                </a:solidFill>
                <a:latin typeface="Arial" panose="020B0604020202020204" pitchFamily="34" charset="0"/>
                <a:ea typeface="华文新魏" pitchFamily="2" charset="-122"/>
                <a:cs typeface="+mn-cs"/>
              </a:rPr>
              <a:t>—</a:t>
            </a:r>
            <a:r>
              <a:rPr kumimoji="0" lang="zh-CN" altLang="en-US" sz="3200" b="1" kern="1200" cap="none" spc="0" normalizeH="0" baseline="0" noProof="0" dirty="0">
                <a:solidFill>
                  <a:srgbClr val="FFFFFF"/>
                </a:solidFill>
                <a:latin typeface="Arial" panose="020B0604020202020204" pitchFamily="34" charset="0"/>
                <a:ea typeface="华文新魏" pitchFamily="2" charset="-122"/>
                <a:cs typeface="+mn-cs"/>
              </a:rPr>
              <a:t>难分难舍   </a:t>
            </a:r>
            <a:endParaRPr kumimoji="0" lang="zh-CN" altLang="en-US" sz="3200" b="1" kern="1200" cap="none" spc="0" normalizeH="0" baseline="0" noProof="0" dirty="0">
              <a:solidFill>
                <a:srgbClr val="FFFFFF"/>
              </a:solidFill>
              <a:latin typeface="Arial" panose="020B0604020202020204" pitchFamily="34" charset="0"/>
              <a:ea typeface="华文新魏" pitchFamily="2" charset="-122"/>
              <a:cs typeface="+mn-cs"/>
            </a:endParaRPr>
          </a:p>
          <a:p>
            <a:pPr marR="0" defTabSz="914400">
              <a:buClrTx/>
              <a:buSzTx/>
              <a:buFontTx/>
              <a:defRPr/>
            </a:pPr>
            <a:r>
              <a:rPr kumimoji="0" lang="zh-CN" altLang="en-US" sz="3200" b="1" kern="1200" cap="none" spc="0" normalizeH="0" baseline="0" noProof="0" dirty="0">
                <a:solidFill>
                  <a:srgbClr val="FFFFFF"/>
                </a:solidFill>
                <a:latin typeface="Arial" panose="020B0604020202020204" pitchFamily="34" charset="0"/>
                <a:ea typeface="华文新魏" pitchFamily="2" charset="-122"/>
                <a:cs typeface="+mn-cs"/>
              </a:rPr>
              <a:t>千里烟波    楚天辽阔</a:t>
            </a:r>
            <a:r>
              <a:rPr kumimoji="0" lang="en-US" altLang="zh-CN" sz="3200" b="1" kern="1200" cap="none" spc="0" normalizeH="0" baseline="0" noProof="0" dirty="0">
                <a:solidFill>
                  <a:srgbClr val="FFFFFF"/>
                </a:solidFill>
                <a:latin typeface="Arial" panose="020B0604020202020204" pitchFamily="34" charset="0"/>
                <a:ea typeface="华文新魏" pitchFamily="2" charset="-122"/>
                <a:cs typeface="+mn-cs"/>
              </a:rPr>
              <a:t>—</a:t>
            </a:r>
            <a:r>
              <a:rPr kumimoji="0" lang="zh-CN" altLang="en-US" sz="3200" b="1" kern="1200" cap="none" spc="0" normalizeH="0" baseline="0" noProof="0" dirty="0">
                <a:solidFill>
                  <a:srgbClr val="FFFFFF"/>
                </a:solidFill>
                <a:latin typeface="Arial" panose="020B0604020202020204" pitchFamily="34" charset="0"/>
                <a:ea typeface="华文新魏" pitchFamily="2" charset="-122"/>
                <a:cs typeface="+mn-cs"/>
              </a:rPr>
              <a:t>惆怅伤感</a:t>
            </a:r>
            <a:endParaRPr kumimoji="0" lang="zh-CN" altLang="en-US" sz="3200" b="1" kern="1200" cap="none" spc="0" normalizeH="0" baseline="0" noProof="0" dirty="0">
              <a:solidFill>
                <a:srgbClr val="FFFFFF"/>
              </a:solidFill>
              <a:latin typeface="Arial" panose="020B0604020202020204" pitchFamily="34" charset="0"/>
              <a:ea typeface="华文新魏" pitchFamily="2" charset="-122"/>
              <a:cs typeface="+mn-cs"/>
            </a:endParaRPr>
          </a:p>
          <a:p>
            <a:pPr marR="0" defTabSz="914400">
              <a:buClrTx/>
              <a:buSzTx/>
              <a:buFontTx/>
              <a:defRPr/>
            </a:pPr>
            <a:r>
              <a:rPr kumimoji="0" lang="zh-CN" altLang="en-US" sz="3200" kern="1200" cap="none" spc="0" normalizeH="0" baseline="0" noProof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华文新魏" pitchFamily="2" charset="-122"/>
                <a:cs typeface="+mn-cs"/>
              </a:rPr>
              <a:t>     （</a:t>
            </a:r>
            <a:r>
              <a:rPr kumimoji="0" lang="zh-CN" altLang="en-US" sz="3200" kern="1200" cap="none" spc="0" normalizeH="0" baseline="0" noProof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华文新魏" pitchFamily="2" charset="-122"/>
                <a:cs typeface="+mn-cs"/>
              </a:rPr>
              <a:t>融情入景 </a:t>
            </a:r>
            <a:r>
              <a:rPr kumimoji="0" lang="zh-CN" altLang="en-US" sz="3200" kern="1200" cap="none" spc="0" normalizeH="0" baseline="0" noProof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华文新魏" pitchFamily="2" charset="-122"/>
                <a:cs typeface="+mn-cs"/>
              </a:rPr>
              <a:t>）</a:t>
            </a:r>
            <a:endParaRPr kumimoji="0" lang="zh-CN" altLang="en-US" sz="3200" kern="1200" cap="none" spc="0" normalizeH="0" baseline="0" noProof="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华文新魏" pitchFamily="2" charset="-122"/>
              <a:cs typeface="+mn-cs"/>
            </a:endParaRPr>
          </a:p>
          <a:p>
            <a:pPr marR="0" defTabSz="914400">
              <a:buClrTx/>
              <a:buSzTx/>
              <a:buFontTx/>
              <a:defRPr/>
            </a:pPr>
            <a:r>
              <a:rPr kumimoji="0" lang="zh-CN" altLang="en-US" sz="3200" b="1" kern="1200" cap="none" spc="0" normalizeH="0" baseline="0" noProof="0" dirty="0">
                <a:solidFill>
                  <a:srgbClr val="E90F3E"/>
                </a:solidFill>
                <a:latin typeface="Arial" panose="020B0604020202020204" pitchFamily="34" charset="0"/>
                <a:ea typeface="华文新魏" pitchFamily="2" charset="-122"/>
                <a:cs typeface="+mn-cs"/>
              </a:rPr>
              <a:t>下阕</a:t>
            </a:r>
            <a:r>
              <a:rPr kumimoji="0" lang="en-US" altLang="zh-CN" sz="3200" b="1" kern="1200" cap="none" spc="0" normalizeH="0" baseline="0" noProof="0" dirty="0">
                <a:solidFill>
                  <a:srgbClr val="FFE1E1"/>
                </a:solidFill>
                <a:latin typeface="Arial" panose="020B0604020202020204" pitchFamily="34" charset="0"/>
                <a:ea typeface="华文新魏" pitchFamily="2" charset="-122"/>
                <a:cs typeface="+mn-cs"/>
              </a:rPr>
              <a:t>(</a:t>
            </a:r>
            <a:r>
              <a:rPr kumimoji="0" lang="zh-CN" altLang="en-US" sz="3200" b="1" kern="1200" cap="none" spc="0" normalizeH="0" baseline="0" noProof="0" dirty="0">
                <a:solidFill>
                  <a:srgbClr val="FFE1E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想象中的别后情景</a:t>
            </a:r>
            <a:r>
              <a:rPr kumimoji="0" lang="en-US" altLang="zh-CN" sz="3200" b="1" kern="1200" cap="none" spc="0" normalizeH="0" baseline="0" noProof="0" dirty="0">
                <a:solidFill>
                  <a:srgbClr val="FFE1E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)</a:t>
            </a:r>
            <a:endParaRPr kumimoji="0" lang="en-US" altLang="zh-CN" sz="3200" b="1" kern="1200" cap="none" spc="0" normalizeH="0" baseline="0" noProof="0" dirty="0">
              <a:solidFill>
                <a:srgbClr val="FFE1E1"/>
              </a:solidFill>
              <a:latin typeface="Arial" panose="020B0604020202020204" pitchFamily="34" charset="0"/>
              <a:ea typeface="华文新魏" pitchFamily="2" charset="-122"/>
              <a:cs typeface="+mn-cs"/>
            </a:endParaRPr>
          </a:p>
          <a:p>
            <a:pPr marR="0" defTabSz="914400">
              <a:buClrTx/>
              <a:buSzTx/>
              <a:buFontTx/>
              <a:defRPr/>
            </a:pPr>
            <a:r>
              <a:rPr kumimoji="0" lang="en-US" altLang="zh-CN" sz="3200" b="1" kern="1200" cap="none" spc="0" normalizeH="0" baseline="0" noProof="0" dirty="0">
                <a:solidFill>
                  <a:srgbClr val="FFFFFF"/>
                </a:solidFill>
                <a:latin typeface="Arial" panose="020B0604020202020204" pitchFamily="34" charset="0"/>
                <a:ea typeface="楷体_GB2312" pitchFamily="49" charset="-122"/>
                <a:cs typeface="+mn-cs"/>
              </a:rPr>
              <a:t> </a:t>
            </a:r>
            <a:r>
              <a:rPr kumimoji="0" lang="zh-CN" altLang="en-US" sz="3200" b="1" kern="1200" cap="none" spc="0" normalizeH="0" baseline="0" noProof="0" dirty="0">
                <a:solidFill>
                  <a:srgbClr val="FFFFFF"/>
                </a:solidFill>
                <a:latin typeface="Arial" panose="020B0604020202020204" pitchFamily="34" charset="0"/>
                <a:ea typeface="华文新魏" pitchFamily="2" charset="-122"/>
                <a:cs typeface="+mn-cs"/>
              </a:rPr>
              <a:t>伤离别   清秋冷落  </a:t>
            </a:r>
            <a:r>
              <a:rPr kumimoji="0" lang="en-US" altLang="zh-CN" sz="3200" b="1" kern="1200" cap="none" spc="0" normalizeH="0" baseline="0" noProof="0" dirty="0">
                <a:solidFill>
                  <a:srgbClr val="FFFFFF"/>
                </a:solidFill>
                <a:latin typeface="Arial" panose="020B0604020202020204" pitchFamily="34" charset="0"/>
                <a:ea typeface="楷体_GB2312" pitchFamily="49" charset="-122"/>
                <a:cs typeface="+mn-cs"/>
              </a:rPr>
              <a:t>—  </a:t>
            </a:r>
            <a:r>
              <a:rPr kumimoji="0" lang="zh-CN" altLang="en-US" sz="3200" b="1" kern="1200" cap="none" spc="0" normalizeH="0" baseline="0" noProof="0" dirty="0">
                <a:solidFill>
                  <a:srgbClr val="FFFFFF"/>
                </a:solidFill>
                <a:latin typeface="Arial" panose="020B0604020202020204" pitchFamily="34" charset="0"/>
                <a:ea typeface="华文新魏" pitchFamily="2" charset="-122"/>
                <a:cs typeface="+mn-cs"/>
              </a:rPr>
              <a:t>愁意浓浓</a:t>
            </a:r>
            <a:endParaRPr kumimoji="0" lang="zh-CN" altLang="en-US" sz="3200" b="1" kern="1200" cap="none" spc="0" normalizeH="0" baseline="0" noProof="0" dirty="0">
              <a:solidFill>
                <a:srgbClr val="FFFFFF"/>
              </a:solidFill>
              <a:latin typeface="Arial" panose="020B0604020202020204" pitchFamily="34" charset="0"/>
              <a:ea typeface="华文新魏" pitchFamily="2" charset="-122"/>
              <a:cs typeface="+mn-cs"/>
            </a:endParaRPr>
          </a:p>
          <a:p>
            <a:pPr marR="0" defTabSz="914400">
              <a:buClrTx/>
              <a:buSzTx/>
              <a:buFontTx/>
              <a:defRPr/>
            </a:pPr>
            <a:r>
              <a:rPr kumimoji="0" lang="zh-CN" altLang="en-US" sz="3200" b="1" kern="1200" cap="none" spc="0" normalizeH="0" baseline="0" noProof="0" dirty="0">
                <a:solidFill>
                  <a:srgbClr val="FFFFFF"/>
                </a:solidFill>
                <a:latin typeface="Arial" panose="020B0604020202020204" pitchFamily="34" charset="0"/>
                <a:ea typeface="华文新魏" pitchFamily="2" charset="-122"/>
                <a:cs typeface="+mn-cs"/>
              </a:rPr>
              <a:t>杨柳岸    晓风残月 </a:t>
            </a:r>
            <a:r>
              <a:rPr kumimoji="0" lang="en-US" altLang="zh-CN" sz="3200" b="1" kern="1200" cap="none" spc="0" normalizeH="0" baseline="0" noProof="0" dirty="0">
                <a:solidFill>
                  <a:srgbClr val="FFFFFF"/>
                </a:solidFill>
                <a:latin typeface="Arial" panose="020B0604020202020204" pitchFamily="34" charset="0"/>
                <a:ea typeface="华文新魏" pitchFamily="2" charset="-122"/>
                <a:cs typeface="+mn-cs"/>
              </a:rPr>
              <a:t>— </a:t>
            </a:r>
            <a:r>
              <a:rPr kumimoji="0" lang="zh-CN" altLang="en-US" sz="3200" b="1" kern="1200" cap="none" spc="0" normalizeH="0" baseline="0" noProof="0" dirty="0">
                <a:solidFill>
                  <a:srgbClr val="FFFFFF"/>
                </a:solidFill>
                <a:latin typeface="Arial" panose="020B0604020202020204" pitchFamily="34" charset="0"/>
                <a:ea typeface="华文新魏" pitchFamily="2" charset="-122"/>
                <a:cs typeface="+mn-cs"/>
              </a:rPr>
              <a:t>酒醒伤情</a:t>
            </a:r>
            <a:endParaRPr kumimoji="0" lang="zh-CN" altLang="en-US" sz="3200" b="1" kern="1200" cap="none" spc="0" normalizeH="0" baseline="0" noProof="0" dirty="0">
              <a:solidFill>
                <a:srgbClr val="FFFFFF"/>
              </a:solidFill>
              <a:latin typeface="Arial" panose="020B0604020202020204" pitchFamily="34" charset="0"/>
              <a:ea typeface="华文新魏" pitchFamily="2" charset="-122"/>
              <a:cs typeface="+mn-cs"/>
            </a:endParaRPr>
          </a:p>
          <a:p>
            <a:pPr marR="0" defTabSz="914400">
              <a:buClrTx/>
              <a:buSzTx/>
              <a:buFontTx/>
              <a:defRPr/>
            </a:pPr>
            <a:r>
              <a:rPr kumimoji="0" lang="zh-CN" altLang="en-US" sz="3200" b="1" kern="1200" cap="none" spc="0" normalizeH="0" baseline="0" noProof="0" dirty="0">
                <a:solidFill>
                  <a:srgbClr val="FFFFFF"/>
                </a:solidFill>
                <a:latin typeface="Arial" panose="020B0604020202020204" pitchFamily="34" charset="0"/>
                <a:ea typeface="华文新魏" pitchFamily="2" charset="-122"/>
                <a:cs typeface="+mn-cs"/>
              </a:rPr>
              <a:t>好景虚设  风情难言 </a:t>
            </a:r>
            <a:r>
              <a:rPr kumimoji="0" lang="en-US" altLang="zh-CN" sz="3200" b="1" kern="1200" cap="none" spc="0" normalizeH="0" baseline="0" noProof="0" dirty="0">
                <a:solidFill>
                  <a:srgbClr val="FFFFFF"/>
                </a:solidFill>
                <a:latin typeface="Arial" panose="020B0604020202020204" pitchFamily="34" charset="0"/>
                <a:ea typeface="华文新魏" pitchFamily="2" charset="-122"/>
                <a:cs typeface="+mn-cs"/>
              </a:rPr>
              <a:t>— </a:t>
            </a:r>
            <a:r>
              <a:rPr kumimoji="0" lang="zh-CN" altLang="en-US" sz="3200" b="1" kern="1200" cap="none" spc="0" normalizeH="0" baseline="0" noProof="0" dirty="0">
                <a:solidFill>
                  <a:srgbClr val="FFFFFF"/>
                </a:solidFill>
                <a:latin typeface="Arial" panose="020B0604020202020204" pitchFamily="34" charset="0"/>
                <a:ea typeface="华文新魏" pitchFamily="2" charset="-122"/>
                <a:cs typeface="+mn-cs"/>
              </a:rPr>
              <a:t>惨不成欢</a:t>
            </a:r>
            <a:endParaRPr kumimoji="0" lang="zh-CN" altLang="en-US" sz="3200" b="1" kern="1200" cap="none" spc="0" normalizeH="0" baseline="0" noProof="0" dirty="0">
              <a:solidFill>
                <a:srgbClr val="FFFFFF"/>
              </a:solidFill>
              <a:latin typeface="Arial" panose="020B0604020202020204" pitchFamily="34" charset="0"/>
              <a:ea typeface="华文新魏" pitchFamily="2" charset="-122"/>
              <a:cs typeface="+mn-cs"/>
            </a:endParaRPr>
          </a:p>
          <a:p>
            <a:pPr marR="0" defTabSz="914400">
              <a:buClrTx/>
              <a:buSzTx/>
              <a:buFontTx/>
              <a:defRPr/>
            </a:pPr>
            <a:r>
              <a:rPr kumimoji="0" lang="zh-CN" altLang="en-US" sz="3200" b="1" kern="1200" cap="none" spc="0" normalizeH="0" baseline="0" noProof="0" dirty="0">
                <a:solidFill>
                  <a:srgbClr val="FFFFFF"/>
                </a:solidFill>
                <a:latin typeface="Arial" panose="020B0604020202020204" pitchFamily="34" charset="0"/>
                <a:ea typeface="华文新魏" pitchFamily="2" charset="-122"/>
                <a:cs typeface="+mn-cs"/>
              </a:rPr>
              <a:t>       </a:t>
            </a:r>
            <a:r>
              <a:rPr kumimoji="0" lang="zh-CN" altLang="en-US" sz="3200" kern="1200" cap="none" spc="0" normalizeH="0" baseline="0" noProof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华文新魏" pitchFamily="2" charset="-122"/>
                <a:cs typeface="+mn-cs"/>
              </a:rPr>
              <a:t>（</a:t>
            </a:r>
            <a:r>
              <a:rPr kumimoji="0" lang="zh-CN" altLang="en-US" sz="3200" kern="1200" cap="none" spc="0" normalizeH="0" baseline="0" noProof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华文新魏" pitchFamily="2" charset="-122"/>
                <a:cs typeface="+mn-cs"/>
              </a:rPr>
              <a:t>以情带景 </a:t>
            </a:r>
            <a:r>
              <a:rPr kumimoji="0" lang="zh-CN" altLang="en-US" sz="3200" kern="1200" cap="none" spc="0" normalizeH="0" baseline="0" noProof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华文新魏" pitchFamily="2" charset="-122"/>
                <a:cs typeface="+mn-cs"/>
              </a:rPr>
              <a:t>）</a:t>
            </a:r>
            <a:endParaRPr kumimoji="0" lang="zh-CN" altLang="en-US" sz="3200" kern="1200" cap="none" spc="0" normalizeH="0" baseline="0" noProof="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华文新魏" pitchFamily="2" charset="-122"/>
              <a:cs typeface="+mn-cs"/>
            </a:endParaRPr>
          </a:p>
        </p:txBody>
      </p:sp>
      <p:sp>
        <p:nvSpPr>
          <p:cNvPr id="36884" name="Rectangle 20"/>
          <p:cNvSpPr>
            <a:spLocks noChangeArrowheads="1"/>
          </p:cNvSpPr>
          <p:nvPr/>
        </p:nvSpPr>
        <p:spPr bwMode="auto">
          <a:xfrm>
            <a:off x="2743200" y="5589588"/>
            <a:ext cx="5715000" cy="7620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0FF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panose="020B0604020202020204" pitchFamily="34" charset="0"/>
                <a:ea typeface="隶书" pitchFamily="49" charset="-122"/>
                <a:cs typeface="+mn-cs"/>
              </a:rPr>
              <a:t>情景交融</a:t>
            </a:r>
            <a:r>
              <a:rPr kumimoji="0" lang="zh-CN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CC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panose="020B0604020202020204" pitchFamily="34" charset="0"/>
                <a:ea typeface="隶书" pitchFamily="49" charset="-122"/>
                <a:cs typeface="+mn-cs"/>
              </a:rPr>
              <a:t>   </a:t>
            </a:r>
            <a:r>
              <a:rPr kumimoji="0" lang="zh-CN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0FF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panose="020B0604020202020204" pitchFamily="34" charset="0"/>
                <a:ea typeface="隶书" pitchFamily="49" charset="-122"/>
                <a:cs typeface="+mn-cs"/>
              </a:rPr>
              <a:t>虚实相生</a:t>
            </a:r>
            <a:r>
              <a:rPr kumimoji="0" lang="zh-CN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CC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panose="020B0604020202020204" pitchFamily="34" charset="0"/>
                <a:ea typeface="隶书" pitchFamily="49" charset="-122"/>
                <a:cs typeface="+mn-cs"/>
              </a:rPr>
              <a:t>　</a:t>
            </a:r>
            <a:endParaRPr kumimoji="0" lang="zh-CN" altLang="en-US" sz="4400" b="1" i="0" u="none" strike="noStrike" kern="1200" cap="none" spc="0" normalizeH="0" baseline="0" noProof="0" dirty="0">
              <a:ln>
                <a:noFill/>
              </a:ln>
              <a:solidFill>
                <a:srgbClr val="636395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rial" panose="020B0604020202020204" pitchFamily="34" charset="0"/>
              <a:ea typeface="隶书" pitchFamily="49" charset="-122"/>
              <a:cs typeface="+mn-cs"/>
            </a:endParaRPr>
          </a:p>
        </p:txBody>
      </p:sp>
      <p:sp>
        <p:nvSpPr>
          <p:cNvPr id="36887" name="Text Box 23"/>
          <p:cNvSpPr txBox="1">
            <a:spLocks noChangeArrowheads="1"/>
          </p:cNvSpPr>
          <p:nvPr/>
        </p:nvSpPr>
        <p:spPr bwMode="auto">
          <a:xfrm>
            <a:off x="9167813" y="1428750"/>
            <a:ext cx="696913" cy="317023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 marR="0" defTabSz="914400">
              <a:buClrTx/>
              <a:buSzTx/>
              <a:buFontTx/>
              <a:defRPr/>
            </a:pPr>
            <a:r>
              <a:rPr kumimoji="0" lang="zh-CN" altLang="en-US" sz="4000" kern="1200" cap="none" spc="0" normalizeH="0" baseline="0" noProof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华文新魏" pitchFamily="2" charset="-122"/>
                <a:cs typeface="+mn-cs"/>
              </a:rPr>
              <a:t>伤</a:t>
            </a:r>
            <a:endParaRPr kumimoji="0" lang="en-US" altLang="zh-CN" sz="4000" kern="1200" cap="none" spc="0" normalizeH="0" baseline="0" noProof="0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华文新魏" pitchFamily="2" charset="-122"/>
              <a:cs typeface="+mn-cs"/>
            </a:endParaRPr>
          </a:p>
          <a:p>
            <a:pPr marR="0" defTabSz="914400">
              <a:buClrTx/>
              <a:buSzTx/>
              <a:buFontTx/>
              <a:defRPr/>
            </a:pPr>
            <a:endParaRPr kumimoji="0" lang="en-US" altLang="zh-CN" sz="4000" kern="1200" cap="none" spc="0" normalizeH="0" baseline="0" noProof="0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华文新魏" pitchFamily="2" charset="-122"/>
              <a:cs typeface="+mn-cs"/>
            </a:endParaRPr>
          </a:p>
          <a:p>
            <a:pPr marR="0" defTabSz="914400">
              <a:buClrTx/>
              <a:buSzTx/>
              <a:buFontTx/>
              <a:defRPr/>
            </a:pPr>
            <a:r>
              <a:rPr kumimoji="0" lang="zh-CN" altLang="en-US" sz="4000" kern="1200" cap="none" spc="0" normalizeH="0" baseline="0" noProof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华文新魏" pitchFamily="2" charset="-122"/>
                <a:cs typeface="+mn-cs"/>
              </a:rPr>
              <a:t>离</a:t>
            </a:r>
            <a:endParaRPr kumimoji="0" lang="en-US" altLang="zh-CN" sz="4000" kern="1200" cap="none" spc="0" normalizeH="0" baseline="0" noProof="0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华文新魏" pitchFamily="2" charset="-122"/>
              <a:cs typeface="+mn-cs"/>
            </a:endParaRPr>
          </a:p>
          <a:p>
            <a:pPr marR="0" defTabSz="914400">
              <a:buClrTx/>
              <a:buSzTx/>
              <a:buFontTx/>
              <a:defRPr/>
            </a:pPr>
            <a:endParaRPr kumimoji="0" lang="en-US" altLang="zh-CN" sz="4000" kern="1200" cap="none" spc="0" normalizeH="0" baseline="0" noProof="0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华文新魏" pitchFamily="2" charset="-122"/>
              <a:cs typeface="+mn-cs"/>
            </a:endParaRPr>
          </a:p>
          <a:p>
            <a:pPr marR="0" defTabSz="914400">
              <a:buClrTx/>
              <a:buSzTx/>
              <a:buFontTx/>
              <a:defRPr/>
            </a:pPr>
            <a:r>
              <a:rPr kumimoji="0" lang="zh-CN" altLang="en-US" sz="4000" kern="1200" cap="none" spc="0" normalizeH="0" baseline="0" noProof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华文新魏" pitchFamily="2" charset="-122"/>
                <a:cs typeface="+mn-cs"/>
              </a:rPr>
              <a:t>别</a:t>
            </a:r>
            <a:endParaRPr kumimoji="0" lang="zh-CN" altLang="en-US" sz="4000" kern="1200" cap="none" spc="0" normalizeH="0" baseline="0" noProof="0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华文新魏" pitchFamily="2" charset="-122"/>
              <a:cs typeface="+mn-cs"/>
            </a:endParaRPr>
          </a:p>
        </p:txBody>
      </p:sp>
      <p:pic>
        <p:nvPicPr>
          <p:cNvPr id="35845" name="yulingl.mp3">
            <a:hlinkClick r:id="" action="ppaction://media"/>
          </p:cNvPr>
          <p:cNvPicPr>
            <a:picLocks noRot="1"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link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625013" y="5949950"/>
            <a:ext cx="576262" cy="576263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500"/>
                                        <p:tgtEl>
                                          <p:spTgt spid="368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8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68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358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0" dur="135680" fill="hold"/>
                                        <p:tgtEl>
                                          <p:spTgt spid="3584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845"/>
                  </p:tgtEl>
                </p:cond>
              </p:nextCondLst>
            </p:seq>
            <p:audio>
              <p:cMediaNode>
                <p:cTn id="2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5845"/>
                </p:tgtEl>
              </p:cMediaNode>
            </p:audio>
          </p:childTnLst>
        </p:cTn>
      </p:par>
    </p:tnLst>
    <p:bldLst>
      <p:bldP spid="36880" grpId="0"/>
      <p:bldP spid="36884" grpId="0"/>
      <p:bldP spid="3688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3314" name="Text Box 2"/>
          <p:cNvSpPr txBox="1"/>
          <p:nvPr/>
        </p:nvSpPr>
        <p:spPr>
          <a:xfrm>
            <a:off x="2424113" y="115888"/>
            <a:ext cx="3275012" cy="10160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eaLnBrk="1" hangingPunct="1"/>
            <a:r>
              <a:rPr lang="zh-CN" altLang="en-US" sz="6000" b="1" u="sng" dirty="0">
                <a:solidFill>
                  <a:srgbClr val="800000"/>
                </a:solidFill>
                <a:latin typeface="Arial" panose="020B0604020202020204" pitchFamily="34" charset="0"/>
                <a:ea typeface="叶根友特隶简体" pitchFamily="2" charset="-122"/>
              </a:rPr>
              <a:t>学以致用</a:t>
            </a:r>
            <a:endParaRPr lang="zh-CN" altLang="en-US" sz="6000" b="1" u="sng" dirty="0">
              <a:solidFill>
                <a:srgbClr val="800000"/>
              </a:solidFill>
              <a:latin typeface="Arial" panose="020B0604020202020204" pitchFamily="34" charset="0"/>
              <a:ea typeface="叶根友特隶简体" pitchFamily="2" charset="-122"/>
            </a:endParaRPr>
          </a:p>
        </p:txBody>
      </p:sp>
      <p:sp>
        <p:nvSpPr>
          <p:cNvPr id="13315" name="Text Box 3"/>
          <p:cNvSpPr txBox="1"/>
          <p:nvPr/>
        </p:nvSpPr>
        <p:spPr>
          <a:xfrm>
            <a:off x="2063750" y="1268413"/>
            <a:ext cx="7632700" cy="30797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 eaLnBrk="1" hangingPunct="1"/>
            <a:r>
              <a:rPr lang="zh-CN" altLang="en-US" sz="2800" dirty="0">
                <a:solidFill>
                  <a:srgbClr val="000000"/>
                </a:solidFill>
                <a:latin typeface="书体坊米芾体" pitchFamily="2" charset="-122"/>
                <a:ea typeface="书体坊米芾体" pitchFamily="2" charset="-122"/>
              </a:rPr>
              <a:t> </a:t>
            </a:r>
            <a:r>
              <a:rPr lang="zh-CN" altLang="en-US" sz="2800" b="1" dirty="0">
                <a:solidFill>
                  <a:srgbClr val="000000"/>
                </a:solidFill>
                <a:latin typeface="书体坊米芾体" pitchFamily="2" charset="-122"/>
                <a:ea typeface="书体坊米芾体" pitchFamily="2" charset="-122"/>
              </a:rPr>
              <a:t>《踏莎行》</a:t>
            </a:r>
            <a:endParaRPr lang="zh-CN" altLang="en-US" sz="2800" b="1" dirty="0">
              <a:solidFill>
                <a:srgbClr val="000000"/>
              </a:solidFill>
              <a:latin typeface="书体坊米芾体" pitchFamily="2" charset="-122"/>
              <a:ea typeface="书体坊米芾体" pitchFamily="2" charset="-122"/>
            </a:endParaRPr>
          </a:p>
          <a:p>
            <a:pPr algn="ctr" eaLnBrk="1" hangingPunct="1"/>
            <a:r>
              <a:rPr lang="zh-CN" altLang="en-US" sz="2800" b="1" dirty="0">
                <a:solidFill>
                  <a:srgbClr val="000000"/>
                </a:solidFill>
                <a:latin typeface="书体坊米芾体" pitchFamily="2" charset="-122"/>
                <a:ea typeface="书体坊米芾体" pitchFamily="2" charset="-122"/>
              </a:rPr>
              <a:t>          欧阳修</a:t>
            </a:r>
            <a:endParaRPr lang="zh-CN" altLang="en-US" sz="2800" b="1" dirty="0">
              <a:solidFill>
                <a:srgbClr val="000000"/>
              </a:solidFill>
              <a:latin typeface="书体坊米芾体" pitchFamily="2" charset="-122"/>
              <a:ea typeface="书体坊米芾体" pitchFamily="2" charset="-122"/>
            </a:endParaRPr>
          </a:p>
          <a:p>
            <a:pPr algn="ctr" eaLnBrk="1" hangingPunct="1"/>
            <a:r>
              <a:rPr lang="zh-CN" altLang="en-US" sz="2800" b="1" dirty="0">
                <a:solidFill>
                  <a:srgbClr val="000000"/>
                </a:solidFill>
                <a:latin typeface="书体坊米芾体" pitchFamily="2" charset="-122"/>
                <a:ea typeface="书体坊米芾体" pitchFamily="2" charset="-122"/>
              </a:rPr>
              <a:t> 候馆梅残，溪桥柳细，草薰风暖摇征辔。</a:t>
            </a:r>
            <a:endParaRPr lang="zh-CN" altLang="en-US" sz="2800" b="1" dirty="0">
              <a:solidFill>
                <a:srgbClr val="000000"/>
              </a:solidFill>
              <a:latin typeface="书体坊米芾体" pitchFamily="2" charset="-122"/>
              <a:ea typeface="书体坊米芾体" pitchFamily="2" charset="-122"/>
            </a:endParaRPr>
          </a:p>
          <a:p>
            <a:pPr algn="ctr" eaLnBrk="1" hangingPunct="1"/>
            <a:r>
              <a:rPr lang="zh-CN" altLang="en-US" sz="2800" b="1" dirty="0">
                <a:solidFill>
                  <a:srgbClr val="000000"/>
                </a:solidFill>
                <a:latin typeface="书体坊米芾体" pitchFamily="2" charset="-122"/>
                <a:ea typeface="书体坊米芾体" pitchFamily="2" charset="-122"/>
              </a:rPr>
              <a:t>   离愁渐远渐无穷，迢迢不断如春水。   </a:t>
            </a:r>
            <a:endParaRPr lang="zh-CN" altLang="en-US" sz="2800" b="1" dirty="0">
              <a:solidFill>
                <a:srgbClr val="000000"/>
              </a:solidFill>
              <a:latin typeface="书体坊米芾体" pitchFamily="2" charset="-122"/>
              <a:ea typeface="书体坊米芾体" pitchFamily="2" charset="-122"/>
            </a:endParaRPr>
          </a:p>
          <a:p>
            <a:pPr algn="ctr" eaLnBrk="1" hangingPunct="1"/>
            <a:endParaRPr lang="zh-CN" altLang="en-US" sz="2800" b="1" dirty="0">
              <a:solidFill>
                <a:srgbClr val="000000"/>
              </a:solidFill>
              <a:latin typeface="书体坊米芾体" pitchFamily="2" charset="-122"/>
              <a:ea typeface="书体坊米芾体" pitchFamily="2" charset="-122"/>
            </a:endParaRPr>
          </a:p>
          <a:p>
            <a:pPr algn="ctr" eaLnBrk="1" hangingPunct="1"/>
            <a:r>
              <a:rPr lang="zh-CN" altLang="en-US" sz="2800" b="1" dirty="0">
                <a:solidFill>
                  <a:srgbClr val="000000"/>
                </a:solidFill>
                <a:latin typeface="书体坊米芾体" pitchFamily="2" charset="-122"/>
                <a:ea typeface="书体坊米芾体" pitchFamily="2" charset="-122"/>
              </a:rPr>
              <a:t>  寸寸柔肠，盈盈粉泪，楼高莫近危栏倚。</a:t>
            </a:r>
            <a:endParaRPr lang="zh-CN" altLang="en-US" sz="2800" b="1" dirty="0">
              <a:solidFill>
                <a:srgbClr val="000000"/>
              </a:solidFill>
              <a:latin typeface="书体坊米芾体" pitchFamily="2" charset="-122"/>
              <a:ea typeface="书体坊米芾体" pitchFamily="2" charset="-122"/>
            </a:endParaRPr>
          </a:p>
          <a:p>
            <a:pPr algn="ctr" eaLnBrk="1" hangingPunct="1"/>
            <a:r>
              <a:rPr lang="zh-CN" altLang="en-US" sz="2800" b="1" dirty="0">
                <a:solidFill>
                  <a:srgbClr val="000000"/>
                </a:solidFill>
                <a:latin typeface="书体坊米芾体" pitchFamily="2" charset="-122"/>
                <a:ea typeface="书体坊米芾体" pitchFamily="2" charset="-122"/>
              </a:rPr>
              <a:t>平芜尽处是春山，行人更在春山外。</a:t>
            </a:r>
            <a:endParaRPr lang="zh-CN" altLang="en-US" sz="2800" b="1" dirty="0">
              <a:solidFill>
                <a:srgbClr val="000000"/>
              </a:solidFill>
              <a:latin typeface="书体坊米芾体" pitchFamily="2" charset="-122"/>
              <a:ea typeface="书体坊米芾体" pitchFamily="2" charset="-122"/>
            </a:endParaRPr>
          </a:p>
        </p:txBody>
      </p:sp>
      <p:sp>
        <p:nvSpPr>
          <p:cNvPr id="13316" name="Text Box 4"/>
          <p:cNvSpPr txBox="1"/>
          <p:nvPr/>
        </p:nvSpPr>
        <p:spPr>
          <a:xfrm>
            <a:off x="1893888" y="1231900"/>
            <a:ext cx="8407400" cy="10064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 eaLnBrk="1" hangingPunct="1"/>
            <a:r>
              <a:rPr lang="zh-CN" altLang="en-US" sz="6000" dirty="0">
                <a:solidFill>
                  <a:srgbClr val="000000"/>
                </a:solidFill>
                <a:latin typeface="Arial" panose="020B0604020202020204" pitchFamily="34" charset="0"/>
                <a:ea typeface="书体坊米芾体" pitchFamily="2" charset="-122"/>
              </a:rPr>
              <a:t> </a:t>
            </a:r>
            <a:endParaRPr lang="zh-CN" altLang="en-US" sz="6000" dirty="0">
              <a:solidFill>
                <a:srgbClr val="000000"/>
              </a:solidFill>
              <a:latin typeface="Arial" panose="020B0604020202020204" pitchFamily="34" charset="0"/>
              <a:ea typeface="书体坊米芾体" pitchFamily="2" charset="-122"/>
            </a:endParaRPr>
          </a:p>
        </p:txBody>
      </p:sp>
      <p:pic>
        <p:nvPicPr>
          <p:cNvPr id="39941" name="图片 4" descr="http_imgloadCA70RLN2.jp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91625" y="0"/>
            <a:ext cx="1130300" cy="12065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文本框 1"/>
          <p:cNvSpPr txBox="1"/>
          <p:nvPr/>
        </p:nvSpPr>
        <p:spPr>
          <a:xfrm>
            <a:off x="2208213" y="4724400"/>
            <a:ext cx="46609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/>
            <a:r>
              <a:rPr lang="zh-CN" altLang="en-US" sz="2800" dirty="0">
                <a:solidFill>
                  <a:srgbClr val="000000"/>
                </a:solidFill>
                <a:latin typeface="Arial" panose="020B0604020202020204" pitchFamily="34" charset="0"/>
                <a:ea typeface="书体坊米芾体" pitchFamily="2" charset="-122"/>
              </a:rPr>
              <a:t>请同学们鉴赏词的上阕。</a:t>
            </a:r>
            <a:endParaRPr lang="zh-CN" altLang="en-US" sz="2800" dirty="0">
              <a:solidFill>
                <a:srgbClr val="000000"/>
              </a:solidFill>
              <a:latin typeface="Arial" panose="020B0604020202020204" pitchFamily="34" charset="0"/>
              <a:ea typeface="书体坊米芾体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13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33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33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4" grpId="0"/>
      <p:bldP spid="13315" grpId="0"/>
      <p:bldP spid="13316" grpId="0"/>
      <p:bldP spid="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3316" name="Text Box 4"/>
          <p:cNvSpPr txBox="1"/>
          <p:nvPr/>
        </p:nvSpPr>
        <p:spPr>
          <a:xfrm>
            <a:off x="1919288" y="1196975"/>
            <a:ext cx="8407400" cy="10064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 eaLnBrk="1" hangingPunct="1"/>
            <a:r>
              <a:rPr lang="zh-CN" altLang="en-US" sz="6000" dirty="0">
                <a:solidFill>
                  <a:srgbClr val="000000"/>
                </a:solidFill>
                <a:latin typeface="Arial" panose="020B0604020202020204" pitchFamily="34" charset="0"/>
                <a:ea typeface="书体坊米芾体" pitchFamily="2" charset="-122"/>
              </a:rPr>
              <a:t> </a:t>
            </a:r>
            <a:endParaRPr lang="zh-CN" altLang="en-US" sz="6000" dirty="0">
              <a:solidFill>
                <a:srgbClr val="000000"/>
              </a:solidFill>
              <a:latin typeface="Arial" panose="020B0604020202020204" pitchFamily="34" charset="0"/>
              <a:ea typeface="书体坊米芾体" pitchFamily="2" charset="-122"/>
            </a:endParaRPr>
          </a:p>
        </p:txBody>
      </p:sp>
      <p:pic>
        <p:nvPicPr>
          <p:cNvPr id="40963" name="图片 4" descr="http_imgloadCA70RLN2.jp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91625" y="0"/>
            <a:ext cx="1130300" cy="12065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文本框 1"/>
          <p:cNvSpPr txBox="1"/>
          <p:nvPr/>
        </p:nvSpPr>
        <p:spPr>
          <a:xfrm>
            <a:off x="1631950" y="836613"/>
            <a:ext cx="7713663" cy="526256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/>
            <a:r>
              <a:rPr lang="en-US" altLang="zh-CN" sz="2000" b="1" dirty="0">
                <a:solidFill>
                  <a:srgbClr val="FF0000"/>
                </a:solidFill>
                <a:latin typeface="Arial" panose="020B0604020202020204" pitchFamily="34" charset="0"/>
                <a:ea typeface="书体坊米芾体" pitchFamily="2" charset="-122"/>
              </a:rPr>
              <a:t>     </a:t>
            </a:r>
            <a:r>
              <a:rPr lang="zh-CN" altLang="en-US" sz="2400" b="1" dirty="0">
                <a:solidFill>
                  <a:srgbClr val="FF0000"/>
                </a:solidFill>
                <a:latin typeface="Arial" panose="020B0604020202020204" pitchFamily="34" charset="0"/>
                <a:ea typeface="书体坊米芾体" pitchFamily="2" charset="-122"/>
              </a:rPr>
              <a:t>这是一首抒写离情别愁的词作。它以对句开头。候馆、溪桥，点明征途；梅残、柳细，点明时节，是一番初春的景色。就在这明媚的春色之中，出现了远行的旅人。他坐在马上，拉着缰绳，有点行色匆匆的样子。迎面吹来的风是暖和的，地面初长的嫩草散发出的芬芳另人清爽。这第三句，承上启下，由春景过渡到离愁。</a:t>
            </a:r>
            <a:endParaRPr lang="zh-CN" altLang="en-US" sz="2400" b="1" dirty="0">
              <a:solidFill>
                <a:srgbClr val="FF0000"/>
              </a:solidFill>
              <a:latin typeface="Arial" panose="020B0604020202020204" pitchFamily="34" charset="0"/>
              <a:ea typeface="书体坊米芾体" pitchFamily="2" charset="-122"/>
            </a:endParaRPr>
          </a:p>
          <a:p>
            <a:pPr eaLnBrk="1" hangingPunct="1"/>
            <a:endParaRPr lang="zh-CN" altLang="en-US" sz="2400" b="1" dirty="0">
              <a:solidFill>
                <a:srgbClr val="FF0000"/>
              </a:solidFill>
              <a:latin typeface="Arial" panose="020B0604020202020204" pitchFamily="34" charset="0"/>
              <a:ea typeface="书体坊米芾体" pitchFamily="2" charset="-122"/>
            </a:endParaRPr>
          </a:p>
          <a:p>
            <a:pPr eaLnBrk="1" hangingPunct="1"/>
            <a:r>
              <a:rPr lang="zh-CN" altLang="en-US" sz="2400" b="1" dirty="0">
                <a:solidFill>
                  <a:srgbClr val="FF0000"/>
                </a:solidFill>
                <a:latin typeface="Arial" panose="020B0604020202020204" pitchFamily="34" charset="0"/>
                <a:ea typeface="书体坊米芾体" pitchFamily="2" charset="-122"/>
              </a:rPr>
              <a:t>　</a:t>
            </a:r>
            <a:r>
              <a:rPr lang="zh-CN" altLang="en-US" sz="2400" b="1" dirty="0">
                <a:solidFill>
                  <a:srgbClr val="FF0000"/>
                </a:solidFill>
                <a:latin typeface="Franklin Gothic Book" pitchFamily="34" charset="0"/>
                <a:ea typeface="书体坊米芾体" pitchFamily="2" charset="-122"/>
              </a:rPr>
              <a:t>“</a:t>
            </a:r>
            <a:r>
              <a:rPr lang="zh-CN" altLang="en-US" sz="2400" b="1" dirty="0">
                <a:solidFill>
                  <a:srgbClr val="FF0000"/>
                </a:solidFill>
                <a:latin typeface="Arial" panose="020B0604020202020204" pitchFamily="34" charset="0"/>
                <a:ea typeface="书体坊米芾体" pitchFamily="2" charset="-122"/>
              </a:rPr>
              <a:t>离愁渐远渐无穷，迢迢不断如春水。</a:t>
            </a:r>
            <a:r>
              <a:rPr lang="zh-CN" altLang="en-US" sz="2400" b="1" dirty="0">
                <a:solidFill>
                  <a:srgbClr val="FF0000"/>
                </a:solidFill>
                <a:latin typeface="Franklin Gothic Book" pitchFamily="34" charset="0"/>
                <a:ea typeface="书体坊米芾体" pitchFamily="2" charset="-122"/>
              </a:rPr>
              <a:t>”</a:t>
            </a:r>
            <a:r>
              <a:rPr lang="zh-CN" altLang="en-US" sz="2400" b="1" dirty="0">
                <a:solidFill>
                  <a:srgbClr val="FF0000"/>
                </a:solidFill>
                <a:latin typeface="Arial" panose="020B0604020202020204" pitchFamily="34" charset="0"/>
                <a:ea typeface="书体坊米芾体" pitchFamily="2" charset="-122"/>
              </a:rPr>
              <a:t>可是这明媚的春景并没有给旅人增添一点快乐，相反，他离家越来越远，就越来越感到那一片离愁的沉重，变成了一片无穷无尽、看不到头尾的绵绵不断的春水。抽象的感情，在词人的笔下，变成了具体的形象，使人容易感受，容易亲切。</a:t>
            </a:r>
            <a:endParaRPr lang="zh-CN" altLang="en-US" sz="2400" b="1" dirty="0">
              <a:solidFill>
                <a:srgbClr val="FF0000"/>
              </a:solidFill>
              <a:latin typeface="Arial" panose="020B0604020202020204" pitchFamily="34" charset="0"/>
              <a:ea typeface="书体坊米芾体" pitchFamily="2" charset="-122"/>
            </a:endParaRPr>
          </a:p>
          <a:p>
            <a:pPr eaLnBrk="1" hangingPunct="1"/>
            <a:r>
              <a:rPr lang="zh-CN" altLang="en-US" sz="2400" b="1" dirty="0">
                <a:solidFill>
                  <a:srgbClr val="FF0000"/>
                </a:solidFill>
                <a:latin typeface="Arial" panose="020B0604020202020204" pitchFamily="34" charset="0"/>
                <a:ea typeface="书体坊米芾体" pitchFamily="2" charset="-122"/>
              </a:rPr>
              <a:t>　　</a:t>
            </a:r>
            <a:endParaRPr lang="zh-CN" altLang="en-US" sz="2400" b="1" dirty="0">
              <a:solidFill>
                <a:srgbClr val="FF0000"/>
              </a:solidFill>
              <a:latin typeface="Arial" panose="020B0604020202020204" pitchFamily="34" charset="0"/>
              <a:ea typeface="书体坊米芾体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3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6" grpId="0"/>
      <p:bldP spid="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3316" name="Text Box 4"/>
          <p:cNvSpPr txBox="1"/>
          <p:nvPr/>
        </p:nvSpPr>
        <p:spPr>
          <a:xfrm>
            <a:off x="1919288" y="1196975"/>
            <a:ext cx="8407400" cy="10064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 eaLnBrk="1" hangingPunct="1"/>
            <a:r>
              <a:rPr lang="zh-CN" altLang="en-US" sz="6000" dirty="0">
                <a:solidFill>
                  <a:srgbClr val="000000"/>
                </a:solidFill>
                <a:latin typeface="Arial" panose="020B0604020202020204" pitchFamily="34" charset="0"/>
                <a:ea typeface="书体坊米芾体" pitchFamily="2" charset="-122"/>
              </a:rPr>
              <a:t> </a:t>
            </a:r>
            <a:endParaRPr lang="zh-CN" altLang="en-US" sz="6000" dirty="0">
              <a:solidFill>
                <a:srgbClr val="000000"/>
              </a:solidFill>
              <a:latin typeface="Arial" panose="020B0604020202020204" pitchFamily="34" charset="0"/>
              <a:ea typeface="书体坊米芾体" pitchFamily="2" charset="-122"/>
            </a:endParaRPr>
          </a:p>
        </p:txBody>
      </p:sp>
      <p:pic>
        <p:nvPicPr>
          <p:cNvPr id="41987" name="图片 4" descr="http_imgloadCA70RLN2.jp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91625" y="0"/>
            <a:ext cx="1130300" cy="12065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1988" name="文本框 1"/>
          <p:cNvSpPr txBox="1"/>
          <p:nvPr/>
        </p:nvSpPr>
        <p:spPr>
          <a:xfrm>
            <a:off x="3354388" y="2201863"/>
            <a:ext cx="5837237" cy="11890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/>
            <a:r>
              <a:rPr lang="zh-CN" altLang="en-US" sz="7200" b="1" dirty="0">
                <a:solidFill>
                  <a:srgbClr val="FF0000"/>
                </a:solidFill>
                <a:latin typeface="Arial" panose="020B0604020202020204" pitchFamily="34" charset="0"/>
                <a:ea typeface="书体坊米芾体" pitchFamily="2" charset="-122"/>
              </a:rPr>
              <a:t>谢谢指导！</a:t>
            </a:r>
            <a:endParaRPr lang="zh-CN" altLang="en-US" sz="7200" b="1" dirty="0">
              <a:solidFill>
                <a:srgbClr val="FF0000"/>
              </a:solidFill>
              <a:latin typeface="Arial" panose="020B0604020202020204" pitchFamily="34" charset="0"/>
              <a:ea typeface="书体坊米芾体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3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6" grpId="0"/>
    </p:bldLst>
  </p:timing>
</p:sld>
</file>

<file path=ppt/theme/_rels/them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image" Target="../media/image7.jpeg"/></Relationships>
</file>

<file path=ppt/theme/theme1.xml><?xml version="1.0" encoding="utf-8"?>
<a:theme xmlns:a="http://schemas.openxmlformats.org/drawingml/2006/main" name="古瓶荷花">
  <a:themeElements>
    <a:clrScheme name="古瓶荷花 5">
      <a:dk1>
        <a:srgbClr val="636395"/>
      </a:dk1>
      <a:lt1>
        <a:srgbClr val="FFE2C5"/>
      </a:lt1>
      <a:dk2>
        <a:srgbClr val="000000"/>
      </a:dk2>
      <a:lt2>
        <a:srgbClr val="C0C0C0"/>
      </a:lt2>
      <a:accent1>
        <a:srgbClr val="FFE1E1"/>
      </a:accent1>
      <a:accent2>
        <a:srgbClr val="FF9933"/>
      </a:accent2>
      <a:accent3>
        <a:srgbClr val="FFEEDF"/>
      </a:accent3>
      <a:accent4>
        <a:srgbClr val="53537E"/>
      </a:accent4>
      <a:accent5>
        <a:srgbClr val="FFEEEE"/>
      </a:accent5>
      <a:accent6>
        <a:srgbClr val="E78A2D"/>
      </a:accent6>
      <a:hlink>
        <a:srgbClr val="008080"/>
      </a:hlink>
      <a:folHlink>
        <a:srgbClr val="3399FF"/>
      </a:folHlink>
    </a:clrScheme>
    <a:fontScheme name="古瓶荷花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古瓶荷花 1">
        <a:dk1>
          <a:srgbClr val="0033CC"/>
        </a:dk1>
        <a:lt1>
          <a:srgbClr val="FFFFFF"/>
        </a:lt1>
        <a:dk2>
          <a:srgbClr val="007572"/>
        </a:dk2>
        <a:lt2>
          <a:srgbClr val="C0C0C0"/>
        </a:lt2>
        <a:accent1>
          <a:srgbClr val="CCECFF"/>
        </a:accent1>
        <a:accent2>
          <a:srgbClr val="3399FF"/>
        </a:accent2>
        <a:accent3>
          <a:srgbClr val="FFFFFF"/>
        </a:accent3>
        <a:accent4>
          <a:srgbClr val="002AAE"/>
        </a:accent4>
        <a:accent5>
          <a:srgbClr val="E2F4FF"/>
        </a:accent5>
        <a:accent6>
          <a:srgbClr val="2D8AE7"/>
        </a:accent6>
        <a:hlink>
          <a:srgbClr val="CC0066"/>
        </a:hlink>
        <a:folHlink>
          <a:srgbClr val="7D7DA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古瓶荷花 2">
        <a:dk1>
          <a:srgbClr val="007A77"/>
        </a:dk1>
        <a:lt1>
          <a:srgbClr val="EFF6EE"/>
        </a:lt1>
        <a:dk2>
          <a:srgbClr val="0066CC"/>
        </a:dk2>
        <a:lt2>
          <a:srgbClr val="C0C0C0"/>
        </a:lt2>
        <a:accent1>
          <a:srgbClr val="E7EEE6"/>
        </a:accent1>
        <a:accent2>
          <a:srgbClr val="FF9933"/>
        </a:accent2>
        <a:accent3>
          <a:srgbClr val="F6FAF5"/>
        </a:accent3>
        <a:accent4>
          <a:srgbClr val="006765"/>
        </a:accent4>
        <a:accent5>
          <a:srgbClr val="F1F5F0"/>
        </a:accent5>
        <a:accent6>
          <a:srgbClr val="E78A2D"/>
        </a:accent6>
        <a:hlink>
          <a:srgbClr val="636395"/>
        </a:hlink>
        <a:folHlink>
          <a:srgbClr val="CC33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古瓶荷花 3">
        <a:dk1>
          <a:srgbClr val="000000"/>
        </a:dk1>
        <a:lt1>
          <a:srgbClr val="CCFFCC"/>
        </a:lt1>
        <a:dk2>
          <a:srgbClr val="E88A00"/>
        </a:dk2>
        <a:lt2>
          <a:srgbClr val="C0C0C0"/>
        </a:lt2>
        <a:accent1>
          <a:srgbClr val="CCECFF"/>
        </a:accent1>
        <a:accent2>
          <a:srgbClr val="336600"/>
        </a:accent2>
        <a:accent3>
          <a:srgbClr val="E2FFE2"/>
        </a:accent3>
        <a:accent4>
          <a:srgbClr val="000000"/>
        </a:accent4>
        <a:accent5>
          <a:srgbClr val="E2F4FF"/>
        </a:accent5>
        <a:accent6>
          <a:srgbClr val="2D5C00"/>
        </a:accent6>
        <a:hlink>
          <a:srgbClr val="3333CC"/>
        </a:hlink>
        <a:folHlink>
          <a:srgbClr val="33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古瓶荷花 4">
        <a:dk1>
          <a:srgbClr val="000000"/>
        </a:dk1>
        <a:lt1>
          <a:srgbClr val="FFFFCC"/>
        </a:lt1>
        <a:dk2>
          <a:srgbClr val="CC3300"/>
        </a:dk2>
        <a:lt2>
          <a:srgbClr val="C0C0C0"/>
        </a:lt2>
        <a:accent1>
          <a:srgbClr val="FFFFCC"/>
        </a:accent1>
        <a:accent2>
          <a:srgbClr val="339933"/>
        </a:accent2>
        <a:accent3>
          <a:srgbClr val="FFFFE2"/>
        </a:accent3>
        <a:accent4>
          <a:srgbClr val="000000"/>
        </a:accent4>
        <a:accent5>
          <a:srgbClr val="FFFFE2"/>
        </a:accent5>
        <a:accent6>
          <a:srgbClr val="2D8A2D"/>
        </a:accent6>
        <a:hlink>
          <a:srgbClr val="0066FF"/>
        </a:hlink>
        <a:folHlink>
          <a:srgbClr val="6F6F9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古瓶荷花 5">
        <a:dk1>
          <a:srgbClr val="636395"/>
        </a:dk1>
        <a:lt1>
          <a:srgbClr val="FFE2C5"/>
        </a:lt1>
        <a:dk2>
          <a:srgbClr val="000000"/>
        </a:dk2>
        <a:lt2>
          <a:srgbClr val="C0C0C0"/>
        </a:lt2>
        <a:accent1>
          <a:srgbClr val="FFE1E1"/>
        </a:accent1>
        <a:accent2>
          <a:srgbClr val="FF9933"/>
        </a:accent2>
        <a:accent3>
          <a:srgbClr val="FFEEDF"/>
        </a:accent3>
        <a:accent4>
          <a:srgbClr val="53537E"/>
        </a:accent4>
        <a:accent5>
          <a:srgbClr val="FFEEEE"/>
        </a:accent5>
        <a:accent6>
          <a:srgbClr val="E78A2D"/>
        </a:accent6>
        <a:hlink>
          <a:srgbClr val="008080"/>
        </a:hlink>
        <a:folHlink>
          <a:srgbClr val="33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古瓶荷花 6">
        <a:dk1>
          <a:srgbClr val="626292"/>
        </a:dk1>
        <a:lt1>
          <a:srgbClr val="CCECFF"/>
        </a:lt1>
        <a:dk2>
          <a:srgbClr val="3333CC"/>
        </a:dk2>
        <a:lt2>
          <a:srgbClr val="C0C0C0"/>
        </a:lt2>
        <a:accent1>
          <a:srgbClr val="D9F1FF"/>
        </a:accent1>
        <a:accent2>
          <a:srgbClr val="FF9900"/>
        </a:accent2>
        <a:accent3>
          <a:srgbClr val="E2F4FF"/>
        </a:accent3>
        <a:accent4>
          <a:srgbClr val="53537C"/>
        </a:accent4>
        <a:accent5>
          <a:srgbClr val="E9F7FF"/>
        </a:accent5>
        <a:accent6>
          <a:srgbClr val="E78A00"/>
        </a:accent6>
        <a:hlink>
          <a:srgbClr val="CC0066"/>
        </a:hlink>
        <a:folHlink>
          <a:srgbClr val="0099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古瓶荷花 7">
        <a:dk1>
          <a:srgbClr val="0066CC"/>
        </a:dk1>
        <a:lt1>
          <a:srgbClr val="FFE1E1"/>
        </a:lt1>
        <a:dk2>
          <a:srgbClr val="006600"/>
        </a:dk2>
        <a:lt2>
          <a:srgbClr val="C0C0C0"/>
        </a:lt2>
        <a:accent1>
          <a:srgbClr val="FFFFCC"/>
        </a:accent1>
        <a:accent2>
          <a:srgbClr val="009999"/>
        </a:accent2>
        <a:accent3>
          <a:srgbClr val="FFEEEE"/>
        </a:accent3>
        <a:accent4>
          <a:srgbClr val="0056AE"/>
        </a:accent4>
        <a:accent5>
          <a:srgbClr val="FFFFE2"/>
        </a:accent5>
        <a:accent6>
          <a:srgbClr val="008A8A"/>
        </a:accent6>
        <a:hlink>
          <a:srgbClr val="EC0000"/>
        </a:hlink>
        <a:folHlink>
          <a:srgbClr val="00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古瓶荷花 8">
        <a:dk1>
          <a:srgbClr val="292929"/>
        </a:dk1>
        <a:lt1>
          <a:srgbClr val="DDDDDD"/>
        </a:lt1>
        <a:dk2>
          <a:srgbClr val="0066CC"/>
        </a:dk2>
        <a:lt2>
          <a:srgbClr val="B2B2B2"/>
        </a:lt2>
        <a:accent1>
          <a:srgbClr val="CACADC"/>
        </a:accent1>
        <a:accent2>
          <a:srgbClr val="FFCC00"/>
        </a:accent2>
        <a:accent3>
          <a:srgbClr val="EBEBEB"/>
        </a:accent3>
        <a:accent4>
          <a:srgbClr val="212121"/>
        </a:accent4>
        <a:accent5>
          <a:srgbClr val="E1E1EB"/>
        </a:accent5>
        <a:accent6>
          <a:srgbClr val="E7B900"/>
        </a:accent6>
        <a:hlink>
          <a:srgbClr val="008080"/>
        </a:hlink>
        <a:folHlink>
          <a:srgbClr val="7D7DA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古瓶荷花 9">
        <a:dk1>
          <a:srgbClr val="336699"/>
        </a:dk1>
        <a:lt1>
          <a:srgbClr val="FFFFFF"/>
        </a:lt1>
        <a:dk2>
          <a:srgbClr val="FF99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FFC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古瓶荷花 10">
        <a:dk1>
          <a:srgbClr val="336699"/>
        </a:dk1>
        <a:lt1>
          <a:srgbClr val="FFFFFF"/>
        </a:lt1>
        <a:dk2>
          <a:srgbClr val="E1DC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EEEB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古瓶荷花 11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928F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C7C6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古瓶荷花 12">
        <a:dk1>
          <a:srgbClr val="005A58"/>
        </a:dk1>
        <a:lt1>
          <a:srgbClr val="D0A800"/>
        </a:lt1>
        <a:dk2>
          <a:srgbClr val="008080"/>
        </a:dk2>
        <a:lt2>
          <a:srgbClr val="FFFF99"/>
        </a:lt2>
        <a:accent1>
          <a:srgbClr val="00928F"/>
        </a:accent1>
        <a:accent2>
          <a:srgbClr val="6D6FC7"/>
        </a:accent2>
        <a:accent3>
          <a:srgbClr val="AAC0C0"/>
        </a:accent3>
        <a:accent4>
          <a:srgbClr val="B18F00"/>
        </a:accent4>
        <a:accent5>
          <a:srgbClr val="AAC7C6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古瓶荷花 13">
        <a:dk1>
          <a:srgbClr val="000000"/>
        </a:dk1>
        <a:lt1>
          <a:srgbClr val="FFFFB5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D7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古瓶荷花 14">
        <a:dk1>
          <a:srgbClr val="000000"/>
        </a:dk1>
        <a:lt1>
          <a:srgbClr val="FFFF97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C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古瓶荷花 15">
        <a:dk1>
          <a:srgbClr val="000000"/>
        </a:dk1>
        <a:lt1>
          <a:srgbClr val="FFFFB1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D5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暗香扑面">
  <a:themeElements>
    <a:clrScheme name="暗香扑面">
      <a:dk1>
        <a:sysClr val="windowText" lastClr="000000"/>
      </a:dk1>
      <a:lt1>
        <a:sysClr val="window" lastClr="FFFFFF"/>
      </a:lt1>
      <a:dk2>
        <a:srgbClr val="2F2F2F"/>
      </a:dk2>
      <a:lt2>
        <a:srgbClr val="FFFFF4"/>
      </a:lt2>
      <a:accent1>
        <a:srgbClr val="918415"/>
      </a:accent1>
      <a:accent2>
        <a:srgbClr val="C47546"/>
      </a:accent2>
      <a:accent3>
        <a:srgbClr val="AFB591"/>
      </a:accent3>
      <a:accent4>
        <a:srgbClr val="B9945B"/>
      </a:accent4>
      <a:accent5>
        <a:srgbClr val="85ADBC"/>
      </a:accent5>
      <a:accent6>
        <a:srgbClr val="E5B440"/>
      </a:accent6>
      <a:hlink>
        <a:srgbClr val="00D5D5"/>
      </a:hlink>
      <a:folHlink>
        <a:srgbClr val="DD00DD"/>
      </a:folHlink>
    </a:clrScheme>
    <a:fontScheme name="暗香扑面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</a:majorFont>
      <a:minorFont>
        <a:latin typeface="Franklin Gothic Book"/>
        <a:ea typeface=""/>
        <a:cs typeface=""/>
        <a:font script="Jpan" typeface="HG創英角ｺﾞｼｯｸUB"/>
        <a:font script="Hang" typeface="맑은 고딕"/>
        <a:font script="Hans" typeface="黑体"/>
        <a:font script="Hant" typeface="新細明體"/>
        <a:font script="Arab" typeface="Arial"/>
        <a:font script="Hebr" typeface="Arial"/>
        <a:font script="Thai" typeface="Cordian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暗香扑面">
      <a:fillStyleLst>
        <a:solidFill>
          <a:schemeClr val="phClr"/>
        </a:solidFill>
        <a:gradFill rotWithShape="1">
          <a:gsLst>
            <a:gs pos="0">
              <a:schemeClr val="phClr">
                <a:tint val="98000"/>
                <a:satMod val="220000"/>
              </a:schemeClr>
            </a:gs>
            <a:gs pos="31000">
              <a:schemeClr val="phClr">
                <a:tint val="30000"/>
                <a:satMod val="150000"/>
              </a:schemeClr>
            </a:gs>
            <a:gs pos="91000">
              <a:schemeClr val="phClr">
                <a:tint val="96000"/>
              </a:schemeClr>
            </a:gs>
          </a:gsLst>
          <a:path path="circle">
            <a:fillToRect l="50000" t="150000" r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28000"/>
                <a:satMod val="100000"/>
              </a:schemeClr>
              <a:schemeClr val="phClr">
                <a:tint val="100000"/>
                <a:satMod val="200000"/>
              </a:schemeClr>
            </a:duotone>
          </a:blip>
          <a:tile tx="0" ty="0" sx="80000" sy="8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10000"/>
              </a:schemeClr>
            </a:glow>
          </a:effectLst>
        </a:effectStyle>
        <a:effectStyle>
          <a:effectLst>
            <a:outerShdw blurRad="34925" dist="31750" dir="5400000" algn="tl" rotWithShape="0">
              <a:srgbClr val="000000">
                <a:alpha val="50000"/>
              </a:srgbClr>
            </a:outerShdw>
          </a:effectLst>
          <a:scene3d>
            <a:camera prst="orthographicFront">
              <a:rot lat="0" lon="0" rev="0"/>
            </a:camera>
            <a:lightRig rig="flood" dir="t">
              <a:rot lat="0" lon="0" rev="5400000"/>
            </a:lightRig>
          </a:scene3d>
          <a:sp3d contourW="9525" prstMaterial="dkEdge">
            <a:bevelT w="12000" h="24150"/>
            <a:contourClr>
              <a:schemeClr val="phClr">
                <a:satMod val="110000"/>
              </a:schemeClr>
            </a:contourClr>
          </a:sp3d>
        </a:effectStyle>
        <a:effectStyle>
          <a:effectLst>
            <a:outerShdw blurRad="50800" dist="31750" dir="5400000" algn="tl" rotWithShape="0">
              <a:srgbClr val="000000">
                <a:alpha val="50000"/>
              </a:srgbClr>
            </a:outerShdw>
          </a:effectLst>
          <a:scene3d>
            <a:camera prst="orthographicFront">
              <a:rot lat="0" lon="0" rev="0"/>
            </a:camera>
            <a:lightRig rig="flood" dir="t">
              <a:rot lat="0" lon="0" rev="5400000"/>
            </a:lightRig>
          </a:scene3d>
          <a:sp3d contourW="18700" prstMaterial="dkEdge">
            <a:bevelT w="44450" h="80600"/>
            <a:contourClr>
              <a:schemeClr val="phClr"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70000"/>
                <a:satMod val="1000000"/>
              </a:schemeClr>
            </a:gs>
            <a:gs pos="31000">
              <a:schemeClr val="phClr">
                <a:shade val="85000"/>
                <a:satMod val="450000"/>
              </a:schemeClr>
            </a:gs>
            <a:gs pos="100000">
              <a:schemeClr val="phClr">
                <a:tint val="70000"/>
                <a:satMod val="300000"/>
              </a:schemeClr>
            </a:gs>
          </a:gsLst>
          <a:path path="circle">
            <a:fillToRect l="50000" t="150000" r="50000"/>
          </a:path>
        </a:gradFill>
        <a:blipFill>
          <a:blip xmlns:r="http://schemas.openxmlformats.org/officeDocument/2006/relationships" r:embed="rId2">
            <a:duotone>
              <a:schemeClr val="phClr">
                <a:tint val="100000"/>
                <a:shade val="70000"/>
                <a:hueMod val="100000"/>
                <a:satMod val="100000"/>
              </a:schemeClr>
              <a:schemeClr val="phClr">
                <a:tint val="90000"/>
                <a:shade val="100000"/>
                <a:hueMod val="100000"/>
                <a:satMod val="100000"/>
              </a:schemeClr>
            </a:duotone>
          </a:blip>
          <a:stretch>
            <a:fillRect/>
          </a:stretch>
        </a:blip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谈古论今">
  <a:themeElements>
    <a:clrScheme name="谈古论今 1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谈古论今">
      <a:majorFont>
        <a:latin typeface="Times New Roman"/>
        <a:ea typeface="宋体"/>
        <a:cs typeface="Times New Roman"/>
      </a:majorFont>
      <a:minorFont>
        <a:latin typeface="Times New Roman"/>
        <a:ea typeface="宋体"/>
        <a:cs typeface="Times New Rom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谈古论今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谈古论今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谈古论今 3">
        <a:dk1>
          <a:srgbClr val="000000"/>
        </a:dk1>
        <a:lt1>
          <a:srgbClr val="FFFFCC"/>
        </a:lt1>
        <a:dk2>
          <a:srgbClr val="808000"/>
        </a:dk2>
        <a:lt2>
          <a:srgbClr val="808000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谈古论今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谈古论今 5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谈古论今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谈古论今 7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谈古论今 8">
        <a:dk1>
          <a:srgbClr val="336699"/>
        </a:dk1>
        <a:lt1>
          <a:srgbClr val="FFFFFF"/>
        </a:lt1>
        <a:dk2>
          <a:srgbClr val="FF99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FFC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谈古论今 9">
        <a:dk1>
          <a:srgbClr val="336699"/>
        </a:dk1>
        <a:lt1>
          <a:srgbClr val="FFFFFF"/>
        </a:lt1>
        <a:dk2>
          <a:srgbClr val="E1DC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EEEB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谈古论今 10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928F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C7C6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谈古论今 11">
        <a:dk1>
          <a:srgbClr val="005A58"/>
        </a:dk1>
        <a:lt1>
          <a:srgbClr val="D0A800"/>
        </a:lt1>
        <a:dk2>
          <a:srgbClr val="008080"/>
        </a:dk2>
        <a:lt2>
          <a:srgbClr val="FFFF99"/>
        </a:lt2>
        <a:accent1>
          <a:srgbClr val="00928F"/>
        </a:accent1>
        <a:accent2>
          <a:srgbClr val="6D6FC7"/>
        </a:accent2>
        <a:accent3>
          <a:srgbClr val="AAC0C0"/>
        </a:accent3>
        <a:accent4>
          <a:srgbClr val="B18F00"/>
        </a:accent4>
        <a:accent5>
          <a:srgbClr val="AAC7C6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谈古论今 12">
        <a:dk1>
          <a:srgbClr val="000000"/>
        </a:dk1>
        <a:lt1>
          <a:srgbClr val="FFFFB5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D7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谈古论今 13">
        <a:dk1>
          <a:srgbClr val="000000"/>
        </a:dk1>
        <a:lt1>
          <a:srgbClr val="FFFF97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C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谈古论今 14">
        <a:dk1>
          <a:srgbClr val="000000"/>
        </a:dk1>
        <a:lt1>
          <a:srgbClr val="FFFFB1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D5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2365</Words>
  <Application>WPS 演示</Application>
  <PresentationFormat>宽屏</PresentationFormat>
  <Paragraphs>171</Paragraphs>
  <Slides>24</Slides>
  <Notes>0</Notes>
  <HiddenSlides>0</HiddenSlides>
  <MMClips>3</MMClips>
  <ScaleCrop>false</ScaleCrop>
  <HeadingPairs>
    <vt:vector size="6" baseType="variant">
      <vt:variant>
        <vt:lpstr>已用的字体</vt:lpstr>
      </vt:variant>
      <vt:variant>
        <vt:i4>26</vt:i4>
      </vt:variant>
      <vt:variant>
        <vt:lpstr>主题</vt:lpstr>
      </vt:variant>
      <vt:variant>
        <vt:i4>3</vt:i4>
      </vt:variant>
      <vt:variant>
        <vt:lpstr>幻灯片标题</vt:lpstr>
      </vt:variant>
      <vt:variant>
        <vt:i4>24</vt:i4>
      </vt:variant>
    </vt:vector>
  </HeadingPairs>
  <TitlesOfParts>
    <vt:vector size="53" baseType="lpstr">
      <vt:lpstr>Arial</vt:lpstr>
      <vt:lpstr>宋体</vt:lpstr>
      <vt:lpstr>Wingdings</vt:lpstr>
      <vt:lpstr>等线</vt:lpstr>
      <vt:lpstr>Franklin Gothic Medium</vt:lpstr>
      <vt:lpstr>微软雅黑</vt:lpstr>
      <vt:lpstr>Franklin Gothic Book</vt:lpstr>
      <vt:lpstr>黑体</vt:lpstr>
      <vt:lpstr>Wingdings 2</vt:lpstr>
      <vt:lpstr>Wingdings</vt:lpstr>
      <vt:lpstr>Times New Roman</vt:lpstr>
      <vt:lpstr>书体坊米芾体</vt:lpstr>
      <vt:lpstr>隶书</vt:lpstr>
      <vt:lpstr>汉仪长宋简</vt:lpstr>
      <vt:lpstr>仿宋</vt:lpstr>
      <vt:lpstr>叶根友特隶简体</vt:lpstr>
      <vt:lpstr>迷你简启体</vt:lpstr>
      <vt:lpstr>华文行楷</vt:lpstr>
      <vt:lpstr>方正舒体</vt:lpstr>
      <vt:lpstr>楷体</vt:lpstr>
      <vt:lpstr>华文新魏</vt:lpstr>
      <vt:lpstr>楷体_GB2312</vt:lpstr>
      <vt:lpstr>新宋体</vt:lpstr>
      <vt:lpstr>Arial</vt:lpstr>
      <vt:lpstr>Arial Unicode MS</vt:lpstr>
      <vt:lpstr>Calibri</vt:lpstr>
      <vt:lpstr>古瓶荷花</vt:lpstr>
      <vt:lpstr>暗香扑面</vt:lpstr>
      <vt:lpstr>谈古论今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微软中国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微软用户</dc:creator>
  <cp:lastModifiedBy>家长帮-帮帮</cp:lastModifiedBy>
  <cp:revision>2</cp:revision>
  <dcterms:created xsi:type="dcterms:W3CDTF">2018-09-15T08:18:53Z</dcterms:created>
  <dcterms:modified xsi:type="dcterms:W3CDTF">2019-08-29T05:17:40Z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2052-11.1.0.8976</vt:lpwstr>
  </property>
</Properties>
</file>