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9905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>
        <p:scale>
          <a:sx n="116" d="100"/>
          <a:sy n="116" d="100"/>
        </p:scale>
        <p:origin x="154" y="1008"/>
      </p:cViewPr>
      <p:guideLst>
        <p:guide orient="horz" pos="216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E0BB37-F500-479A-BC23-876CAE704ED1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13D61E4D-7094-47FB-B8C9-6089A1E6F7F9}">
      <dgm:prSet phldrT="[文本]"/>
      <dgm:spPr/>
      <dgm:t>
        <a:bodyPr/>
        <a:lstStyle/>
        <a:p>
          <a:r>
            <a:rPr lang="en-US" altLang="zh-CN" dirty="0" smtClean="0"/>
            <a:t>1</a:t>
          </a:r>
          <a:endParaRPr lang="zh-CN" altLang="en-US" dirty="0"/>
        </a:p>
      </dgm:t>
    </dgm:pt>
    <dgm:pt modelId="{B921464E-7E38-4121-852B-8E5FF7275C71}" cxnId="{47E90869-7168-4D3A-8576-C768F5F3C7FC}" type="parTrans">
      <dgm:prSet/>
      <dgm:spPr/>
      <dgm:t>
        <a:bodyPr/>
        <a:lstStyle/>
        <a:p>
          <a:endParaRPr lang="zh-CN" altLang="en-US"/>
        </a:p>
      </dgm:t>
    </dgm:pt>
    <dgm:pt modelId="{54877F4E-7A98-4590-A444-A14D4212AF14}" cxnId="{47E90869-7168-4D3A-8576-C768F5F3C7FC}" type="sibTrans">
      <dgm:prSet/>
      <dgm:spPr/>
      <dgm:t>
        <a:bodyPr/>
        <a:lstStyle/>
        <a:p>
          <a:endParaRPr lang="zh-CN" altLang="en-US"/>
        </a:p>
      </dgm:t>
    </dgm:pt>
    <dgm:pt modelId="{E29A0349-2922-4E46-9783-270C63D074EB}">
      <dgm:prSet phldrT="[文本]"/>
      <dgm:spPr/>
      <dgm:t>
        <a:bodyPr/>
        <a:lstStyle/>
        <a:p>
          <a:r>
            <a:rPr lang="zh-CN" altLang="en-US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rPr>
            <a:t>了解</a:t>
          </a:r>
          <a:r>
            <a:rPr lang="zh-CN" altLang="en-US" dirty="0" smtClean="0">
              <a:latin typeface="黑体" panose="02010609060101010101" pitchFamily="49" charset="-122"/>
              <a:ea typeface="黑体" panose="02010609060101010101" pitchFamily="49" charset="-122"/>
            </a:rPr>
            <a:t>欧姆表的原理，</a:t>
          </a:r>
          <a:r>
            <a:rPr lang="zh-CN" altLang="en-US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rPr>
            <a:t>了解</a:t>
          </a:r>
          <a:r>
            <a:rPr lang="zh-CN" altLang="en-US" dirty="0" smtClean="0">
              <a:latin typeface="黑体" panose="02010609060101010101" pitchFamily="49" charset="-122"/>
              <a:ea typeface="黑体" panose="02010609060101010101" pitchFamily="49" charset="-122"/>
            </a:rPr>
            <a:t>欧姆表的表盘刻度等问题，并</a:t>
          </a:r>
          <a:r>
            <a:rPr lang="zh-CN" altLang="en-US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rPr>
            <a:t>学会</a:t>
          </a:r>
          <a:r>
            <a:rPr lang="zh-CN" altLang="en-US" dirty="0" smtClean="0">
              <a:latin typeface="黑体" panose="02010609060101010101" pitchFamily="49" charset="-122"/>
              <a:ea typeface="黑体" panose="02010609060101010101" pitchFamily="49" charset="-122"/>
            </a:rPr>
            <a:t>使用欧姆表。</a:t>
          </a:r>
          <a:endParaRPr lang="zh-CN" altLang="en-US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775510A2-87BF-4C1A-AC52-EC9617303A66}" cxnId="{6B9A4B0B-B3B0-464A-BF59-C1BD89ABDAEB}" type="parTrans">
      <dgm:prSet/>
      <dgm:spPr/>
      <dgm:t>
        <a:bodyPr/>
        <a:lstStyle/>
        <a:p>
          <a:endParaRPr lang="zh-CN" altLang="en-US"/>
        </a:p>
      </dgm:t>
    </dgm:pt>
    <dgm:pt modelId="{EB820697-84A8-410D-B13E-DC3C86DBCBB4}" cxnId="{6B9A4B0B-B3B0-464A-BF59-C1BD89ABDAEB}" type="sibTrans">
      <dgm:prSet/>
      <dgm:spPr/>
      <dgm:t>
        <a:bodyPr/>
        <a:lstStyle/>
        <a:p>
          <a:endParaRPr lang="zh-CN" altLang="en-US"/>
        </a:p>
      </dgm:t>
    </dgm:pt>
    <dgm:pt modelId="{285DDB8E-C8E0-4FF2-A84D-88001083B7BF}">
      <dgm:prSet phldrT="[文本]"/>
      <dgm:spPr/>
      <dgm:t>
        <a:bodyPr/>
        <a:lstStyle/>
        <a:p>
          <a:r>
            <a:rPr lang="en-US" altLang="zh-CN" dirty="0" smtClean="0"/>
            <a:t>2</a:t>
          </a:r>
          <a:endParaRPr lang="zh-CN" altLang="en-US" dirty="0"/>
        </a:p>
      </dgm:t>
    </dgm:pt>
    <dgm:pt modelId="{4AE55200-8D71-4B6F-AF2D-5954CE36C954}" cxnId="{A02BBA03-BA98-41D2-94C4-2DA82EB691BE}" type="parTrans">
      <dgm:prSet/>
      <dgm:spPr/>
      <dgm:t>
        <a:bodyPr/>
        <a:lstStyle/>
        <a:p>
          <a:endParaRPr lang="zh-CN" altLang="en-US"/>
        </a:p>
      </dgm:t>
    </dgm:pt>
    <dgm:pt modelId="{EE30C579-AE97-4A94-BBDD-926B27794087}" cxnId="{A02BBA03-BA98-41D2-94C4-2DA82EB691BE}" type="sibTrans">
      <dgm:prSet/>
      <dgm:spPr/>
      <dgm:t>
        <a:bodyPr/>
        <a:lstStyle/>
        <a:p>
          <a:endParaRPr lang="zh-CN" altLang="en-US"/>
        </a:p>
      </dgm:t>
    </dgm:pt>
    <dgm:pt modelId="{2ABA78B7-B527-42D6-A65A-71272CEA6233}">
      <dgm:prSet phldrT="[文本]"/>
      <dgm:spPr/>
      <dgm:t>
        <a:bodyPr/>
        <a:lstStyle/>
        <a:p>
          <a:r>
            <a:rPr lang="zh-CN" altLang="en-US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rPr>
            <a:t>了解</a:t>
          </a:r>
          <a:r>
            <a:rPr lang="zh-CN" altLang="en-US" dirty="0" smtClean="0">
              <a:latin typeface="黑体" panose="02010609060101010101" pitchFamily="49" charset="-122"/>
              <a:ea typeface="黑体" panose="02010609060101010101" pitchFamily="49" charset="-122"/>
            </a:rPr>
            <a:t>多用电表的构造及制作原理</a:t>
          </a:r>
          <a:endParaRPr lang="zh-CN" altLang="en-US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4D3DB2FE-C563-44F3-877D-477BD26B2C22}" cxnId="{451E758B-A955-48A4-BC67-CF0ADC6B8C14}" type="parTrans">
      <dgm:prSet/>
      <dgm:spPr/>
      <dgm:t>
        <a:bodyPr/>
        <a:lstStyle/>
        <a:p>
          <a:endParaRPr lang="zh-CN" altLang="en-US"/>
        </a:p>
      </dgm:t>
    </dgm:pt>
    <dgm:pt modelId="{4156DFA3-7A8D-45DE-97E6-0B12FF79A602}" cxnId="{451E758B-A955-48A4-BC67-CF0ADC6B8C14}" type="sibTrans">
      <dgm:prSet/>
      <dgm:spPr/>
      <dgm:t>
        <a:bodyPr/>
        <a:lstStyle/>
        <a:p>
          <a:endParaRPr lang="zh-CN" altLang="en-US"/>
        </a:p>
      </dgm:t>
    </dgm:pt>
    <dgm:pt modelId="{7858FFCF-A653-42B7-906F-FB04085241BA}" type="pres">
      <dgm:prSet presAssocID="{4EE0BB37-F500-479A-BC23-876CAE704ED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490A5912-E8C4-48E2-ACE5-582C44B14F09}" type="pres">
      <dgm:prSet presAssocID="{13D61E4D-7094-47FB-B8C9-6089A1E6F7F9}" presName="composite" presStyleCnt="0"/>
      <dgm:spPr/>
    </dgm:pt>
    <dgm:pt modelId="{4C937D54-2A48-4568-B1F5-8B507C2287F7}" type="pres">
      <dgm:prSet presAssocID="{13D61E4D-7094-47FB-B8C9-6089A1E6F7F9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C199AE2-E2FC-47FC-95B9-95541CCC65D4}" type="pres">
      <dgm:prSet presAssocID="{13D61E4D-7094-47FB-B8C9-6089A1E6F7F9}" presName="descendantText" presStyleLbl="alignAcc1" presStyleIdx="0" presStyleCnt="2" custLinFactNeighborX="-479" custLinFactNeighborY="-12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DBF15DD-B545-488E-A9D1-E5D2A8610E0D}" type="pres">
      <dgm:prSet presAssocID="{54877F4E-7A98-4590-A444-A14D4212AF14}" presName="sp" presStyleCnt="0"/>
      <dgm:spPr/>
    </dgm:pt>
    <dgm:pt modelId="{710B3588-4930-46DE-8CD6-1E0A6CEB9300}" type="pres">
      <dgm:prSet presAssocID="{285DDB8E-C8E0-4FF2-A84D-88001083B7BF}" presName="composite" presStyleCnt="0"/>
      <dgm:spPr/>
    </dgm:pt>
    <dgm:pt modelId="{C875D0DE-8397-4F83-A27F-5B2CF4791EAD}" type="pres">
      <dgm:prSet presAssocID="{285DDB8E-C8E0-4FF2-A84D-88001083B7BF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86E03CF-9BCB-4096-89C5-E63F6AB30090}" type="pres">
      <dgm:prSet presAssocID="{285DDB8E-C8E0-4FF2-A84D-88001083B7BF}" presName="descendantText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451E758B-A955-48A4-BC67-CF0ADC6B8C14}" srcId="{285DDB8E-C8E0-4FF2-A84D-88001083B7BF}" destId="{2ABA78B7-B527-42D6-A65A-71272CEA6233}" srcOrd="0" destOrd="0" parTransId="{4D3DB2FE-C563-44F3-877D-477BD26B2C22}" sibTransId="{4156DFA3-7A8D-45DE-97E6-0B12FF79A602}"/>
    <dgm:cxn modelId="{A02BBA03-BA98-41D2-94C4-2DA82EB691BE}" srcId="{4EE0BB37-F500-479A-BC23-876CAE704ED1}" destId="{285DDB8E-C8E0-4FF2-A84D-88001083B7BF}" srcOrd="1" destOrd="0" parTransId="{4AE55200-8D71-4B6F-AF2D-5954CE36C954}" sibTransId="{EE30C579-AE97-4A94-BBDD-926B27794087}"/>
    <dgm:cxn modelId="{F632912A-B853-48A6-8854-B3EDD2A63DBE}" type="presOf" srcId="{285DDB8E-C8E0-4FF2-A84D-88001083B7BF}" destId="{C875D0DE-8397-4F83-A27F-5B2CF4791EAD}" srcOrd="0" destOrd="0" presId="urn:microsoft.com/office/officeart/2005/8/layout/chevron2"/>
    <dgm:cxn modelId="{47E90869-7168-4D3A-8576-C768F5F3C7FC}" srcId="{4EE0BB37-F500-479A-BC23-876CAE704ED1}" destId="{13D61E4D-7094-47FB-B8C9-6089A1E6F7F9}" srcOrd="0" destOrd="0" parTransId="{B921464E-7E38-4121-852B-8E5FF7275C71}" sibTransId="{54877F4E-7A98-4590-A444-A14D4212AF14}"/>
    <dgm:cxn modelId="{6B9A4B0B-B3B0-464A-BF59-C1BD89ABDAEB}" srcId="{13D61E4D-7094-47FB-B8C9-6089A1E6F7F9}" destId="{E29A0349-2922-4E46-9783-270C63D074EB}" srcOrd="0" destOrd="0" parTransId="{775510A2-87BF-4C1A-AC52-EC9617303A66}" sibTransId="{EB820697-84A8-410D-B13E-DC3C86DBCBB4}"/>
    <dgm:cxn modelId="{30F86094-2BBE-4B64-B9C8-13EB7FE5FD0B}" type="presOf" srcId="{E29A0349-2922-4E46-9783-270C63D074EB}" destId="{CC199AE2-E2FC-47FC-95B9-95541CCC65D4}" srcOrd="0" destOrd="0" presId="urn:microsoft.com/office/officeart/2005/8/layout/chevron2"/>
    <dgm:cxn modelId="{B67CDE1F-F2C0-4B65-A3D6-982670D7833E}" type="presOf" srcId="{2ABA78B7-B527-42D6-A65A-71272CEA6233}" destId="{586E03CF-9BCB-4096-89C5-E63F6AB30090}" srcOrd="0" destOrd="0" presId="urn:microsoft.com/office/officeart/2005/8/layout/chevron2"/>
    <dgm:cxn modelId="{4E3DF72B-7645-4F9E-93B6-3FEDA1F08312}" type="presOf" srcId="{4EE0BB37-F500-479A-BC23-876CAE704ED1}" destId="{7858FFCF-A653-42B7-906F-FB04085241BA}" srcOrd="0" destOrd="0" presId="urn:microsoft.com/office/officeart/2005/8/layout/chevron2"/>
    <dgm:cxn modelId="{766CF841-9270-4BD4-93E4-6D97845EC385}" type="presOf" srcId="{13D61E4D-7094-47FB-B8C9-6089A1E6F7F9}" destId="{4C937D54-2A48-4568-B1F5-8B507C2287F7}" srcOrd="0" destOrd="0" presId="urn:microsoft.com/office/officeart/2005/8/layout/chevron2"/>
    <dgm:cxn modelId="{16687849-535C-45F4-A3B8-8E86EFE9FD31}" type="presParOf" srcId="{7858FFCF-A653-42B7-906F-FB04085241BA}" destId="{490A5912-E8C4-48E2-ACE5-582C44B14F09}" srcOrd="0" destOrd="0" presId="urn:microsoft.com/office/officeart/2005/8/layout/chevron2"/>
    <dgm:cxn modelId="{A341A5B3-02C9-4CAA-B66D-C2E3B59C56A5}" type="presParOf" srcId="{490A5912-E8C4-48E2-ACE5-582C44B14F09}" destId="{4C937D54-2A48-4568-B1F5-8B507C2287F7}" srcOrd="0" destOrd="0" presId="urn:microsoft.com/office/officeart/2005/8/layout/chevron2"/>
    <dgm:cxn modelId="{0D90C54B-4761-4CFD-B84D-98DB9B53BA00}" type="presParOf" srcId="{490A5912-E8C4-48E2-ACE5-582C44B14F09}" destId="{CC199AE2-E2FC-47FC-95B9-95541CCC65D4}" srcOrd="1" destOrd="0" presId="urn:microsoft.com/office/officeart/2005/8/layout/chevron2"/>
    <dgm:cxn modelId="{38647478-D405-4168-B815-830E92F36B95}" type="presParOf" srcId="{7858FFCF-A653-42B7-906F-FB04085241BA}" destId="{0DBF15DD-B545-488E-A9D1-E5D2A8610E0D}" srcOrd="1" destOrd="0" presId="urn:microsoft.com/office/officeart/2005/8/layout/chevron2"/>
    <dgm:cxn modelId="{7C721218-895B-4984-8AE4-5E69FC1E7CB1}" type="presParOf" srcId="{7858FFCF-A653-42B7-906F-FB04085241BA}" destId="{710B3588-4930-46DE-8CD6-1E0A6CEB9300}" srcOrd="2" destOrd="0" presId="urn:microsoft.com/office/officeart/2005/8/layout/chevron2"/>
    <dgm:cxn modelId="{A3F17819-D331-462F-965A-E30DEAF526AD}" type="presParOf" srcId="{710B3588-4930-46DE-8CD6-1E0A6CEB9300}" destId="{C875D0DE-8397-4F83-A27F-5B2CF4791EAD}" srcOrd="0" destOrd="0" presId="urn:microsoft.com/office/officeart/2005/8/layout/chevron2"/>
    <dgm:cxn modelId="{8A67904D-8EB0-4395-9596-46F6DCAA2A0B}" type="presParOf" srcId="{710B3588-4930-46DE-8CD6-1E0A6CEB9300}" destId="{586E03CF-9BCB-4096-89C5-E63F6AB3009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F424B31-C2FC-4CF5-9171-F1671D7AD31A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0867A860-EC20-4ACF-82A1-D3F5D16DDCFF}">
      <dgm:prSet phldrT="[文本]"/>
      <dgm:spPr/>
      <dgm:t>
        <a:bodyPr/>
        <a:lstStyle/>
        <a:p>
          <a:r>
            <a:rPr lang="zh-CN" altLang="en-US" dirty="0" smtClean="0">
              <a:latin typeface="黑体" panose="02010609060101010101" pitchFamily="49" charset="-122"/>
              <a:ea typeface="黑体" panose="02010609060101010101" pitchFamily="49" charset="-122"/>
            </a:rPr>
            <a:t>多用电表</a:t>
          </a:r>
          <a:endParaRPr lang="zh-CN" altLang="en-US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DA03EA54-0F55-434E-A786-6FF69AB9E966}" cxnId="{109944E9-63FE-43F7-BF53-090FFB03CC26}" type="parTrans">
      <dgm:prSet/>
      <dgm:spPr/>
      <dgm:t>
        <a:bodyPr/>
        <a:lstStyle/>
        <a:p>
          <a:endParaRPr lang="zh-CN" altLang="en-US"/>
        </a:p>
      </dgm:t>
    </dgm:pt>
    <dgm:pt modelId="{CF25249F-0C6B-4C5B-860C-1AAF27C90F45}" cxnId="{109944E9-63FE-43F7-BF53-090FFB03CC26}" type="sibTrans">
      <dgm:prSet/>
      <dgm:spPr/>
      <dgm:t>
        <a:bodyPr/>
        <a:lstStyle/>
        <a:p>
          <a:endParaRPr lang="zh-CN" altLang="en-US"/>
        </a:p>
      </dgm:t>
    </dgm:pt>
    <dgm:pt modelId="{CDB8F3B8-E38D-45D5-9015-E802308078C6}">
      <dgm:prSet phldrT="[文本]" custT="1"/>
      <dgm:spPr/>
      <dgm:t>
        <a:bodyPr/>
        <a:lstStyle/>
        <a:p>
          <a:r>
            <a:rPr lang="zh-CN" altLang="en-US" sz="3200" dirty="0" smtClean="0">
              <a:latin typeface="黑体" panose="02010609060101010101" pitchFamily="49" charset="-122"/>
              <a:ea typeface="黑体" panose="02010609060101010101" pitchFamily="49" charset="-122"/>
            </a:rPr>
            <a:t>欧姆表</a:t>
          </a:r>
          <a:endParaRPr lang="zh-CN" altLang="en-US" sz="3200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933C11D9-B421-4238-A4A9-35769DE8F1CD}" cxnId="{289B0679-E590-4153-9800-B33744B2454E}" type="parTrans">
      <dgm:prSet/>
      <dgm:spPr/>
      <dgm:t>
        <a:bodyPr/>
        <a:lstStyle/>
        <a:p>
          <a:endParaRPr lang="zh-CN" altLang="en-US"/>
        </a:p>
      </dgm:t>
    </dgm:pt>
    <dgm:pt modelId="{2C390F0F-6B13-4CBB-8CCB-9A58C78D46A5}" cxnId="{289B0679-E590-4153-9800-B33744B2454E}" type="sibTrans">
      <dgm:prSet/>
      <dgm:spPr/>
      <dgm:t>
        <a:bodyPr/>
        <a:lstStyle/>
        <a:p>
          <a:endParaRPr lang="zh-CN" altLang="en-US"/>
        </a:p>
      </dgm:t>
    </dgm:pt>
    <dgm:pt modelId="{BA082099-21BD-4238-A805-5EC4A39BA59D}">
      <dgm:prSet phldrT="[文本]" custT="1"/>
      <dgm:spPr/>
      <dgm:t>
        <a:bodyPr/>
        <a:lstStyle/>
        <a:p>
          <a:r>
            <a:rPr lang="zh-CN" altLang="en-US" sz="3200" dirty="0" smtClean="0">
              <a:latin typeface="黑体" panose="02010609060101010101" pitchFamily="49" charset="-122"/>
              <a:ea typeface="黑体" panose="02010609060101010101" pitchFamily="49" charset="-122"/>
            </a:rPr>
            <a:t>多用电表</a:t>
          </a:r>
          <a:endParaRPr lang="zh-CN" altLang="en-US" sz="3200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695C8378-85D2-4E8C-B38D-B3DD429E64DE}" cxnId="{C4BA0DEF-8BA3-4649-8DC0-80275476E719}" type="parTrans">
      <dgm:prSet/>
      <dgm:spPr/>
      <dgm:t>
        <a:bodyPr/>
        <a:lstStyle/>
        <a:p>
          <a:endParaRPr lang="zh-CN" altLang="en-US"/>
        </a:p>
      </dgm:t>
    </dgm:pt>
    <dgm:pt modelId="{F8B7B460-AEC2-4BC7-AD2F-4879A2F9BC8D}" cxnId="{C4BA0DEF-8BA3-4649-8DC0-80275476E719}" type="sibTrans">
      <dgm:prSet/>
      <dgm:spPr/>
      <dgm:t>
        <a:bodyPr/>
        <a:lstStyle/>
        <a:p>
          <a:endParaRPr lang="zh-CN" altLang="en-US"/>
        </a:p>
      </dgm:t>
    </dgm:pt>
    <dgm:pt modelId="{288843B8-5D24-4DCC-8454-F30C24F0801D}">
      <dgm:prSet custT="1"/>
      <dgm:spPr/>
      <dgm:t>
        <a:bodyPr/>
        <a:lstStyle/>
        <a:p>
          <a:r>
            <a:rPr lang="zh-CN" altLang="en-US" sz="2800" dirty="0" smtClean="0">
              <a:latin typeface="黑体" panose="02010609060101010101" pitchFamily="49" charset="-122"/>
              <a:ea typeface="黑体" panose="02010609060101010101" pitchFamily="49" charset="-122"/>
            </a:rPr>
            <a:t>原理</a:t>
          </a:r>
          <a:endParaRPr lang="zh-CN" altLang="en-US" sz="2800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2224B58F-A101-4A97-A064-215C55B909B3}" cxnId="{940C22DF-5120-4215-8AA0-D9E15912B6A9}" type="parTrans">
      <dgm:prSet/>
      <dgm:spPr/>
      <dgm:t>
        <a:bodyPr/>
        <a:lstStyle/>
        <a:p>
          <a:endParaRPr lang="zh-CN" altLang="en-US"/>
        </a:p>
      </dgm:t>
    </dgm:pt>
    <dgm:pt modelId="{E2EF7007-9834-46D6-B564-D9E7E872A494}" cxnId="{940C22DF-5120-4215-8AA0-D9E15912B6A9}" type="sibTrans">
      <dgm:prSet/>
      <dgm:spPr/>
      <dgm:t>
        <a:bodyPr/>
        <a:lstStyle/>
        <a:p>
          <a:endParaRPr lang="zh-CN" altLang="en-US"/>
        </a:p>
      </dgm:t>
    </dgm:pt>
    <dgm:pt modelId="{B140AAB8-CA12-4C1C-92A2-FAE667553FB0}">
      <dgm:prSet custT="1"/>
      <dgm:spPr/>
      <dgm:t>
        <a:bodyPr/>
        <a:lstStyle/>
        <a:p>
          <a:r>
            <a:rPr lang="zh-CN" altLang="en-US" sz="2800" dirty="0" smtClean="0">
              <a:latin typeface="黑体" panose="02010609060101010101" pitchFamily="49" charset="-122"/>
              <a:ea typeface="黑体" panose="02010609060101010101" pitchFamily="49" charset="-122"/>
            </a:rPr>
            <a:t>欧姆表的表盘</a:t>
          </a:r>
          <a:endParaRPr lang="zh-CN" altLang="en-US" sz="2800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D6B15680-4FE8-4C9E-82D5-8234F7A6B82F}" cxnId="{43A52D8A-E96C-4AF3-8178-AF424C7ABA16}" type="parTrans">
      <dgm:prSet/>
      <dgm:spPr/>
      <dgm:t>
        <a:bodyPr/>
        <a:lstStyle/>
        <a:p>
          <a:endParaRPr lang="zh-CN" altLang="en-US"/>
        </a:p>
      </dgm:t>
    </dgm:pt>
    <dgm:pt modelId="{C630AA60-A534-4512-B2A5-B572D0815743}" cxnId="{43A52D8A-E96C-4AF3-8178-AF424C7ABA16}" type="sibTrans">
      <dgm:prSet/>
      <dgm:spPr/>
      <dgm:t>
        <a:bodyPr/>
        <a:lstStyle/>
        <a:p>
          <a:endParaRPr lang="zh-CN" altLang="en-US"/>
        </a:p>
      </dgm:t>
    </dgm:pt>
    <dgm:pt modelId="{9AE04D85-D478-4C35-B3E9-20DFF1AEFABE}">
      <dgm:prSet/>
      <dgm:spPr/>
      <dgm:t>
        <a:bodyPr/>
        <a:lstStyle/>
        <a:p>
          <a:r>
            <a:rPr lang="zh-CN" altLang="en-US" dirty="0" smtClean="0">
              <a:latin typeface="黑体" panose="02010609060101010101" pitchFamily="49" charset="-122"/>
              <a:ea typeface="黑体" panose="02010609060101010101" pitchFamily="49" charset="-122"/>
            </a:rPr>
            <a:t>功能</a:t>
          </a:r>
          <a:endParaRPr lang="zh-CN" altLang="en-US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444671E3-3F09-4B6B-9868-C660A494A175}" cxnId="{DA148486-C1A3-406D-ACA1-BD06C7C69C26}" type="parTrans">
      <dgm:prSet/>
      <dgm:spPr/>
      <dgm:t>
        <a:bodyPr/>
        <a:lstStyle/>
        <a:p>
          <a:endParaRPr lang="zh-CN" altLang="en-US"/>
        </a:p>
      </dgm:t>
    </dgm:pt>
    <dgm:pt modelId="{F57D0C87-7E1B-490E-B98C-D0F0D42B2B5E}" cxnId="{DA148486-C1A3-406D-ACA1-BD06C7C69C26}" type="sibTrans">
      <dgm:prSet/>
      <dgm:spPr/>
      <dgm:t>
        <a:bodyPr/>
        <a:lstStyle/>
        <a:p>
          <a:endParaRPr lang="zh-CN" altLang="en-US"/>
        </a:p>
      </dgm:t>
    </dgm:pt>
    <dgm:pt modelId="{576D97BC-250F-4D73-A4C7-E4F6B07188C5}">
      <dgm:prSet/>
      <dgm:spPr/>
      <dgm:t>
        <a:bodyPr/>
        <a:lstStyle/>
        <a:p>
          <a:r>
            <a:rPr lang="zh-CN" altLang="en-US" dirty="0" smtClean="0">
              <a:latin typeface="黑体" panose="02010609060101010101" pitchFamily="49" charset="-122"/>
              <a:ea typeface="黑体" panose="02010609060101010101" pitchFamily="49" charset="-122"/>
            </a:rPr>
            <a:t>测量原理</a:t>
          </a:r>
          <a:endParaRPr lang="zh-CN" altLang="en-US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5DA0BC83-EB48-4387-80C1-0AE5ACEAD2AD}" cxnId="{7AAF9427-7AD1-4B81-A51B-3C0372079020}" type="parTrans">
      <dgm:prSet/>
      <dgm:spPr/>
      <dgm:t>
        <a:bodyPr/>
        <a:lstStyle/>
        <a:p>
          <a:endParaRPr lang="zh-CN" altLang="en-US"/>
        </a:p>
      </dgm:t>
    </dgm:pt>
    <dgm:pt modelId="{79AA1BEE-FDCA-4B88-9ED7-2228DA5440D0}" cxnId="{7AAF9427-7AD1-4B81-A51B-3C0372079020}" type="sibTrans">
      <dgm:prSet/>
      <dgm:spPr/>
      <dgm:t>
        <a:bodyPr/>
        <a:lstStyle/>
        <a:p>
          <a:endParaRPr lang="zh-CN" altLang="en-US"/>
        </a:p>
      </dgm:t>
    </dgm:pt>
    <dgm:pt modelId="{BAB3EA7E-EEB8-4852-A20B-84CE77C78645}" type="pres">
      <dgm:prSet presAssocID="{6F424B31-C2FC-4CF5-9171-F1671D7AD31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82A77BE8-BBE4-4220-AC49-BC80C44A0FCB}" type="pres">
      <dgm:prSet presAssocID="{0867A860-EC20-4ACF-82A1-D3F5D16DDCFF}" presName="hierRoot1" presStyleCnt="0">
        <dgm:presLayoutVars>
          <dgm:hierBranch val="init"/>
        </dgm:presLayoutVars>
      </dgm:prSet>
      <dgm:spPr/>
    </dgm:pt>
    <dgm:pt modelId="{7539453B-2722-451B-90DD-6C44401A0BDA}" type="pres">
      <dgm:prSet presAssocID="{0867A860-EC20-4ACF-82A1-D3F5D16DDCFF}" presName="rootComposite1" presStyleCnt="0"/>
      <dgm:spPr/>
    </dgm:pt>
    <dgm:pt modelId="{95D9399B-59B5-45EF-B832-2376C1DB886E}" type="pres">
      <dgm:prSet presAssocID="{0867A860-EC20-4ACF-82A1-D3F5D16DDCFF}" presName="rootText1" presStyleLbl="node0" presStyleIdx="0" presStyleCnt="1" custScaleX="41796" custScaleY="811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D1F71EB9-C5D2-4D1B-ADE0-8E626023DF09}" type="pres">
      <dgm:prSet presAssocID="{0867A860-EC20-4ACF-82A1-D3F5D16DDCFF}" presName="rootConnector1" presStyleLbl="node1" presStyleIdx="0" presStyleCnt="0"/>
      <dgm:spPr/>
      <dgm:t>
        <a:bodyPr/>
        <a:lstStyle/>
        <a:p>
          <a:endParaRPr lang="zh-CN" altLang="en-US"/>
        </a:p>
      </dgm:t>
    </dgm:pt>
    <dgm:pt modelId="{A507DBCF-74D9-4C28-8729-8E0E984601DE}" type="pres">
      <dgm:prSet presAssocID="{0867A860-EC20-4ACF-82A1-D3F5D16DDCFF}" presName="hierChild2" presStyleCnt="0"/>
      <dgm:spPr/>
    </dgm:pt>
    <dgm:pt modelId="{CA2CB991-ED0E-4D93-9F16-5D03A80C667E}" type="pres">
      <dgm:prSet presAssocID="{933C11D9-B421-4238-A4A9-35769DE8F1CD}" presName="Name64" presStyleLbl="parChTrans1D2" presStyleIdx="0" presStyleCnt="2"/>
      <dgm:spPr/>
      <dgm:t>
        <a:bodyPr/>
        <a:lstStyle/>
        <a:p>
          <a:endParaRPr lang="zh-CN" altLang="en-US"/>
        </a:p>
      </dgm:t>
    </dgm:pt>
    <dgm:pt modelId="{E5C600CD-1FBC-44D8-A728-56875985AC5E}" type="pres">
      <dgm:prSet presAssocID="{CDB8F3B8-E38D-45D5-9015-E802308078C6}" presName="hierRoot2" presStyleCnt="0">
        <dgm:presLayoutVars>
          <dgm:hierBranch val="init"/>
        </dgm:presLayoutVars>
      </dgm:prSet>
      <dgm:spPr/>
    </dgm:pt>
    <dgm:pt modelId="{E55173FD-150D-4BEA-B52C-57FD2D9264A7}" type="pres">
      <dgm:prSet presAssocID="{CDB8F3B8-E38D-45D5-9015-E802308078C6}" presName="rootComposite" presStyleCnt="0"/>
      <dgm:spPr/>
    </dgm:pt>
    <dgm:pt modelId="{AAB3FD16-22D0-4AEC-8D78-DCA2077CE374}" type="pres">
      <dgm:prSet presAssocID="{CDB8F3B8-E38D-45D5-9015-E802308078C6}" presName="rootText" presStyleLbl="node2" presStyleIdx="0" presStyleCnt="2" custScaleX="42061" custScaleY="51852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264CBD4E-4BDB-424F-AFED-DF4A86D699B9}" type="pres">
      <dgm:prSet presAssocID="{CDB8F3B8-E38D-45D5-9015-E802308078C6}" presName="rootConnector" presStyleLbl="node2" presStyleIdx="0" presStyleCnt="2"/>
      <dgm:spPr/>
      <dgm:t>
        <a:bodyPr/>
        <a:lstStyle/>
        <a:p>
          <a:endParaRPr lang="zh-CN" altLang="en-US"/>
        </a:p>
      </dgm:t>
    </dgm:pt>
    <dgm:pt modelId="{C3227A66-812D-4D20-8561-054F2C5EEFDE}" type="pres">
      <dgm:prSet presAssocID="{CDB8F3B8-E38D-45D5-9015-E802308078C6}" presName="hierChild4" presStyleCnt="0"/>
      <dgm:spPr/>
    </dgm:pt>
    <dgm:pt modelId="{46D04612-D58E-4BDE-A007-C08F756F9D0D}" type="pres">
      <dgm:prSet presAssocID="{2224B58F-A101-4A97-A064-215C55B909B3}" presName="Name64" presStyleLbl="parChTrans1D3" presStyleIdx="0" presStyleCnt="4"/>
      <dgm:spPr/>
      <dgm:t>
        <a:bodyPr/>
        <a:lstStyle/>
        <a:p>
          <a:endParaRPr lang="zh-CN" altLang="en-US"/>
        </a:p>
      </dgm:t>
    </dgm:pt>
    <dgm:pt modelId="{AC047C68-9F56-4058-8629-0AF44D4490B2}" type="pres">
      <dgm:prSet presAssocID="{288843B8-5D24-4DCC-8454-F30C24F0801D}" presName="hierRoot2" presStyleCnt="0">
        <dgm:presLayoutVars>
          <dgm:hierBranch val="init"/>
        </dgm:presLayoutVars>
      </dgm:prSet>
      <dgm:spPr/>
    </dgm:pt>
    <dgm:pt modelId="{5698963F-B38D-4599-9D17-5D51C03EF97F}" type="pres">
      <dgm:prSet presAssocID="{288843B8-5D24-4DCC-8454-F30C24F0801D}" presName="rootComposite" presStyleCnt="0"/>
      <dgm:spPr/>
    </dgm:pt>
    <dgm:pt modelId="{42185CBA-9D8A-449F-968F-8920D4F6A9BF}" type="pres">
      <dgm:prSet presAssocID="{288843B8-5D24-4DCC-8454-F30C24F0801D}" presName="rootText" presStyleLbl="node3" presStyleIdx="0" presStyleCnt="4" custScaleX="45937" custScaleY="55513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A0FD69B9-8601-4DCF-B809-2C6B6558212F}" type="pres">
      <dgm:prSet presAssocID="{288843B8-5D24-4DCC-8454-F30C24F0801D}" presName="rootConnector" presStyleLbl="node3" presStyleIdx="0" presStyleCnt="4"/>
      <dgm:spPr/>
      <dgm:t>
        <a:bodyPr/>
        <a:lstStyle/>
        <a:p>
          <a:endParaRPr lang="zh-CN" altLang="en-US"/>
        </a:p>
      </dgm:t>
    </dgm:pt>
    <dgm:pt modelId="{8C87DF16-6B3B-44A4-876D-31251BA20109}" type="pres">
      <dgm:prSet presAssocID="{288843B8-5D24-4DCC-8454-F30C24F0801D}" presName="hierChild4" presStyleCnt="0"/>
      <dgm:spPr/>
    </dgm:pt>
    <dgm:pt modelId="{E31E86B7-39B4-4563-9EEF-01146CBD7C34}" type="pres">
      <dgm:prSet presAssocID="{288843B8-5D24-4DCC-8454-F30C24F0801D}" presName="hierChild5" presStyleCnt="0"/>
      <dgm:spPr/>
    </dgm:pt>
    <dgm:pt modelId="{502B833F-9101-4C07-A129-EAD2FB6FC8A7}" type="pres">
      <dgm:prSet presAssocID="{D6B15680-4FE8-4C9E-82D5-8234F7A6B82F}" presName="Name64" presStyleLbl="parChTrans1D3" presStyleIdx="1" presStyleCnt="4"/>
      <dgm:spPr/>
      <dgm:t>
        <a:bodyPr/>
        <a:lstStyle/>
        <a:p>
          <a:endParaRPr lang="zh-CN" altLang="en-US"/>
        </a:p>
      </dgm:t>
    </dgm:pt>
    <dgm:pt modelId="{BA13BB2B-5CD0-45AD-A17A-B85D569DD44C}" type="pres">
      <dgm:prSet presAssocID="{B140AAB8-CA12-4C1C-92A2-FAE667553FB0}" presName="hierRoot2" presStyleCnt="0">
        <dgm:presLayoutVars>
          <dgm:hierBranch val="init"/>
        </dgm:presLayoutVars>
      </dgm:prSet>
      <dgm:spPr/>
    </dgm:pt>
    <dgm:pt modelId="{65E3E1F7-76B0-44EA-830F-FA8EE0572CDE}" type="pres">
      <dgm:prSet presAssocID="{B140AAB8-CA12-4C1C-92A2-FAE667553FB0}" presName="rootComposite" presStyleCnt="0"/>
      <dgm:spPr/>
    </dgm:pt>
    <dgm:pt modelId="{7E83ABA5-8412-4189-8ECE-AAA55AF2DB8F}" type="pres">
      <dgm:prSet presAssocID="{B140AAB8-CA12-4C1C-92A2-FAE667553FB0}" presName="rootText" presStyleLbl="node3" presStyleIdx="1" presStyleCnt="4" custScaleX="46983" custScaleY="77448" custLinFactNeighborX="-209" custLinFactNeighborY="1495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B0A56CD3-E0FE-4DB9-B9D4-05B4207349DA}" type="pres">
      <dgm:prSet presAssocID="{B140AAB8-CA12-4C1C-92A2-FAE667553FB0}" presName="rootConnector" presStyleLbl="node3" presStyleIdx="1" presStyleCnt="4"/>
      <dgm:spPr/>
      <dgm:t>
        <a:bodyPr/>
        <a:lstStyle/>
        <a:p>
          <a:endParaRPr lang="zh-CN" altLang="en-US"/>
        </a:p>
      </dgm:t>
    </dgm:pt>
    <dgm:pt modelId="{78EBF221-3A21-476B-88A7-3F900915FE3F}" type="pres">
      <dgm:prSet presAssocID="{B140AAB8-CA12-4C1C-92A2-FAE667553FB0}" presName="hierChild4" presStyleCnt="0"/>
      <dgm:spPr/>
    </dgm:pt>
    <dgm:pt modelId="{291E83CB-9FCF-4F77-BE83-D00A365FC942}" type="pres">
      <dgm:prSet presAssocID="{B140AAB8-CA12-4C1C-92A2-FAE667553FB0}" presName="hierChild5" presStyleCnt="0"/>
      <dgm:spPr/>
    </dgm:pt>
    <dgm:pt modelId="{0339D7B4-A7D0-45B3-8E9C-75603323224C}" type="pres">
      <dgm:prSet presAssocID="{CDB8F3B8-E38D-45D5-9015-E802308078C6}" presName="hierChild5" presStyleCnt="0"/>
      <dgm:spPr/>
    </dgm:pt>
    <dgm:pt modelId="{BC66463E-10EA-4625-9806-1DB566BEEAD8}" type="pres">
      <dgm:prSet presAssocID="{695C8378-85D2-4E8C-B38D-B3DD429E64DE}" presName="Name64" presStyleLbl="parChTrans1D2" presStyleIdx="1" presStyleCnt="2"/>
      <dgm:spPr/>
      <dgm:t>
        <a:bodyPr/>
        <a:lstStyle/>
        <a:p>
          <a:endParaRPr lang="zh-CN" altLang="en-US"/>
        </a:p>
      </dgm:t>
    </dgm:pt>
    <dgm:pt modelId="{EAC79D8C-5397-47B3-AA42-17B3874ADBA6}" type="pres">
      <dgm:prSet presAssocID="{BA082099-21BD-4238-A805-5EC4A39BA59D}" presName="hierRoot2" presStyleCnt="0">
        <dgm:presLayoutVars>
          <dgm:hierBranch val="init"/>
        </dgm:presLayoutVars>
      </dgm:prSet>
      <dgm:spPr/>
    </dgm:pt>
    <dgm:pt modelId="{AD44E3A4-8285-4238-AAD1-1B2EA9171F67}" type="pres">
      <dgm:prSet presAssocID="{BA082099-21BD-4238-A805-5EC4A39BA59D}" presName="rootComposite" presStyleCnt="0"/>
      <dgm:spPr/>
    </dgm:pt>
    <dgm:pt modelId="{D9DA999F-19F7-4065-82DC-299664FA28E9}" type="pres">
      <dgm:prSet presAssocID="{BA082099-21BD-4238-A805-5EC4A39BA59D}" presName="rootText" presStyleLbl="node2" presStyleIdx="1" presStyleCnt="2" custScaleX="46902" custScaleY="56267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8153158F-12EF-4867-98C7-A973D0A70337}" type="pres">
      <dgm:prSet presAssocID="{BA082099-21BD-4238-A805-5EC4A39BA59D}" presName="rootConnector" presStyleLbl="node2" presStyleIdx="1" presStyleCnt="2"/>
      <dgm:spPr/>
      <dgm:t>
        <a:bodyPr/>
        <a:lstStyle/>
        <a:p>
          <a:endParaRPr lang="zh-CN" altLang="en-US"/>
        </a:p>
      </dgm:t>
    </dgm:pt>
    <dgm:pt modelId="{3D7D57B1-4E27-436B-BFB2-D8AFE6A51940}" type="pres">
      <dgm:prSet presAssocID="{BA082099-21BD-4238-A805-5EC4A39BA59D}" presName="hierChild4" presStyleCnt="0"/>
      <dgm:spPr/>
    </dgm:pt>
    <dgm:pt modelId="{61033883-1114-4C80-ADC7-1D3CACC7A074}" type="pres">
      <dgm:prSet presAssocID="{444671E3-3F09-4B6B-9868-C660A494A175}" presName="Name64" presStyleLbl="parChTrans1D3" presStyleIdx="2" presStyleCnt="4"/>
      <dgm:spPr/>
      <dgm:t>
        <a:bodyPr/>
        <a:lstStyle/>
        <a:p>
          <a:endParaRPr lang="zh-CN" altLang="en-US"/>
        </a:p>
      </dgm:t>
    </dgm:pt>
    <dgm:pt modelId="{9ED419D1-FADA-4B8C-92E1-EF3EB447C6C1}" type="pres">
      <dgm:prSet presAssocID="{9AE04D85-D478-4C35-B3E9-20DFF1AEFABE}" presName="hierRoot2" presStyleCnt="0">
        <dgm:presLayoutVars>
          <dgm:hierBranch val="init"/>
        </dgm:presLayoutVars>
      </dgm:prSet>
      <dgm:spPr/>
    </dgm:pt>
    <dgm:pt modelId="{3E5312BD-4406-4D03-9844-006A7C21ADAD}" type="pres">
      <dgm:prSet presAssocID="{9AE04D85-D478-4C35-B3E9-20DFF1AEFABE}" presName="rootComposite" presStyleCnt="0"/>
      <dgm:spPr/>
    </dgm:pt>
    <dgm:pt modelId="{60666DD8-8F4A-4F60-9C6D-43338A3CA61E}" type="pres">
      <dgm:prSet presAssocID="{9AE04D85-D478-4C35-B3E9-20DFF1AEFABE}" presName="rootText" presStyleLbl="node3" presStyleIdx="2" presStyleCnt="4" custScaleX="26333" custScaleY="58493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C8E1E29B-E1EB-411F-8422-A093B44E0CC2}" type="pres">
      <dgm:prSet presAssocID="{9AE04D85-D478-4C35-B3E9-20DFF1AEFABE}" presName="rootConnector" presStyleLbl="node3" presStyleIdx="2" presStyleCnt="4"/>
      <dgm:spPr/>
      <dgm:t>
        <a:bodyPr/>
        <a:lstStyle/>
        <a:p>
          <a:endParaRPr lang="zh-CN" altLang="en-US"/>
        </a:p>
      </dgm:t>
    </dgm:pt>
    <dgm:pt modelId="{D1E98B21-C9DB-4FA3-A106-3F3B2A205F6B}" type="pres">
      <dgm:prSet presAssocID="{9AE04D85-D478-4C35-B3E9-20DFF1AEFABE}" presName="hierChild4" presStyleCnt="0"/>
      <dgm:spPr/>
    </dgm:pt>
    <dgm:pt modelId="{87E8FB90-F777-401F-A3BB-B1D14B3C9FDB}" type="pres">
      <dgm:prSet presAssocID="{9AE04D85-D478-4C35-B3E9-20DFF1AEFABE}" presName="hierChild5" presStyleCnt="0"/>
      <dgm:spPr/>
    </dgm:pt>
    <dgm:pt modelId="{13FD86A8-FAC7-4329-A4A8-1789F2241630}" type="pres">
      <dgm:prSet presAssocID="{5DA0BC83-EB48-4387-80C1-0AE5ACEAD2AD}" presName="Name64" presStyleLbl="parChTrans1D3" presStyleIdx="3" presStyleCnt="4"/>
      <dgm:spPr/>
      <dgm:t>
        <a:bodyPr/>
        <a:lstStyle/>
        <a:p>
          <a:endParaRPr lang="zh-CN" altLang="en-US"/>
        </a:p>
      </dgm:t>
    </dgm:pt>
    <dgm:pt modelId="{B44AAD08-9EA4-44A9-AB82-339A6614C824}" type="pres">
      <dgm:prSet presAssocID="{576D97BC-250F-4D73-A4C7-E4F6B07188C5}" presName="hierRoot2" presStyleCnt="0">
        <dgm:presLayoutVars>
          <dgm:hierBranch val="init"/>
        </dgm:presLayoutVars>
      </dgm:prSet>
      <dgm:spPr/>
    </dgm:pt>
    <dgm:pt modelId="{5A45BBC7-D4E7-4F94-9713-464D23855073}" type="pres">
      <dgm:prSet presAssocID="{576D97BC-250F-4D73-A4C7-E4F6B07188C5}" presName="rootComposite" presStyleCnt="0"/>
      <dgm:spPr/>
    </dgm:pt>
    <dgm:pt modelId="{E12EFD4F-BBC3-4EA9-B084-DBCDD92D939A}" type="pres">
      <dgm:prSet presAssocID="{576D97BC-250F-4D73-A4C7-E4F6B07188C5}" presName="rootText" presStyleLbl="node3" presStyleIdx="3" presStyleCnt="4" custScaleX="48210" custScaleY="47839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363D68C5-232C-4AFD-9223-7F7D32EAE774}" type="pres">
      <dgm:prSet presAssocID="{576D97BC-250F-4D73-A4C7-E4F6B07188C5}" presName="rootConnector" presStyleLbl="node3" presStyleIdx="3" presStyleCnt="4"/>
      <dgm:spPr/>
      <dgm:t>
        <a:bodyPr/>
        <a:lstStyle/>
        <a:p>
          <a:endParaRPr lang="zh-CN" altLang="en-US"/>
        </a:p>
      </dgm:t>
    </dgm:pt>
    <dgm:pt modelId="{C98E7249-FD89-46DB-AF19-0EAB53F9D18F}" type="pres">
      <dgm:prSet presAssocID="{576D97BC-250F-4D73-A4C7-E4F6B07188C5}" presName="hierChild4" presStyleCnt="0"/>
      <dgm:spPr/>
    </dgm:pt>
    <dgm:pt modelId="{EDFE8DBC-C9EA-403C-A6F8-ED5DE0892D8A}" type="pres">
      <dgm:prSet presAssocID="{576D97BC-250F-4D73-A4C7-E4F6B07188C5}" presName="hierChild5" presStyleCnt="0"/>
      <dgm:spPr/>
    </dgm:pt>
    <dgm:pt modelId="{9012321D-A1F9-45AA-B23A-2F405BBE967B}" type="pres">
      <dgm:prSet presAssocID="{BA082099-21BD-4238-A805-5EC4A39BA59D}" presName="hierChild5" presStyleCnt="0"/>
      <dgm:spPr/>
    </dgm:pt>
    <dgm:pt modelId="{4D14556A-991F-4DF4-88A9-64614B168349}" type="pres">
      <dgm:prSet presAssocID="{0867A860-EC20-4ACF-82A1-D3F5D16DDCFF}" presName="hierChild3" presStyleCnt="0"/>
      <dgm:spPr/>
    </dgm:pt>
  </dgm:ptLst>
  <dgm:cxnLst>
    <dgm:cxn modelId="{EF3EC7F5-AD52-46B6-BB80-F592146C098A}" type="presOf" srcId="{B140AAB8-CA12-4C1C-92A2-FAE667553FB0}" destId="{7E83ABA5-8412-4189-8ECE-AAA55AF2DB8F}" srcOrd="0" destOrd="0" presId="urn:microsoft.com/office/officeart/2009/3/layout/HorizontalOrganizationChart"/>
    <dgm:cxn modelId="{77E23F30-0BF7-4CD3-8E72-D968F6B835B1}" type="presOf" srcId="{BA082099-21BD-4238-A805-5EC4A39BA59D}" destId="{D9DA999F-19F7-4065-82DC-299664FA28E9}" srcOrd="0" destOrd="0" presId="urn:microsoft.com/office/officeart/2009/3/layout/HorizontalOrganizationChart"/>
    <dgm:cxn modelId="{D5D03E99-FE94-4086-BA63-52644F97C940}" type="presOf" srcId="{2224B58F-A101-4A97-A064-215C55B909B3}" destId="{46D04612-D58E-4BDE-A007-C08F756F9D0D}" srcOrd="0" destOrd="0" presId="urn:microsoft.com/office/officeart/2009/3/layout/HorizontalOrganizationChart"/>
    <dgm:cxn modelId="{3822E761-C2CB-409B-8A23-D6C498D79FFB}" type="presOf" srcId="{0867A860-EC20-4ACF-82A1-D3F5D16DDCFF}" destId="{95D9399B-59B5-45EF-B832-2376C1DB886E}" srcOrd="0" destOrd="0" presId="urn:microsoft.com/office/officeart/2009/3/layout/HorizontalOrganizationChart"/>
    <dgm:cxn modelId="{EEF72F9B-D1E5-4413-82AF-90D0FA65FAB6}" type="presOf" srcId="{CDB8F3B8-E38D-45D5-9015-E802308078C6}" destId="{264CBD4E-4BDB-424F-AFED-DF4A86D699B9}" srcOrd="1" destOrd="0" presId="urn:microsoft.com/office/officeart/2009/3/layout/HorizontalOrganizationChart"/>
    <dgm:cxn modelId="{37D5A27E-8512-4678-9EA2-6FAE79A09F95}" type="presOf" srcId="{BA082099-21BD-4238-A805-5EC4A39BA59D}" destId="{8153158F-12EF-4867-98C7-A973D0A70337}" srcOrd="1" destOrd="0" presId="urn:microsoft.com/office/officeart/2009/3/layout/HorizontalOrganizationChart"/>
    <dgm:cxn modelId="{29289CA8-5165-4677-8EA3-4E524D09BDFE}" type="presOf" srcId="{9AE04D85-D478-4C35-B3E9-20DFF1AEFABE}" destId="{C8E1E29B-E1EB-411F-8422-A093B44E0CC2}" srcOrd="1" destOrd="0" presId="urn:microsoft.com/office/officeart/2009/3/layout/HorizontalOrganizationChart"/>
    <dgm:cxn modelId="{940C22DF-5120-4215-8AA0-D9E15912B6A9}" srcId="{CDB8F3B8-E38D-45D5-9015-E802308078C6}" destId="{288843B8-5D24-4DCC-8454-F30C24F0801D}" srcOrd="0" destOrd="0" parTransId="{2224B58F-A101-4A97-A064-215C55B909B3}" sibTransId="{E2EF7007-9834-46D6-B564-D9E7E872A494}"/>
    <dgm:cxn modelId="{B1A1DD5F-3093-4754-B4F6-7A72F1418BFC}" type="presOf" srcId="{CDB8F3B8-E38D-45D5-9015-E802308078C6}" destId="{AAB3FD16-22D0-4AEC-8D78-DCA2077CE374}" srcOrd="0" destOrd="0" presId="urn:microsoft.com/office/officeart/2009/3/layout/HorizontalOrganizationChart"/>
    <dgm:cxn modelId="{1672CF33-5757-445F-AD10-67C7C3FC3EF8}" type="presOf" srcId="{576D97BC-250F-4D73-A4C7-E4F6B07188C5}" destId="{363D68C5-232C-4AFD-9223-7F7D32EAE774}" srcOrd="1" destOrd="0" presId="urn:microsoft.com/office/officeart/2009/3/layout/HorizontalOrganizationChart"/>
    <dgm:cxn modelId="{18FD2153-8746-4095-8CC6-B3596FFE41AE}" type="presOf" srcId="{D6B15680-4FE8-4C9E-82D5-8234F7A6B82F}" destId="{502B833F-9101-4C07-A129-EAD2FB6FC8A7}" srcOrd="0" destOrd="0" presId="urn:microsoft.com/office/officeart/2009/3/layout/HorizontalOrganizationChart"/>
    <dgm:cxn modelId="{DDB9CD80-577F-4FBD-ADC2-87929921BF42}" type="presOf" srcId="{695C8378-85D2-4E8C-B38D-B3DD429E64DE}" destId="{BC66463E-10EA-4625-9806-1DB566BEEAD8}" srcOrd="0" destOrd="0" presId="urn:microsoft.com/office/officeart/2009/3/layout/HorizontalOrganizationChart"/>
    <dgm:cxn modelId="{D77E8E2A-0B5D-4E7C-BBAF-9CA5C99D5F0E}" type="presOf" srcId="{576D97BC-250F-4D73-A4C7-E4F6B07188C5}" destId="{E12EFD4F-BBC3-4EA9-B084-DBCDD92D939A}" srcOrd="0" destOrd="0" presId="urn:microsoft.com/office/officeart/2009/3/layout/HorizontalOrganizationChart"/>
    <dgm:cxn modelId="{FD629CED-9053-4E3B-BDE0-EACDB6217902}" type="presOf" srcId="{288843B8-5D24-4DCC-8454-F30C24F0801D}" destId="{A0FD69B9-8601-4DCF-B809-2C6B6558212F}" srcOrd="1" destOrd="0" presId="urn:microsoft.com/office/officeart/2009/3/layout/HorizontalOrganizationChart"/>
    <dgm:cxn modelId="{53862DCF-70CD-4EDE-B21A-951D2C2F96F2}" type="presOf" srcId="{0867A860-EC20-4ACF-82A1-D3F5D16DDCFF}" destId="{D1F71EB9-C5D2-4D1B-ADE0-8E626023DF09}" srcOrd="1" destOrd="0" presId="urn:microsoft.com/office/officeart/2009/3/layout/HorizontalOrganizationChart"/>
    <dgm:cxn modelId="{9914BE6D-596A-4F1B-8976-4ADD23B931C6}" type="presOf" srcId="{933C11D9-B421-4238-A4A9-35769DE8F1CD}" destId="{CA2CB991-ED0E-4D93-9F16-5D03A80C667E}" srcOrd="0" destOrd="0" presId="urn:microsoft.com/office/officeart/2009/3/layout/HorizontalOrganizationChart"/>
    <dgm:cxn modelId="{7AAF9427-7AD1-4B81-A51B-3C0372079020}" srcId="{BA082099-21BD-4238-A805-5EC4A39BA59D}" destId="{576D97BC-250F-4D73-A4C7-E4F6B07188C5}" srcOrd="1" destOrd="0" parTransId="{5DA0BC83-EB48-4387-80C1-0AE5ACEAD2AD}" sibTransId="{79AA1BEE-FDCA-4B88-9ED7-2228DA5440D0}"/>
    <dgm:cxn modelId="{DA148486-C1A3-406D-ACA1-BD06C7C69C26}" srcId="{BA082099-21BD-4238-A805-5EC4A39BA59D}" destId="{9AE04D85-D478-4C35-B3E9-20DFF1AEFABE}" srcOrd="0" destOrd="0" parTransId="{444671E3-3F09-4B6B-9868-C660A494A175}" sibTransId="{F57D0C87-7E1B-490E-B98C-D0F0D42B2B5E}"/>
    <dgm:cxn modelId="{0822CB69-2720-4A43-BBF7-8B7092772F9F}" type="presOf" srcId="{288843B8-5D24-4DCC-8454-F30C24F0801D}" destId="{42185CBA-9D8A-449F-968F-8920D4F6A9BF}" srcOrd="0" destOrd="0" presId="urn:microsoft.com/office/officeart/2009/3/layout/HorizontalOrganizationChart"/>
    <dgm:cxn modelId="{9285B95A-579E-42F3-9429-CF6F1303E688}" type="presOf" srcId="{9AE04D85-D478-4C35-B3E9-20DFF1AEFABE}" destId="{60666DD8-8F4A-4F60-9C6D-43338A3CA61E}" srcOrd="0" destOrd="0" presId="urn:microsoft.com/office/officeart/2009/3/layout/HorizontalOrganizationChart"/>
    <dgm:cxn modelId="{74B02665-C10A-485D-BB3D-9CA123D36C53}" type="presOf" srcId="{B140AAB8-CA12-4C1C-92A2-FAE667553FB0}" destId="{B0A56CD3-E0FE-4DB9-B9D4-05B4207349DA}" srcOrd="1" destOrd="0" presId="urn:microsoft.com/office/officeart/2009/3/layout/HorizontalOrganizationChart"/>
    <dgm:cxn modelId="{43A52D8A-E96C-4AF3-8178-AF424C7ABA16}" srcId="{CDB8F3B8-E38D-45D5-9015-E802308078C6}" destId="{B140AAB8-CA12-4C1C-92A2-FAE667553FB0}" srcOrd="1" destOrd="0" parTransId="{D6B15680-4FE8-4C9E-82D5-8234F7A6B82F}" sibTransId="{C630AA60-A534-4512-B2A5-B572D0815743}"/>
    <dgm:cxn modelId="{C4BA0DEF-8BA3-4649-8DC0-80275476E719}" srcId="{0867A860-EC20-4ACF-82A1-D3F5D16DDCFF}" destId="{BA082099-21BD-4238-A805-5EC4A39BA59D}" srcOrd="1" destOrd="0" parTransId="{695C8378-85D2-4E8C-B38D-B3DD429E64DE}" sibTransId="{F8B7B460-AEC2-4BC7-AD2F-4879A2F9BC8D}"/>
    <dgm:cxn modelId="{289B0679-E590-4153-9800-B33744B2454E}" srcId="{0867A860-EC20-4ACF-82A1-D3F5D16DDCFF}" destId="{CDB8F3B8-E38D-45D5-9015-E802308078C6}" srcOrd="0" destOrd="0" parTransId="{933C11D9-B421-4238-A4A9-35769DE8F1CD}" sibTransId="{2C390F0F-6B13-4CBB-8CCB-9A58C78D46A5}"/>
    <dgm:cxn modelId="{E56E532D-9E92-4375-BF51-4A946B333F22}" type="presOf" srcId="{444671E3-3F09-4B6B-9868-C660A494A175}" destId="{61033883-1114-4C80-ADC7-1D3CACC7A074}" srcOrd="0" destOrd="0" presId="urn:microsoft.com/office/officeart/2009/3/layout/HorizontalOrganizationChart"/>
    <dgm:cxn modelId="{10885AF1-1933-4291-903A-5E6A03630BFA}" type="presOf" srcId="{6F424B31-C2FC-4CF5-9171-F1671D7AD31A}" destId="{BAB3EA7E-EEB8-4852-A20B-84CE77C78645}" srcOrd="0" destOrd="0" presId="urn:microsoft.com/office/officeart/2009/3/layout/HorizontalOrganizationChart"/>
    <dgm:cxn modelId="{512F49C0-FF7F-49D2-A51E-78CD12DA791E}" type="presOf" srcId="{5DA0BC83-EB48-4387-80C1-0AE5ACEAD2AD}" destId="{13FD86A8-FAC7-4329-A4A8-1789F2241630}" srcOrd="0" destOrd="0" presId="urn:microsoft.com/office/officeart/2009/3/layout/HorizontalOrganizationChart"/>
    <dgm:cxn modelId="{109944E9-63FE-43F7-BF53-090FFB03CC26}" srcId="{6F424B31-C2FC-4CF5-9171-F1671D7AD31A}" destId="{0867A860-EC20-4ACF-82A1-D3F5D16DDCFF}" srcOrd="0" destOrd="0" parTransId="{DA03EA54-0F55-434E-A786-6FF69AB9E966}" sibTransId="{CF25249F-0C6B-4C5B-860C-1AAF27C90F45}"/>
    <dgm:cxn modelId="{B0003425-6579-4215-B2DC-0B7649465CE7}" type="presParOf" srcId="{BAB3EA7E-EEB8-4852-A20B-84CE77C78645}" destId="{82A77BE8-BBE4-4220-AC49-BC80C44A0FCB}" srcOrd="0" destOrd="0" presId="urn:microsoft.com/office/officeart/2009/3/layout/HorizontalOrganizationChart"/>
    <dgm:cxn modelId="{455B06D6-2F1A-41E6-A0F0-50FDEA59CEE3}" type="presParOf" srcId="{82A77BE8-BBE4-4220-AC49-BC80C44A0FCB}" destId="{7539453B-2722-451B-90DD-6C44401A0BDA}" srcOrd="0" destOrd="0" presId="urn:microsoft.com/office/officeart/2009/3/layout/HorizontalOrganizationChart"/>
    <dgm:cxn modelId="{D001DBC9-B0AF-4323-B8D6-0D913CC2257C}" type="presParOf" srcId="{7539453B-2722-451B-90DD-6C44401A0BDA}" destId="{95D9399B-59B5-45EF-B832-2376C1DB886E}" srcOrd="0" destOrd="0" presId="urn:microsoft.com/office/officeart/2009/3/layout/HorizontalOrganizationChart"/>
    <dgm:cxn modelId="{41EEC9A7-CF76-42F8-9110-11E674F752C8}" type="presParOf" srcId="{7539453B-2722-451B-90DD-6C44401A0BDA}" destId="{D1F71EB9-C5D2-4D1B-ADE0-8E626023DF09}" srcOrd="1" destOrd="0" presId="urn:microsoft.com/office/officeart/2009/3/layout/HorizontalOrganizationChart"/>
    <dgm:cxn modelId="{564873E5-5F20-4967-8101-45FEBD56CD1A}" type="presParOf" srcId="{82A77BE8-BBE4-4220-AC49-BC80C44A0FCB}" destId="{A507DBCF-74D9-4C28-8729-8E0E984601DE}" srcOrd="1" destOrd="0" presId="urn:microsoft.com/office/officeart/2009/3/layout/HorizontalOrganizationChart"/>
    <dgm:cxn modelId="{10918696-66AE-402F-BE14-CD9C7BC94AF1}" type="presParOf" srcId="{A507DBCF-74D9-4C28-8729-8E0E984601DE}" destId="{CA2CB991-ED0E-4D93-9F16-5D03A80C667E}" srcOrd="0" destOrd="0" presId="urn:microsoft.com/office/officeart/2009/3/layout/HorizontalOrganizationChart"/>
    <dgm:cxn modelId="{A0F4CAD7-2F1F-4222-8A39-2AB3FA4FBFE5}" type="presParOf" srcId="{A507DBCF-74D9-4C28-8729-8E0E984601DE}" destId="{E5C600CD-1FBC-44D8-A728-56875985AC5E}" srcOrd="1" destOrd="0" presId="urn:microsoft.com/office/officeart/2009/3/layout/HorizontalOrganizationChart"/>
    <dgm:cxn modelId="{8761C751-3508-43A1-A94F-58640FF87D2B}" type="presParOf" srcId="{E5C600CD-1FBC-44D8-A728-56875985AC5E}" destId="{E55173FD-150D-4BEA-B52C-57FD2D9264A7}" srcOrd="0" destOrd="0" presId="urn:microsoft.com/office/officeart/2009/3/layout/HorizontalOrganizationChart"/>
    <dgm:cxn modelId="{F9895042-6E80-42FA-89A0-CA975D6E27B4}" type="presParOf" srcId="{E55173FD-150D-4BEA-B52C-57FD2D9264A7}" destId="{AAB3FD16-22D0-4AEC-8D78-DCA2077CE374}" srcOrd="0" destOrd="0" presId="urn:microsoft.com/office/officeart/2009/3/layout/HorizontalOrganizationChart"/>
    <dgm:cxn modelId="{C7A1D2CB-2577-4DAE-8FBB-7D35A34AD0E0}" type="presParOf" srcId="{E55173FD-150D-4BEA-B52C-57FD2D9264A7}" destId="{264CBD4E-4BDB-424F-AFED-DF4A86D699B9}" srcOrd="1" destOrd="0" presId="urn:microsoft.com/office/officeart/2009/3/layout/HorizontalOrganizationChart"/>
    <dgm:cxn modelId="{B4B2DABB-9C4D-4325-B8F2-1598D495D33C}" type="presParOf" srcId="{E5C600CD-1FBC-44D8-A728-56875985AC5E}" destId="{C3227A66-812D-4D20-8561-054F2C5EEFDE}" srcOrd="1" destOrd="0" presId="urn:microsoft.com/office/officeart/2009/3/layout/HorizontalOrganizationChart"/>
    <dgm:cxn modelId="{A9BD239D-9E25-478B-923F-DE98C04172D6}" type="presParOf" srcId="{C3227A66-812D-4D20-8561-054F2C5EEFDE}" destId="{46D04612-D58E-4BDE-A007-C08F756F9D0D}" srcOrd="0" destOrd="0" presId="urn:microsoft.com/office/officeart/2009/3/layout/HorizontalOrganizationChart"/>
    <dgm:cxn modelId="{3B3EE0F6-C9EB-41CC-9AE6-24389C215351}" type="presParOf" srcId="{C3227A66-812D-4D20-8561-054F2C5EEFDE}" destId="{AC047C68-9F56-4058-8629-0AF44D4490B2}" srcOrd="1" destOrd="0" presId="urn:microsoft.com/office/officeart/2009/3/layout/HorizontalOrganizationChart"/>
    <dgm:cxn modelId="{463F842F-E945-41FF-9CC6-240A2469819D}" type="presParOf" srcId="{AC047C68-9F56-4058-8629-0AF44D4490B2}" destId="{5698963F-B38D-4599-9D17-5D51C03EF97F}" srcOrd="0" destOrd="0" presId="urn:microsoft.com/office/officeart/2009/3/layout/HorizontalOrganizationChart"/>
    <dgm:cxn modelId="{AAF5BCBE-5859-4B4C-8A7F-E093C45490B6}" type="presParOf" srcId="{5698963F-B38D-4599-9D17-5D51C03EF97F}" destId="{42185CBA-9D8A-449F-968F-8920D4F6A9BF}" srcOrd="0" destOrd="0" presId="urn:microsoft.com/office/officeart/2009/3/layout/HorizontalOrganizationChart"/>
    <dgm:cxn modelId="{AED65618-B9CF-439B-9648-E7B9C06DC695}" type="presParOf" srcId="{5698963F-B38D-4599-9D17-5D51C03EF97F}" destId="{A0FD69B9-8601-4DCF-B809-2C6B6558212F}" srcOrd="1" destOrd="0" presId="urn:microsoft.com/office/officeart/2009/3/layout/HorizontalOrganizationChart"/>
    <dgm:cxn modelId="{D7CD7D96-9192-4E8A-90A9-D4235F3A6A92}" type="presParOf" srcId="{AC047C68-9F56-4058-8629-0AF44D4490B2}" destId="{8C87DF16-6B3B-44A4-876D-31251BA20109}" srcOrd="1" destOrd="0" presId="urn:microsoft.com/office/officeart/2009/3/layout/HorizontalOrganizationChart"/>
    <dgm:cxn modelId="{56C9226B-438E-45A6-80DB-1870D7C8E87B}" type="presParOf" srcId="{AC047C68-9F56-4058-8629-0AF44D4490B2}" destId="{E31E86B7-39B4-4563-9EEF-01146CBD7C34}" srcOrd="2" destOrd="0" presId="urn:microsoft.com/office/officeart/2009/3/layout/HorizontalOrganizationChart"/>
    <dgm:cxn modelId="{5648853B-38F7-4B0E-AD1F-682100407174}" type="presParOf" srcId="{C3227A66-812D-4D20-8561-054F2C5EEFDE}" destId="{502B833F-9101-4C07-A129-EAD2FB6FC8A7}" srcOrd="2" destOrd="0" presId="urn:microsoft.com/office/officeart/2009/3/layout/HorizontalOrganizationChart"/>
    <dgm:cxn modelId="{41C75A0C-ABAB-4268-8808-D196F68FEB41}" type="presParOf" srcId="{C3227A66-812D-4D20-8561-054F2C5EEFDE}" destId="{BA13BB2B-5CD0-45AD-A17A-B85D569DD44C}" srcOrd="3" destOrd="0" presId="urn:microsoft.com/office/officeart/2009/3/layout/HorizontalOrganizationChart"/>
    <dgm:cxn modelId="{31E0C9F3-CD1A-4E48-98CE-1FA011723E4D}" type="presParOf" srcId="{BA13BB2B-5CD0-45AD-A17A-B85D569DD44C}" destId="{65E3E1F7-76B0-44EA-830F-FA8EE0572CDE}" srcOrd="0" destOrd="0" presId="urn:microsoft.com/office/officeart/2009/3/layout/HorizontalOrganizationChart"/>
    <dgm:cxn modelId="{C2A677FB-44C0-47C0-8BC5-43E33C8D479A}" type="presParOf" srcId="{65E3E1F7-76B0-44EA-830F-FA8EE0572CDE}" destId="{7E83ABA5-8412-4189-8ECE-AAA55AF2DB8F}" srcOrd="0" destOrd="0" presId="urn:microsoft.com/office/officeart/2009/3/layout/HorizontalOrganizationChart"/>
    <dgm:cxn modelId="{833BD0FE-AC58-4E35-B967-CF5C6E11E240}" type="presParOf" srcId="{65E3E1F7-76B0-44EA-830F-FA8EE0572CDE}" destId="{B0A56CD3-E0FE-4DB9-B9D4-05B4207349DA}" srcOrd="1" destOrd="0" presId="urn:microsoft.com/office/officeart/2009/3/layout/HorizontalOrganizationChart"/>
    <dgm:cxn modelId="{B8D4B33D-3798-444A-8F8E-7A0E776EC2A0}" type="presParOf" srcId="{BA13BB2B-5CD0-45AD-A17A-B85D569DD44C}" destId="{78EBF221-3A21-476B-88A7-3F900915FE3F}" srcOrd="1" destOrd="0" presId="urn:microsoft.com/office/officeart/2009/3/layout/HorizontalOrganizationChart"/>
    <dgm:cxn modelId="{9032A18C-EABA-41B3-9602-0C5A76646D3B}" type="presParOf" srcId="{BA13BB2B-5CD0-45AD-A17A-B85D569DD44C}" destId="{291E83CB-9FCF-4F77-BE83-D00A365FC942}" srcOrd="2" destOrd="0" presId="urn:microsoft.com/office/officeart/2009/3/layout/HorizontalOrganizationChart"/>
    <dgm:cxn modelId="{5B643EAB-7B7B-49D0-ABEC-C6DE26DEEBFE}" type="presParOf" srcId="{E5C600CD-1FBC-44D8-A728-56875985AC5E}" destId="{0339D7B4-A7D0-45B3-8E9C-75603323224C}" srcOrd="2" destOrd="0" presId="urn:microsoft.com/office/officeart/2009/3/layout/HorizontalOrganizationChart"/>
    <dgm:cxn modelId="{A5E72A0A-4E41-4AF8-A002-A46F12F78B28}" type="presParOf" srcId="{A507DBCF-74D9-4C28-8729-8E0E984601DE}" destId="{BC66463E-10EA-4625-9806-1DB566BEEAD8}" srcOrd="2" destOrd="0" presId="urn:microsoft.com/office/officeart/2009/3/layout/HorizontalOrganizationChart"/>
    <dgm:cxn modelId="{BD134E78-5626-45CB-8DF5-EB457AA06BE4}" type="presParOf" srcId="{A507DBCF-74D9-4C28-8729-8E0E984601DE}" destId="{EAC79D8C-5397-47B3-AA42-17B3874ADBA6}" srcOrd="3" destOrd="0" presId="urn:microsoft.com/office/officeart/2009/3/layout/HorizontalOrganizationChart"/>
    <dgm:cxn modelId="{350B07B4-34B6-4C4E-BB46-FDEEA7D61C53}" type="presParOf" srcId="{EAC79D8C-5397-47B3-AA42-17B3874ADBA6}" destId="{AD44E3A4-8285-4238-AAD1-1B2EA9171F67}" srcOrd="0" destOrd="0" presId="urn:microsoft.com/office/officeart/2009/3/layout/HorizontalOrganizationChart"/>
    <dgm:cxn modelId="{735F49C5-9A8B-43AE-96D6-C31EB8422DC3}" type="presParOf" srcId="{AD44E3A4-8285-4238-AAD1-1B2EA9171F67}" destId="{D9DA999F-19F7-4065-82DC-299664FA28E9}" srcOrd="0" destOrd="0" presId="urn:microsoft.com/office/officeart/2009/3/layout/HorizontalOrganizationChart"/>
    <dgm:cxn modelId="{C7B3202A-BECE-44B3-8A95-9C5A9F317C87}" type="presParOf" srcId="{AD44E3A4-8285-4238-AAD1-1B2EA9171F67}" destId="{8153158F-12EF-4867-98C7-A973D0A70337}" srcOrd="1" destOrd="0" presId="urn:microsoft.com/office/officeart/2009/3/layout/HorizontalOrganizationChart"/>
    <dgm:cxn modelId="{445D86DD-F341-4CCC-A559-69C6B08B195A}" type="presParOf" srcId="{EAC79D8C-5397-47B3-AA42-17B3874ADBA6}" destId="{3D7D57B1-4E27-436B-BFB2-D8AFE6A51940}" srcOrd="1" destOrd="0" presId="urn:microsoft.com/office/officeart/2009/3/layout/HorizontalOrganizationChart"/>
    <dgm:cxn modelId="{88229914-DF4E-4960-9341-F604689DA8FB}" type="presParOf" srcId="{3D7D57B1-4E27-436B-BFB2-D8AFE6A51940}" destId="{61033883-1114-4C80-ADC7-1D3CACC7A074}" srcOrd="0" destOrd="0" presId="urn:microsoft.com/office/officeart/2009/3/layout/HorizontalOrganizationChart"/>
    <dgm:cxn modelId="{25EE6729-BED7-4F4E-9FC6-6F4BB5116B65}" type="presParOf" srcId="{3D7D57B1-4E27-436B-BFB2-D8AFE6A51940}" destId="{9ED419D1-FADA-4B8C-92E1-EF3EB447C6C1}" srcOrd="1" destOrd="0" presId="urn:microsoft.com/office/officeart/2009/3/layout/HorizontalOrganizationChart"/>
    <dgm:cxn modelId="{5E3C1EE3-0946-4A59-AE91-E9DE03F45A06}" type="presParOf" srcId="{9ED419D1-FADA-4B8C-92E1-EF3EB447C6C1}" destId="{3E5312BD-4406-4D03-9844-006A7C21ADAD}" srcOrd="0" destOrd="0" presId="urn:microsoft.com/office/officeart/2009/3/layout/HorizontalOrganizationChart"/>
    <dgm:cxn modelId="{7A83D32D-A52C-4B3B-9083-C98D4A055AE2}" type="presParOf" srcId="{3E5312BD-4406-4D03-9844-006A7C21ADAD}" destId="{60666DD8-8F4A-4F60-9C6D-43338A3CA61E}" srcOrd="0" destOrd="0" presId="urn:microsoft.com/office/officeart/2009/3/layout/HorizontalOrganizationChart"/>
    <dgm:cxn modelId="{6F4019F0-6C4A-42E2-9711-3266F977B7BE}" type="presParOf" srcId="{3E5312BD-4406-4D03-9844-006A7C21ADAD}" destId="{C8E1E29B-E1EB-411F-8422-A093B44E0CC2}" srcOrd="1" destOrd="0" presId="urn:microsoft.com/office/officeart/2009/3/layout/HorizontalOrganizationChart"/>
    <dgm:cxn modelId="{43AB5F93-A80D-4137-83BB-E404EBFDC2FD}" type="presParOf" srcId="{9ED419D1-FADA-4B8C-92E1-EF3EB447C6C1}" destId="{D1E98B21-C9DB-4FA3-A106-3F3B2A205F6B}" srcOrd="1" destOrd="0" presId="urn:microsoft.com/office/officeart/2009/3/layout/HorizontalOrganizationChart"/>
    <dgm:cxn modelId="{C40C3ADE-6807-4C2B-943E-57AC5598BF94}" type="presParOf" srcId="{9ED419D1-FADA-4B8C-92E1-EF3EB447C6C1}" destId="{87E8FB90-F777-401F-A3BB-B1D14B3C9FDB}" srcOrd="2" destOrd="0" presId="urn:microsoft.com/office/officeart/2009/3/layout/HorizontalOrganizationChart"/>
    <dgm:cxn modelId="{37FC5FA4-3D40-4C40-B8C7-64D502279B5A}" type="presParOf" srcId="{3D7D57B1-4E27-436B-BFB2-D8AFE6A51940}" destId="{13FD86A8-FAC7-4329-A4A8-1789F2241630}" srcOrd="2" destOrd="0" presId="urn:microsoft.com/office/officeart/2009/3/layout/HorizontalOrganizationChart"/>
    <dgm:cxn modelId="{45AFBABB-4572-4466-9B6E-23F6B984957C}" type="presParOf" srcId="{3D7D57B1-4E27-436B-BFB2-D8AFE6A51940}" destId="{B44AAD08-9EA4-44A9-AB82-339A6614C824}" srcOrd="3" destOrd="0" presId="urn:microsoft.com/office/officeart/2009/3/layout/HorizontalOrganizationChart"/>
    <dgm:cxn modelId="{DF5CB288-71CF-4EA1-952D-DE3513721E2F}" type="presParOf" srcId="{B44AAD08-9EA4-44A9-AB82-339A6614C824}" destId="{5A45BBC7-D4E7-4F94-9713-464D23855073}" srcOrd="0" destOrd="0" presId="urn:microsoft.com/office/officeart/2009/3/layout/HorizontalOrganizationChart"/>
    <dgm:cxn modelId="{C3E65F77-51CC-4480-9973-0C1D8023E32B}" type="presParOf" srcId="{5A45BBC7-D4E7-4F94-9713-464D23855073}" destId="{E12EFD4F-BBC3-4EA9-B084-DBCDD92D939A}" srcOrd="0" destOrd="0" presId="urn:microsoft.com/office/officeart/2009/3/layout/HorizontalOrganizationChart"/>
    <dgm:cxn modelId="{8BBBCDC0-43F7-4BA5-95D0-EF92886E4302}" type="presParOf" srcId="{5A45BBC7-D4E7-4F94-9713-464D23855073}" destId="{363D68C5-232C-4AFD-9223-7F7D32EAE774}" srcOrd="1" destOrd="0" presId="urn:microsoft.com/office/officeart/2009/3/layout/HorizontalOrganizationChart"/>
    <dgm:cxn modelId="{7FB32FCA-C185-44F9-BF82-A55FC12DA957}" type="presParOf" srcId="{B44AAD08-9EA4-44A9-AB82-339A6614C824}" destId="{C98E7249-FD89-46DB-AF19-0EAB53F9D18F}" srcOrd="1" destOrd="0" presId="urn:microsoft.com/office/officeart/2009/3/layout/HorizontalOrganizationChart"/>
    <dgm:cxn modelId="{1D55C82B-3721-4217-8AA8-03524494FA48}" type="presParOf" srcId="{B44AAD08-9EA4-44A9-AB82-339A6614C824}" destId="{EDFE8DBC-C9EA-403C-A6F8-ED5DE0892D8A}" srcOrd="2" destOrd="0" presId="urn:microsoft.com/office/officeart/2009/3/layout/HorizontalOrganizationChart"/>
    <dgm:cxn modelId="{50B656CF-CB9C-4329-96EF-DBE780325B24}" type="presParOf" srcId="{EAC79D8C-5397-47B3-AA42-17B3874ADBA6}" destId="{9012321D-A1F9-45AA-B23A-2F405BBE967B}" srcOrd="2" destOrd="0" presId="urn:microsoft.com/office/officeart/2009/3/layout/HorizontalOrganizationChart"/>
    <dgm:cxn modelId="{869A866A-7FDB-49D4-A1E9-66161A6D0672}" type="presParOf" srcId="{82A77BE8-BBE4-4220-AC49-BC80C44A0FCB}" destId="{4D14556A-991F-4DF4-88A9-64614B168349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7488832" cy="3529945"/>
        <a:chOff x="0" y="0"/>
        <a:chExt cx="7488832" cy="3529945"/>
      </a:xfrm>
    </dsp:grpSpPr>
    <dsp:sp modelId="{4C937D54-2A48-4568-B1F5-8B507C2287F7}">
      <dsp:nvSpPr>
        <dsp:cNvPr id="3" name="燕尾形 2"/>
        <dsp:cNvSpPr/>
      </dsp:nvSpPr>
      <dsp:spPr bwMode="white">
        <a:xfrm rot="5400000">
          <a:off x="-286483" y="286483"/>
          <a:ext cx="1909888" cy="1336922"/>
        </a:xfrm>
        <a:prstGeom prst="chevron">
          <a:avLst/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rot="-5400000" lIns="21590" tIns="21590" rIns="21590" bIns="21590" anchor="ctr"/>
        <a:lstStyle>
          <a:lvl1pPr algn="ctr">
            <a:defRPr sz="3400"/>
          </a:lvl1pPr>
          <a:lvl2pPr marL="228600" indent="-228600" algn="ctr">
            <a:defRPr sz="2600"/>
          </a:lvl2pPr>
          <a:lvl3pPr marL="457200" indent="-228600" algn="ctr">
            <a:defRPr sz="2600"/>
          </a:lvl3pPr>
          <a:lvl4pPr marL="685800" indent="-228600" algn="ctr">
            <a:defRPr sz="2600"/>
          </a:lvl4pPr>
          <a:lvl5pPr marL="914400" indent="-228600" algn="ctr">
            <a:defRPr sz="2600"/>
          </a:lvl5pPr>
          <a:lvl6pPr marL="1143000" indent="-228600" algn="ctr">
            <a:defRPr sz="2600"/>
          </a:lvl6pPr>
          <a:lvl7pPr marL="1371600" indent="-228600" algn="ctr">
            <a:defRPr sz="2600"/>
          </a:lvl7pPr>
          <a:lvl8pPr marL="1600200" indent="-228600" algn="ctr">
            <a:defRPr sz="2600"/>
          </a:lvl8pPr>
          <a:lvl9pPr marL="1828800" indent="-228600" algn="ctr">
            <a:defRPr sz="2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dirty="0" smtClean="0"/>
            <a:t>1</a:t>
          </a:r>
          <a:endParaRPr lang="zh-CN" altLang="en-US" dirty="0"/>
        </a:p>
      </dsp:txBody>
      <dsp:txXfrm rot="5400000">
        <a:off x="-286483" y="286483"/>
        <a:ext cx="1909888" cy="1336922"/>
      </dsp:txXfrm>
    </dsp:sp>
    <dsp:sp modelId="{CC199AE2-E2FC-47FC-95B9-95541CCC65D4}">
      <dsp:nvSpPr>
        <dsp:cNvPr id="4" name="同侧圆角矩形 3"/>
        <dsp:cNvSpPr/>
      </dsp:nvSpPr>
      <dsp:spPr bwMode="white">
        <a:xfrm rot="5400000">
          <a:off x="3762696" y="-2455241"/>
          <a:ext cx="1241427" cy="6151910"/>
        </a:xfrm>
        <a:prstGeom prst="round2SameRect">
          <a:avLst/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rot="-5400000" lIns="192024" tIns="17145" rIns="17145" bIns="17145" anchor="ctr"/>
        <a:lstStyle>
          <a:lvl1pPr algn="l">
            <a:defRPr sz="2700"/>
          </a:lvl1pPr>
          <a:lvl2pPr marL="228600" indent="-228600" algn="l">
            <a:defRPr sz="2700"/>
          </a:lvl2pPr>
          <a:lvl3pPr marL="457200" indent="-228600" algn="l">
            <a:defRPr sz="2700"/>
          </a:lvl3pPr>
          <a:lvl4pPr marL="685800" indent="-228600" algn="l">
            <a:defRPr sz="2700"/>
          </a:lvl4pPr>
          <a:lvl5pPr marL="914400" indent="-228600" algn="l">
            <a:defRPr sz="2700"/>
          </a:lvl5pPr>
          <a:lvl6pPr marL="1143000" indent="-228600" algn="l">
            <a:defRPr sz="2700"/>
          </a:lvl6pPr>
          <a:lvl7pPr marL="1371600" indent="-228600" algn="l">
            <a:defRPr sz="2700"/>
          </a:lvl7pPr>
          <a:lvl8pPr marL="1600200" indent="-228600" algn="l">
            <a:defRPr sz="2700"/>
          </a:lvl8pPr>
          <a:lvl9pPr marL="1828800" indent="-228600" algn="l">
            <a:defRPr sz="2700"/>
          </a:lvl9pPr>
        </a:lstStyle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rPr>
            <a:t>了解</a:t>
          </a:r>
          <a:r>
            <a:rPr lang="zh-CN" altLang="en-US" dirty="0" smtClean="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欧姆表的原理，</a:t>
          </a:r>
          <a:r>
            <a:rPr lang="zh-CN" altLang="en-US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rPr>
            <a:t>了解</a:t>
          </a:r>
          <a:r>
            <a:rPr lang="zh-CN" altLang="en-US" dirty="0" smtClean="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欧姆表的表盘刻度等问题，并</a:t>
          </a:r>
          <a:r>
            <a:rPr lang="zh-CN" altLang="en-US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rPr>
            <a:t>学会</a:t>
          </a:r>
          <a:r>
            <a:rPr lang="zh-CN" altLang="en-US" dirty="0" smtClean="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使用欧姆表。</a:t>
          </a:r>
          <a:endParaRPr lang="zh-CN" altLang="en-US" dirty="0">
            <a:solidFill>
              <a:schemeClr val="dk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 rot="5400000">
        <a:off x="3762696" y="-2455241"/>
        <a:ext cx="1241427" cy="6151910"/>
      </dsp:txXfrm>
    </dsp:sp>
    <dsp:sp modelId="{C875D0DE-8397-4F83-A27F-5B2CF4791EAD}">
      <dsp:nvSpPr>
        <dsp:cNvPr id="5" name="燕尾形 4"/>
        <dsp:cNvSpPr/>
      </dsp:nvSpPr>
      <dsp:spPr bwMode="white">
        <a:xfrm rot="5400000">
          <a:off x="-286483" y="1906540"/>
          <a:ext cx="1909888" cy="1336922"/>
        </a:xfrm>
        <a:prstGeom prst="chevron">
          <a:avLst/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rot="-5400000" lIns="21590" tIns="21590" rIns="21590" bIns="21590" anchor="ctr"/>
        <a:lstStyle>
          <a:lvl1pPr algn="ctr">
            <a:defRPr sz="3400"/>
          </a:lvl1pPr>
          <a:lvl2pPr marL="228600" indent="-228600" algn="ctr">
            <a:defRPr sz="2600"/>
          </a:lvl2pPr>
          <a:lvl3pPr marL="457200" indent="-228600" algn="ctr">
            <a:defRPr sz="2600"/>
          </a:lvl3pPr>
          <a:lvl4pPr marL="685800" indent="-228600" algn="ctr">
            <a:defRPr sz="2600"/>
          </a:lvl4pPr>
          <a:lvl5pPr marL="914400" indent="-228600" algn="ctr">
            <a:defRPr sz="2600"/>
          </a:lvl5pPr>
          <a:lvl6pPr marL="1143000" indent="-228600" algn="ctr">
            <a:defRPr sz="2600"/>
          </a:lvl6pPr>
          <a:lvl7pPr marL="1371600" indent="-228600" algn="ctr">
            <a:defRPr sz="2600"/>
          </a:lvl7pPr>
          <a:lvl8pPr marL="1600200" indent="-228600" algn="ctr">
            <a:defRPr sz="2600"/>
          </a:lvl8pPr>
          <a:lvl9pPr marL="1828800" indent="-228600" algn="ctr">
            <a:defRPr sz="2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dirty="0" smtClean="0"/>
            <a:t>2</a:t>
          </a:r>
          <a:endParaRPr lang="zh-CN" altLang="en-US" dirty="0"/>
        </a:p>
      </dsp:txBody>
      <dsp:txXfrm rot="5400000">
        <a:off x="-286483" y="1906540"/>
        <a:ext cx="1909888" cy="1336922"/>
      </dsp:txXfrm>
    </dsp:sp>
    <dsp:sp modelId="{586E03CF-9BCB-4096-89C5-E63F6AB30090}">
      <dsp:nvSpPr>
        <dsp:cNvPr id="6" name="同侧圆角矩形 5"/>
        <dsp:cNvSpPr/>
      </dsp:nvSpPr>
      <dsp:spPr bwMode="white">
        <a:xfrm rot="5400000">
          <a:off x="3792163" y="-835185"/>
          <a:ext cx="1241427" cy="6151910"/>
        </a:xfrm>
        <a:prstGeom prst="round2SameRect">
          <a:avLst/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rot="-5400000" lIns="192024" tIns="17145" rIns="17145" bIns="17145" anchor="ctr"/>
        <a:lstStyle>
          <a:lvl1pPr algn="l">
            <a:defRPr sz="2700"/>
          </a:lvl1pPr>
          <a:lvl2pPr marL="228600" indent="-228600" algn="l">
            <a:defRPr sz="2700"/>
          </a:lvl2pPr>
          <a:lvl3pPr marL="457200" indent="-228600" algn="l">
            <a:defRPr sz="2700"/>
          </a:lvl3pPr>
          <a:lvl4pPr marL="685800" indent="-228600" algn="l">
            <a:defRPr sz="2700"/>
          </a:lvl4pPr>
          <a:lvl5pPr marL="914400" indent="-228600" algn="l">
            <a:defRPr sz="2700"/>
          </a:lvl5pPr>
          <a:lvl6pPr marL="1143000" indent="-228600" algn="l">
            <a:defRPr sz="2700"/>
          </a:lvl6pPr>
          <a:lvl7pPr marL="1371600" indent="-228600" algn="l">
            <a:defRPr sz="2700"/>
          </a:lvl7pPr>
          <a:lvl8pPr marL="1600200" indent="-228600" algn="l">
            <a:defRPr sz="2700"/>
          </a:lvl8pPr>
          <a:lvl9pPr marL="1828800" indent="-228600" algn="l">
            <a:defRPr sz="2700"/>
          </a:lvl9pPr>
        </a:lstStyle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rPr>
            <a:t>了解</a:t>
          </a:r>
          <a:r>
            <a:rPr lang="zh-CN" altLang="en-US" dirty="0" smtClean="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多用电表的构造及制作原理</a:t>
          </a:r>
          <a:endParaRPr lang="zh-CN" altLang="en-US" dirty="0">
            <a:solidFill>
              <a:schemeClr val="dk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 rot="5400000">
        <a:off x="3792163" y="-835185"/>
        <a:ext cx="1241427" cy="61519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type="chevron" r:blip="" rot="90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ound2SameRect" r:blip="" rot="90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ound2SameRect" r:blip="" rot="-90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linDir" val="fromL"/>
                      <dgm:param type="chAlign" val="t"/>
                    </dgm:alg>
                  </dgm:if>
                  <dgm:else name="Name31">
                    <dgm:alg type="hierChild">
                      <dgm:param type="linDir" val="fromR"/>
                      <dgm:param type="chAlign" val="t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linDir" val="fromL"/>
                      <dgm:param type="chAlign" val="b"/>
                    </dgm:alg>
                  </dgm:if>
                  <dgm:else name="Name35">
                    <dgm:alg type="hierChild">
                      <dgm:param type="linDir" val="fromR"/>
                      <dgm:param type="chAlign" val="b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linDir" val="fromT"/>
                      <dgm:param type="chAlign" val="l"/>
                      <dgm:param type="secLinDir" val="fromL"/>
                      <dgm:param type="secChAlign" val="t"/>
                    </dgm:alg>
                  </dgm:if>
                  <dgm:else name="Name39">
                    <dgm:alg type="hierChild">
                      <dgm:param type="linDir" val="fromT"/>
                      <dgm:param type="chAlign" val="r"/>
                      <dgm:param type="secLinDir" val="fromR"/>
                      <dgm:param type="secChAlign" val="t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linDir" val="fromL"/>
                            <dgm:param type="chAlign" val="t"/>
                          </dgm:alg>
                        </dgm:if>
                        <dgm:else name="Name93">
                          <dgm:alg type="hierChild">
                            <dgm:param type="linDir" val="fromR"/>
                            <dgm:param type="chAlign" val="t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linDir" val="fromL"/>
                            <dgm:param type="chAlign" val="b"/>
                          </dgm:alg>
                        </dgm:if>
                        <dgm:else name="Name97">
                          <dgm:alg type="hierChild">
                            <dgm:param type="linDir" val="fromR"/>
                            <dgm:param type="chAlign" val="b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linDir" val="fromT"/>
                            <dgm:param type="chAlign" val="l"/>
                            <dgm:param type="secLinDir" val="fromL"/>
                            <dgm:param type="secChAlign" val="t"/>
                          </dgm:alg>
                        </dgm:if>
                        <dgm:else name="Name101">
                          <dgm:alg type="hierChild">
                            <dgm:param type="linDir" val="fromT"/>
                            <dgm:param type="chAlign" val="r"/>
                            <dgm:param type="secLinDir" val="fromR"/>
                            <dgm:param type="secChAlign" val="t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linDir" val="fromT"/>
                        <dgm:param type="chAlign" val="l"/>
                        <dgm:param type="secLinDir" val="fromL"/>
                        <dgm:param type="secChAlign" val="t"/>
                      </dgm:alg>
                    </dgm:if>
                    <dgm:else name="Name109">
                      <dgm:alg type="hierChild">
                        <dgm:param type="linDir" val="fromT"/>
                        <dgm:param type="chAlign" val="r"/>
                        <dgm:param type="secLinDir" val="fromR"/>
                        <dgm:param type="secChAlign" val="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linDir" val="fromT"/>
                  <dgm:param type="chAlign" val="l"/>
                  <dgm:param type="secLinDir" val="fromL"/>
                  <dgm:param type="secChAlign" val="t"/>
                </dgm:alg>
              </dgm:if>
              <dgm:else name="Name113">
                <dgm:alg type="hierChild">
                  <dgm:param type="linDir" val="fromT"/>
                  <dgm:param type="chAlign" val="r"/>
                  <dgm:param type="secLinDir" val="fromR"/>
                  <dgm:param type="secChAlign" val="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linDir" val="fromL"/>
                            <dgm:param type="chAlign" val="t"/>
                          </dgm:alg>
                        </dgm:if>
                        <dgm:else name="Name145">
                          <dgm:alg type="hierChild">
                            <dgm:param type="linDir" val="fromR"/>
                            <dgm:param type="chAlign" val="t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linDir" val="fromL"/>
                            <dgm:param type="chAlign" val="b"/>
                          </dgm:alg>
                        </dgm:if>
                        <dgm:else name="Name149">
                          <dgm:alg type="hierChild">
                            <dgm:param type="linDir" val="fromR"/>
                            <dgm:param type="chAlign" val="b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linDir" val="fromT"/>
                            <dgm:param type="chAlign" val="l"/>
                            <dgm:param type="secLinDir" val="fromL"/>
                            <dgm:param type="secChAlign" val="t"/>
                          </dgm:alg>
                        </dgm:if>
                        <dgm:else name="Name153">
                          <dgm:alg type="hierChild">
                            <dgm:param type="linDir" val="fromT"/>
                            <dgm:param type="chAlign" val="r"/>
                            <dgm:param type="secLinDir" val="fromR"/>
                            <dgm:param type="secChAlign" val="t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linDir" val="fromT"/>
                        <dgm:param type="chAlign" val="l"/>
                        <dgm:param type="secLinDir" val="fromL"/>
                        <dgm:param type="secChAlign" val="t"/>
                      </dgm:alg>
                    </dgm:if>
                    <dgm:else name="Name161">
                      <dgm:alg type="hierChild">
                        <dgm:param type="linDir" val="fromT"/>
                        <dgm:param type="chAlign" val="r"/>
                        <dgm:param type="secLinDir" val="fromR"/>
                        <dgm:param type="secChAlign" val="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920"/>
            <a:ext cx="7772400" cy="147036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7100"/>
            <a:ext cx="6400800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1CFE8C7-FC9B-4632-84C0-C985AA1FC71E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1CFE8C7-FC9B-4632-84C0-C985AA1FC71E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7921"/>
            <a:ext cx="7772400" cy="136239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7388"/>
            <a:ext cx="7772400" cy="1500534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1CFE8C7-FC9B-4632-84C0-C985AA1FC71E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571"/>
            <a:ext cx="4038600" cy="452859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571"/>
            <a:ext cx="4038600" cy="452859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1CFE8C7-FC9B-4632-84C0-C985AA1FC71E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469"/>
            <a:ext cx="4040188" cy="63991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5380"/>
            <a:ext cx="4040188" cy="395220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8" y="1535469"/>
            <a:ext cx="4041775" cy="63991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8" y="2175380"/>
            <a:ext cx="4041775" cy="395220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1CFE8C7-FC9B-4632-84C0-C985AA1FC71E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1CFE8C7-FC9B-4632-84C0-C985AA1FC71E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1CFE8C7-FC9B-4632-84C0-C985AA1FC71E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3" y="273113"/>
            <a:ext cx="3008313" cy="116231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115"/>
            <a:ext cx="5111750" cy="585446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3" y="1435434"/>
            <a:ext cx="3008313" cy="4692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1CFE8C7-FC9B-4632-84C0-C985AA1FC71E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1713"/>
            <a:ext cx="5486400" cy="56686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918"/>
            <a:ext cx="5486400" cy="4115753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8581"/>
            <a:ext cx="5486400" cy="80504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1CFE8C7-FC9B-4632-84C0-C985AA1FC71E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1CFE8C7-FC9B-4632-84C0-C985AA1FC71E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703"/>
            <a:ext cx="2057400" cy="585446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703"/>
            <a:ext cx="6019800" cy="585446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1CFE8C7-FC9B-4632-84C0-C985AA1FC71E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white"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755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79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1CFE8C7-FC9B-4632-84C0-C985AA1FC71E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793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79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jpeg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microsoft.com/office/2007/relationships/diagramDrawing" Target="../diagrams/drawing2.xml"/><Relationship Id="rId4" Type="http://schemas.openxmlformats.org/officeDocument/2006/relationships/diagramColors" Target="../diagrams/colors2.xml"/><Relationship Id="rId3" Type="http://schemas.openxmlformats.org/officeDocument/2006/relationships/diagramQuickStyle" Target="../diagrams/quickStyle2.xml"/><Relationship Id="rId2" Type="http://schemas.openxmlformats.org/officeDocument/2006/relationships/diagramLayout" Target="../diagrams/layout2.xml"/><Relationship Id="rId1" Type="http://schemas.openxmlformats.org/officeDocument/2006/relationships/diagramData" Target="../diagrams/data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2050" name="标题 1"/>
          <p:cNvSpPr>
            <a:spLocks noGrp="1"/>
          </p:cNvSpPr>
          <p:nvPr>
            <p:ph type="ctrTitle" idx="4294967295"/>
          </p:nvPr>
        </p:nvSpPr>
        <p:spPr>
          <a:xfrm>
            <a:off x="0" y="1341438"/>
            <a:ext cx="7772400" cy="865187"/>
          </a:xfrm>
          <a:ln/>
        </p:spPr>
        <p:txBody>
          <a:bodyPr vert="horz" wrap="square"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eaLnBrk="1" hangingPunct="1"/>
            <a:r>
              <a:rPr lang="en-US" altLang="zh-CN" dirty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2.8</a:t>
            </a:r>
            <a:r>
              <a:rPr lang="en-US" altLang="zh-CN" sz="3600" dirty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多用电表的原理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3074" name="标题 2"/>
          <p:cNvSpPr>
            <a:spLocks noGrp="1"/>
          </p:cNvSpPr>
          <p:nvPr>
            <p:ph type="title" idx="4294967295"/>
          </p:nvPr>
        </p:nvSpPr>
        <p:spPr>
          <a:xfrm>
            <a:off x="0" y="188913"/>
            <a:ext cx="3898900" cy="576262"/>
          </a:xfrm>
          <a:ln/>
        </p:spPr>
        <p:txBody>
          <a:bodyPr vert="horz" wrap="square" lIns="91440" tIns="45720" rIns="91440" bIns="45720" anchor="ctr"/>
          <a:p>
            <a:pPr eaLnBrk="1" hangingPunct="1"/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回顾与思考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54100" y="3862388"/>
            <a:ext cx="7272338" cy="13763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50000"/>
              </a:lnSpc>
            </a:pP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3.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是否可把电流表改装成能够测量导体电阻，并能直接读出电阻数值的欧姆表呢？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Text Box 3"/>
          <p:cNvSpPr txBox="1"/>
          <p:nvPr/>
        </p:nvSpPr>
        <p:spPr>
          <a:xfrm>
            <a:off x="1042988" y="1574800"/>
            <a:ext cx="741997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如何把电流表改装成电压表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 Box 4"/>
          <p:cNvSpPr txBox="1"/>
          <p:nvPr/>
        </p:nvSpPr>
        <p:spPr>
          <a:xfrm>
            <a:off x="1042988" y="2765425"/>
            <a:ext cx="8043862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如何把电流表改装成量程较大的电流表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4098" name="标题 1"/>
          <p:cNvSpPr>
            <a:spLocks noGrp="1"/>
          </p:cNvSpPr>
          <p:nvPr>
            <p:ph type="title" idx="4294967295"/>
          </p:nvPr>
        </p:nvSpPr>
        <p:spPr>
          <a:xfrm>
            <a:off x="0" y="188913"/>
            <a:ext cx="3898900" cy="576262"/>
          </a:xfrm>
          <a:ln/>
        </p:spPr>
        <p:txBody>
          <a:bodyPr vert="horz" wrap="square" lIns="91440" tIns="45720" rIns="91440" bIns="45720" anchor="ctr"/>
          <a:p>
            <a:pPr eaLnBrk="1" hangingPunct="1"/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学习目标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3" name="图示 2"/>
          <p:cNvGraphicFramePr/>
          <p:nvPr/>
        </p:nvGraphicFramePr>
        <p:xfrm>
          <a:off x="827584" y="1772842"/>
          <a:ext cx="7488832" cy="35299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5122" name="标题 1"/>
          <p:cNvSpPr>
            <a:spLocks noGrp="1"/>
          </p:cNvSpPr>
          <p:nvPr>
            <p:ph type="title" idx="4294967295"/>
          </p:nvPr>
        </p:nvSpPr>
        <p:spPr>
          <a:xfrm>
            <a:off x="0" y="188913"/>
            <a:ext cx="3898900" cy="576262"/>
          </a:xfrm>
          <a:ln/>
        </p:spPr>
        <p:txBody>
          <a:bodyPr vert="horz" wrap="square" lIns="91440" tIns="45720" rIns="91440" bIns="45720" anchor="ctr"/>
          <a:p>
            <a:pPr eaLnBrk="1" hangingPunct="1"/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欧姆表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TextBox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755576" y="1052735"/>
            <a:ext cx="5472608" cy="4107327"/>
          </a:xfrm>
          <a:prstGeom prst="rect">
            <a:avLst/>
          </a:prstGeom>
          <a:blipFill rotWithShape="1">
            <a:blip r:embed="rId1"/>
            <a:stretch>
              <a:fillRect l="-1782" r="-1559" b="-2526"/>
            </a:stretch>
          </a:blipFill>
        </p:spPr>
        <p:txBody>
          <a:bodyPr/>
          <a:lstStyle/>
          <a:p>
            <a:pPr marR="0" defTabSz="914400">
              <a:buClrTx/>
              <a:buSzTx/>
              <a:buFontTx/>
              <a:defRPr/>
            </a:pPr>
            <a:r>
              <a:rPr kumimoji="0" lang="zh-CN" altLang="en-US" kern="1200" cap="none" spc="0" normalizeH="0" baseline="0" noProof="0">
                <a:noFill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 </a:t>
            </a:r>
            <a:endParaRPr kumimoji="0" lang="zh-CN" altLang="en-US" kern="1200" cap="none" spc="0" normalizeH="0" baseline="0" noProof="0">
              <a:noFill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027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8238" y="1895475"/>
            <a:ext cx="2628900" cy="29892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 bwMode="auto">
          <a:xfrm>
            <a:off x="1295400" y="692150"/>
            <a:ext cx="7848600" cy="4394200"/>
          </a:xfrm>
          <a:blipFill rotWithShape="1">
            <a:blip r:embed="rId1"/>
            <a:stretch>
              <a:fillRect l="-1165" r="-1165"/>
            </a:stretch>
          </a:blipFill>
          <a:ln>
            <a:miter lim="800000"/>
          </a:ln>
          <a:effectLst/>
          <a:scene3d>
            <a:camera prst="orthographicFront"/>
            <a:lightRig rig="balanced" dir="t"/>
          </a:scene3d>
          <a:sp3d prstMaterial="plastic"/>
        </p:spPr>
        <p:txBody>
          <a:bodyPr vert="horz" wrap="square" lIns="91440" tIns="45720" rIns="91440" bIns="45720" numCol="1" rtlCol="0" anchor="t" anchorCtr="0" compatLnSpc="1">
            <a:normAutofit/>
          </a:bodyPr>
          <a:lstStyle/>
          <a:p>
            <a:pPr marL="0" marR="0" lvl="0" indent="0" algn="just" defTabSz="914400" rtl="0" eaLnBrk="0" fontAlgn="auto" latinLnBrk="0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j-cs"/>
              </a:rPr>
              <a:t> </a:t>
            </a: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+mj-cs"/>
            </a:endParaRPr>
          </a:p>
        </p:txBody>
      </p:sp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463" y="3575050"/>
            <a:ext cx="3816350" cy="23336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 bwMode="auto">
          <a:xfrm>
            <a:off x="0" y="692150"/>
            <a:ext cx="7775575" cy="4610100"/>
          </a:xfrm>
          <a:blipFill rotWithShape="1">
            <a:blip r:embed="rId1"/>
            <a:stretch>
              <a:fillRect l="-1176" r="-1254"/>
            </a:stretch>
          </a:blipFill>
          <a:ln>
            <a:miter lim="800000"/>
          </a:ln>
          <a:effectLst/>
          <a:scene3d>
            <a:camera prst="orthographicFront"/>
            <a:lightRig rig="balanced" dir="t"/>
          </a:scene3d>
          <a:sp3d prstMaterial="plastic"/>
        </p:spPr>
        <p:txBody>
          <a:bodyPr vert="horz" wrap="square" lIns="91440" tIns="45720" rIns="91440" bIns="45720" numCol="1" rtlCol="0" anchor="t" anchorCtr="0" compatLnSpc="1">
            <a:normAutofit/>
          </a:bodyPr>
          <a:lstStyle/>
          <a:p>
            <a:pPr marL="0" marR="0" lvl="0" indent="0" algn="just" defTabSz="914400" rtl="0" eaLnBrk="0" fontAlgn="auto" latinLnBrk="0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j-cs"/>
              </a:rPr>
              <a:t> </a:t>
            </a: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+mj-cs"/>
            </a:endParaRPr>
          </a:p>
        </p:txBody>
      </p:sp>
      <p:pic>
        <p:nvPicPr>
          <p:cNvPr id="11268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2388" y="2698750"/>
            <a:ext cx="3114675" cy="33258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0" y="692150"/>
            <a:ext cx="4608513" cy="1873250"/>
          </a:xfrm>
          <a:ln/>
        </p:spPr>
        <p:txBody>
          <a:bodyPr vert="horz" wrap="square" lIns="91440" tIns="45720" rIns="91440" bIns="45720" anchor="t"/>
          <a:p>
            <a:pPr marL="0" indent="0"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zh-CN" alt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两表笔断路</a:t>
            </a:r>
            <a:endParaRPr lang="en-US" altLang="zh-CN" sz="2400" dirty="0">
              <a:solidFill>
                <a:srgbClr val="0070C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0" indent="0"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表头电流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I=0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处，对应欧姆表刻度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0" indent="0"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（左侧），如图乙所示。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0" indent="0"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zh-CN" altLang="en-US" sz="24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4098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13375" y="549275"/>
            <a:ext cx="2759075" cy="28813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TextBox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755576" y="3574604"/>
            <a:ext cx="4752527" cy="2308324"/>
          </a:xfrm>
          <a:prstGeom prst="rect">
            <a:avLst/>
          </a:prstGeom>
          <a:blipFill rotWithShape="1">
            <a:blip r:embed="rId2"/>
            <a:stretch>
              <a:fillRect l="-2051" r="-1923" b="-1319"/>
            </a:stretch>
          </a:blipFill>
        </p:spPr>
        <p:txBody>
          <a:bodyPr/>
          <a:lstStyle/>
          <a:p>
            <a:pPr marR="0" defTabSz="914400">
              <a:buClrTx/>
              <a:buSzTx/>
              <a:buFontTx/>
              <a:defRPr/>
            </a:pPr>
            <a:r>
              <a:rPr kumimoji="0" lang="zh-CN" altLang="en-US" kern="1200" cap="none" spc="0" normalizeH="0" baseline="0" noProof="0">
                <a:noFill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 </a:t>
            </a:r>
            <a:endParaRPr kumimoji="0" lang="zh-CN" altLang="en-US" kern="1200" cap="none" spc="0" normalizeH="0" baseline="0" noProof="0">
              <a:noFill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4099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3375" y="3478213"/>
            <a:ext cx="2808288" cy="27606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9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charRg st="9" end="2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26" end="3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charRg st="26" end="3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1582738" y="692150"/>
            <a:ext cx="7561262" cy="4538663"/>
          </a:xfrm>
          <a:ln/>
        </p:spPr>
        <p:txBody>
          <a:bodyPr vert="horz" wrap="square" lIns="91440" tIns="45720" rIns="91440" bIns="45720" anchor="t"/>
          <a:p>
            <a:pPr marL="0" indent="0"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知识点拨</a:t>
            </a:r>
            <a:endParaRPr lang="en-US" altLang="zh-CN" dirty="0">
              <a:solidFill>
                <a:srgbClr val="0070C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0" indent="0"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）对于欧姆表，其指针偏转情况与前面学习的电流表、电压表不同。</a:t>
            </a:r>
            <a:r>
              <a:rPr lang="zh-CN" alt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指针偏角越大，电阻越小；指针偏角越小，电阻越大。</a:t>
            </a:r>
            <a:endParaRPr lang="en-US" altLang="zh-CN" sz="2400" dirty="0">
              <a:solidFill>
                <a:srgbClr val="0070C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0" indent="0"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）欧姆表的电流是内部电源提供的，而流过电压表和电流表的电流是外电路电源提供的。</a:t>
            </a:r>
            <a:endParaRPr lang="zh-CN" altLang="en-US" sz="24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5" end="6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charRg st="5" end="6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62" end="10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charRg st="62" end="10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10242" name="内容占位符 1"/>
          <p:cNvSpPr>
            <a:spLocks noGrp="1"/>
          </p:cNvSpPr>
          <p:nvPr>
            <p:ph idx="1"/>
          </p:nvPr>
        </p:nvSpPr>
        <p:spPr>
          <a:xfrm>
            <a:off x="0" y="908050"/>
            <a:ext cx="8229600" cy="4106863"/>
          </a:xfrm>
          <a:ln/>
        </p:spPr>
        <p:txBody>
          <a:bodyPr vert="horz" wrap="square" lIns="91440" tIns="45720" rIns="91440" bIns="45720" anchor="t"/>
          <a:p>
            <a:pPr marL="0" indent="0"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思考</a:t>
            </a:r>
            <a:endParaRPr lang="en-US" altLang="zh-CN" dirty="0">
              <a:solidFill>
                <a:srgbClr val="0070C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0" indent="0"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判断下列说法的正误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0" indent="0"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）欧姆表的每一档测量范围都是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0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到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∞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。       （   ）                                      （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）欧姆表的电阻零刻度在最右端满偏电流处。     （      ）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0" indent="0"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）因为欧姆表内接有电源，所以电流是从红表笔流出，黑表笔流出。                                                                   （      ）</a:t>
            </a:r>
            <a:endParaRPr lang="zh-CN" altLang="en-US" sz="24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92950" y="3717925"/>
            <a:ext cx="1011238" cy="9636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9925" y="2060575"/>
            <a:ext cx="1011238" cy="9636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9925" y="2708275"/>
            <a:ext cx="1011238" cy="8874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11266" name="标题 2"/>
          <p:cNvSpPr>
            <a:spLocks noGrp="1"/>
          </p:cNvSpPr>
          <p:nvPr>
            <p:ph type="title" idx="4294967295"/>
          </p:nvPr>
        </p:nvSpPr>
        <p:spPr>
          <a:xfrm>
            <a:off x="0" y="188913"/>
            <a:ext cx="3898900" cy="576262"/>
          </a:xfrm>
          <a:ln/>
        </p:spPr>
        <p:txBody>
          <a:bodyPr vert="horz" wrap="square" lIns="91440" tIns="45720" rIns="91440" bIns="45720" anchor="ctr"/>
          <a:p>
            <a:pPr eaLnBrk="1" hangingPunct="1"/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多用电表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08063" y="1628775"/>
            <a:ext cx="7127875" cy="3417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50000"/>
              </a:lnSpc>
            </a:pP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en-US" altLang="zh-CN" sz="24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  <a:r>
              <a:rPr lang="zh-CN" altLang="en-US" sz="24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多用电表的构造及原理</a:t>
            </a:r>
            <a:endParaRPr lang="en-US" altLang="zh-CN" sz="2400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多用电表又叫“</a:t>
            </a:r>
            <a:r>
              <a:rPr lang="zh-CN" altLang="en-US" sz="24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万用表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”，是一种集测量</a:t>
            </a:r>
            <a:r>
              <a:rPr lang="zh-CN" altLang="en-US" sz="24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交流与直流电压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zh-CN" altLang="en-US" sz="24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电流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和</a:t>
            </a:r>
            <a:r>
              <a:rPr lang="zh-CN" altLang="en-US" sz="24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电阻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等功能于一体的测量仪器。它具有用途多、量程广、使用方便等优点。</a:t>
            </a:r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下面我们一起来认识一下它的结构</a:t>
            </a:r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79" end="9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charRg st="79" end="9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43500" y="1379538"/>
            <a:ext cx="4000500" cy="4002087"/>
          </a:xfrm>
          <a:ln/>
        </p:spPr>
        <p:txBody>
          <a:bodyPr vert="horz" wrap="square" lIns="91440" tIns="45720" rIns="91440" bIns="45720" anchor="t"/>
          <a:p>
            <a:pPr marL="0" indent="0"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1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为电流测量端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0" indent="0"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3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为电阻测量端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0" indent="0"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5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为电压测量端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0" indent="0"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en-US" altLang="en-US" sz="24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0" indent="0"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测量时，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黑表笔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插入“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-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”插孔，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红表笔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插入“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+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”插孔</a:t>
            </a:r>
            <a:endParaRPr lang="zh-CN" altLang="en-US" sz="24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12291" name="Group 3"/>
          <p:cNvGrpSpPr/>
          <p:nvPr/>
        </p:nvGrpSpPr>
        <p:grpSpPr>
          <a:xfrm>
            <a:off x="1012825" y="1019175"/>
            <a:ext cx="1495425" cy="3675063"/>
            <a:chOff x="1086" y="1298"/>
            <a:chExt cx="978" cy="2314"/>
          </a:xfrm>
        </p:grpSpPr>
        <p:sp>
          <p:nvSpPr>
            <p:cNvPr id="12353" name="Rectangle 4"/>
            <p:cNvSpPr/>
            <p:nvPr/>
          </p:nvSpPr>
          <p:spPr>
            <a:xfrm>
              <a:off x="1110" y="1389"/>
              <a:ext cx="771" cy="272"/>
            </a:xfrm>
            <a:prstGeom prst="rect">
              <a:avLst/>
            </a:prstGeom>
            <a:noFill/>
            <a:ln w="28575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>
              <a:spAutoFit/>
            </a:bodyPr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354" name="Rectangle 5"/>
            <p:cNvSpPr/>
            <p:nvPr/>
          </p:nvSpPr>
          <p:spPr>
            <a:xfrm>
              <a:off x="1237" y="1616"/>
              <a:ext cx="182" cy="90"/>
            </a:xfrm>
            <a:prstGeom prst="rect">
              <a:avLst/>
            </a:prstGeom>
            <a:solidFill>
              <a:schemeClr val="bg1"/>
            </a:solidFill>
            <a:ln w="254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>
              <a:spAutoFit/>
            </a:bodyPr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355" name="Rectangle 6"/>
            <p:cNvSpPr/>
            <p:nvPr/>
          </p:nvSpPr>
          <p:spPr>
            <a:xfrm>
              <a:off x="1594" y="1616"/>
              <a:ext cx="182" cy="90"/>
            </a:xfrm>
            <a:prstGeom prst="rect">
              <a:avLst/>
            </a:prstGeom>
            <a:solidFill>
              <a:schemeClr val="bg1"/>
            </a:solidFill>
            <a:ln w="254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>
              <a:spAutoFit/>
            </a:bodyPr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356" name="Oval 7"/>
            <p:cNvSpPr/>
            <p:nvPr/>
          </p:nvSpPr>
          <p:spPr>
            <a:xfrm>
              <a:off x="1393" y="1298"/>
              <a:ext cx="181" cy="181"/>
            </a:xfrm>
            <a:prstGeom prst="ellipse">
              <a:avLst/>
            </a:prstGeom>
            <a:solidFill>
              <a:schemeClr val="bg1"/>
            </a:solidFill>
            <a:ln w="25400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>
              <a:spAutoFit/>
            </a:bodyPr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357" name="Line 8"/>
            <p:cNvSpPr/>
            <p:nvPr/>
          </p:nvSpPr>
          <p:spPr>
            <a:xfrm flipV="1">
              <a:off x="1484" y="1308"/>
              <a:ext cx="0" cy="136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2358" name="Line 9"/>
            <p:cNvSpPr/>
            <p:nvPr/>
          </p:nvSpPr>
          <p:spPr>
            <a:xfrm>
              <a:off x="1110" y="1661"/>
              <a:ext cx="0" cy="1179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2359" name="Oval 10"/>
            <p:cNvSpPr/>
            <p:nvPr/>
          </p:nvSpPr>
          <p:spPr>
            <a:xfrm>
              <a:off x="1086" y="2851"/>
              <a:ext cx="46" cy="46"/>
            </a:xfrm>
            <a:prstGeom prst="ellipse">
              <a:avLst/>
            </a:prstGeom>
            <a:noFill/>
            <a:ln w="254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>
              <a:spAutoFit/>
            </a:bodyPr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360" name="Oval 11"/>
            <p:cNvSpPr/>
            <p:nvPr/>
          </p:nvSpPr>
          <p:spPr>
            <a:xfrm>
              <a:off x="1484" y="1631"/>
              <a:ext cx="46" cy="46"/>
            </a:xfrm>
            <a:prstGeom prst="ellipse">
              <a:avLst/>
            </a:prstGeom>
            <a:solidFill>
              <a:srgbClr val="FF0000"/>
            </a:solidFill>
            <a:ln w="254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>
              <a:spAutoFit/>
            </a:bodyPr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361" name="Oval 12"/>
            <p:cNvSpPr/>
            <p:nvPr/>
          </p:nvSpPr>
          <p:spPr>
            <a:xfrm>
              <a:off x="2018" y="2614"/>
              <a:ext cx="46" cy="46"/>
            </a:xfrm>
            <a:prstGeom prst="ellipse">
              <a:avLst/>
            </a:prstGeom>
            <a:noFill/>
            <a:ln w="254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>
              <a:spAutoFit/>
            </a:bodyPr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362" name="Oval 13"/>
            <p:cNvSpPr/>
            <p:nvPr/>
          </p:nvSpPr>
          <p:spPr>
            <a:xfrm>
              <a:off x="1086" y="1641"/>
              <a:ext cx="46" cy="46"/>
            </a:xfrm>
            <a:prstGeom prst="ellipse">
              <a:avLst/>
            </a:prstGeom>
            <a:solidFill>
              <a:srgbClr val="FF0000"/>
            </a:solidFill>
            <a:ln w="254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>
              <a:spAutoFit/>
            </a:bodyPr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363" name="Line 14"/>
            <p:cNvSpPr/>
            <p:nvPr/>
          </p:nvSpPr>
          <p:spPr>
            <a:xfrm>
              <a:off x="1511" y="1653"/>
              <a:ext cx="0" cy="953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2364" name="Line 15"/>
            <p:cNvSpPr/>
            <p:nvPr/>
          </p:nvSpPr>
          <p:spPr>
            <a:xfrm>
              <a:off x="1519" y="2590"/>
              <a:ext cx="499" cy="45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12365" name="Group 16"/>
            <p:cNvGrpSpPr/>
            <p:nvPr/>
          </p:nvGrpSpPr>
          <p:grpSpPr>
            <a:xfrm>
              <a:off x="1111" y="2886"/>
              <a:ext cx="117" cy="726"/>
              <a:chOff x="3822" y="2477"/>
              <a:chExt cx="117" cy="726"/>
            </a:xfrm>
          </p:grpSpPr>
          <p:sp>
            <p:nvSpPr>
              <p:cNvPr id="12366" name="Freeform 17"/>
              <p:cNvSpPr/>
              <p:nvPr/>
            </p:nvSpPr>
            <p:spPr>
              <a:xfrm>
                <a:off x="3833" y="2477"/>
                <a:ext cx="106" cy="726"/>
              </a:xfrm>
              <a:custGeom>
                <a:avLst/>
                <a:gdLst>
                  <a:gd name="txL" fmla="*/ 0 w 106"/>
                  <a:gd name="txT" fmla="*/ 0 h 726"/>
                  <a:gd name="txR" fmla="*/ 106 w 106"/>
                  <a:gd name="txB" fmla="*/ 726 h 726"/>
                </a:gdLst>
                <a:ahLst/>
                <a:cxnLst>
                  <a:cxn ang="0">
                    <a:pos x="15" y="0"/>
                  </a:cxn>
                  <a:cxn ang="0">
                    <a:pos x="106" y="136"/>
                  </a:cxn>
                  <a:cxn ang="0">
                    <a:pos x="15" y="273"/>
                  </a:cxn>
                  <a:cxn ang="0">
                    <a:pos x="106" y="409"/>
                  </a:cxn>
                  <a:cxn ang="0">
                    <a:pos x="15" y="454"/>
                  </a:cxn>
                  <a:cxn ang="0">
                    <a:pos x="15" y="726"/>
                  </a:cxn>
                </a:cxnLst>
                <a:rect l="txL" t="txT" r="txR" b="txB"/>
                <a:pathLst>
                  <a:path w="106" h="726">
                    <a:moveTo>
                      <a:pt x="15" y="0"/>
                    </a:moveTo>
                    <a:cubicBezTo>
                      <a:pt x="60" y="45"/>
                      <a:pt x="106" y="91"/>
                      <a:pt x="106" y="136"/>
                    </a:cubicBezTo>
                    <a:cubicBezTo>
                      <a:pt x="106" y="181"/>
                      <a:pt x="15" y="228"/>
                      <a:pt x="15" y="273"/>
                    </a:cubicBezTo>
                    <a:cubicBezTo>
                      <a:pt x="15" y="318"/>
                      <a:pt x="106" y="379"/>
                      <a:pt x="106" y="409"/>
                    </a:cubicBezTo>
                    <a:cubicBezTo>
                      <a:pt x="106" y="439"/>
                      <a:pt x="30" y="401"/>
                      <a:pt x="15" y="454"/>
                    </a:cubicBezTo>
                    <a:cubicBezTo>
                      <a:pt x="0" y="507"/>
                      <a:pt x="7" y="616"/>
                      <a:pt x="15" y="726"/>
                    </a:cubicBezTo>
                  </a:path>
                </a:pathLst>
              </a:custGeom>
              <a:noFill/>
              <a:ln w="254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>
                <a:spAutoFit/>
              </a:bodyPr>
              <a:p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2367" name="Rectangle 18"/>
              <p:cNvSpPr/>
              <p:nvPr/>
            </p:nvSpPr>
            <p:spPr>
              <a:xfrm>
                <a:off x="3822" y="2966"/>
                <a:ext cx="46" cy="182"/>
              </a:xfrm>
              <a:prstGeom prst="rect">
                <a:avLst/>
              </a:prstGeom>
              <a:solidFill>
                <a:srgbClr val="FF0000"/>
              </a:solidFill>
              <a:ln w="25400" cap="flat" cmpd="sng">
                <a:solidFill>
                  <a:srgbClr val="FF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>
                <a:spAutoFit/>
              </a:bodyPr>
              <a:p>
                <a:endParaRPr lang="zh-CN" altLang="en-US" dirty="0">
                  <a:latin typeface="Calibri" panose="020F0502020204030204" pitchFamily="34" charset="0"/>
                </a:endParaRPr>
              </a:p>
            </p:txBody>
          </p:sp>
        </p:grpSp>
      </p:grpSp>
      <p:grpSp>
        <p:nvGrpSpPr>
          <p:cNvPr id="5" name="Group 19"/>
          <p:cNvGrpSpPr/>
          <p:nvPr/>
        </p:nvGrpSpPr>
        <p:grpSpPr>
          <a:xfrm>
            <a:off x="2008188" y="1557338"/>
            <a:ext cx="754062" cy="1335087"/>
            <a:chOff x="1853" y="1637"/>
            <a:chExt cx="438" cy="841"/>
          </a:xfrm>
        </p:grpSpPr>
        <p:sp>
          <p:nvSpPr>
            <p:cNvPr id="12349" name="Oval 20"/>
            <p:cNvSpPr/>
            <p:nvPr/>
          </p:nvSpPr>
          <p:spPr>
            <a:xfrm>
              <a:off x="2245" y="2432"/>
              <a:ext cx="46" cy="46"/>
            </a:xfrm>
            <a:prstGeom prst="ellipse">
              <a:avLst/>
            </a:prstGeom>
            <a:noFill/>
            <a:ln w="254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>
              <a:spAutoFit/>
            </a:bodyPr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350" name="Oval 21"/>
            <p:cNvSpPr/>
            <p:nvPr/>
          </p:nvSpPr>
          <p:spPr>
            <a:xfrm>
              <a:off x="1853" y="1637"/>
              <a:ext cx="46" cy="46"/>
            </a:xfrm>
            <a:prstGeom prst="ellipse">
              <a:avLst/>
            </a:prstGeom>
            <a:solidFill>
              <a:srgbClr val="FF0000"/>
            </a:solidFill>
            <a:ln w="254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>
              <a:spAutoFit/>
            </a:bodyPr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351" name="Line 22"/>
            <p:cNvSpPr/>
            <p:nvPr/>
          </p:nvSpPr>
          <p:spPr>
            <a:xfrm>
              <a:off x="1882" y="1661"/>
              <a:ext cx="0" cy="544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2352" name="Line 23"/>
            <p:cNvSpPr/>
            <p:nvPr/>
          </p:nvSpPr>
          <p:spPr>
            <a:xfrm>
              <a:off x="1882" y="2205"/>
              <a:ext cx="363" cy="227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6" name="Group 24"/>
          <p:cNvGrpSpPr/>
          <p:nvPr/>
        </p:nvGrpSpPr>
        <p:grpSpPr>
          <a:xfrm>
            <a:off x="2017713" y="1319213"/>
            <a:ext cx="1211262" cy="1485900"/>
            <a:chOff x="1858" y="1487"/>
            <a:chExt cx="705" cy="936"/>
          </a:xfrm>
        </p:grpSpPr>
        <p:sp>
          <p:nvSpPr>
            <p:cNvPr id="12335" name="Oval 25"/>
            <p:cNvSpPr/>
            <p:nvPr/>
          </p:nvSpPr>
          <p:spPr>
            <a:xfrm>
              <a:off x="2517" y="2377"/>
              <a:ext cx="46" cy="46"/>
            </a:xfrm>
            <a:prstGeom prst="ellipse">
              <a:avLst/>
            </a:prstGeom>
            <a:noFill/>
            <a:ln w="254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>
              <a:spAutoFit/>
            </a:bodyPr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336" name="Oval 26"/>
            <p:cNvSpPr/>
            <p:nvPr/>
          </p:nvSpPr>
          <p:spPr>
            <a:xfrm>
              <a:off x="1858" y="1487"/>
              <a:ext cx="46" cy="46"/>
            </a:xfrm>
            <a:prstGeom prst="ellipse">
              <a:avLst/>
            </a:prstGeom>
            <a:solidFill>
              <a:srgbClr val="FF0000"/>
            </a:solidFill>
            <a:ln w="254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>
              <a:spAutoFit/>
            </a:bodyPr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337" name="Oval 27"/>
            <p:cNvSpPr/>
            <p:nvPr/>
          </p:nvSpPr>
          <p:spPr>
            <a:xfrm>
              <a:off x="2224" y="1768"/>
              <a:ext cx="46" cy="46"/>
            </a:xfrm>
            <a:prstGeom prst="ellipse">
              <a:avLst/>
            </a:prstGeom>
            <a:solidFill>
              <a:srgbClr val="FF0000"/>
            </a:solidFill>
            <a:ln w="254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>
              <a:spAutoFit/>
            </a:bodyPr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338" name="Line 28"/>
            <p:cNvSpPr/>
            <p:nvPr/>
          </p:nvSpPr>
          <p:spPr>
            <a:xfrm>
              <a:off x="1890" y="1509"/>
              <a:ext cx="363" cy="0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2339" name="Line 29"/>
            <p:cNvSpPr/>
            <p:nvPr/>
          </p:nvSpPr>
          <p:spPr>
            <a:xfrm>
              <a:off x="2245" y="1517"/>
              <a:ext cx="0" cy="136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2340" name="Line 30"/>
            <p:cNvSpPr/>
            <p:nvPr/>
          </p:nvSpPr>
          <p:spPr>
            <a:xfrm>
              <a:off x="2200" y="1661"/>
              <a:ext cx="90" cy="0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2341" name="Line 31"/>
            <p:cNvSpPr/>
            <p:nvPr/>
          </p:nvSpPr>
          <p:spPr>
            <a:xfrm>
              <a:off x="2154" y="1712"/>
              <a:ext cx="182" cy="0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2342" name="Line 32"/>
            <p:cNvSpPr/>
            <p:nvPr/>
          </p:nvSpPr>
          <p:spPr>
            <a:xfrm>
              <a:off x="2245" y="1714"/>
              <a:ext cx="0" cy="499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2343" name="Rectangle 33"/>
            <p:cNvSpPr/>
            <p:nvPr/>
          </p:nvSpPr>
          <p:spPr>
            <a:xfrm>
              <a:off x="2200" y="1842"/>
              <a:ext cx="90" cy="182"/>
            </a:xfrm>
            <a:prstGeom prst="rect">
              <a:avLst/>
            </a:prstGeom>
            <a:solidFill>
              <a:schemeClr val="bg1"/>
            </a:solidFill>
            <a:ln w="28575" cap="flat" cmpd="sng">
              <a:solidFill>
                <a:srgbClr val="0000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>
              <a:spAutoFit/>
            </a:bodyPr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344" name="Line 34"/>
            <p:cNvSpPr/>
            <p:nvPr/>
          </p:nvSpPr>
          <p:spPr>
            <a:xfrm>
              <a:off x="2245" y="2205"/>
              <a:ext cx="272" cy="182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2345" name="Line 35"/>
            <p:cNvSpPr/>
            <p:nvPr/>
          </p:nvSpPr>
          <p:spPr>
            <a:xfrm flipH="1">
              <a:off x="2290" y="1933"/>
              <a:ext cx="136" cy="0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2346" name="Line 36"/>
            <p:cNvSpPr/>
            <p:nvPr/>
          </p:nvSpPr>
          <p:spPr>
            <a:xfrm flipV="1">
              <a:off x="2426" y="1797"/>
              <a:ext cx="0" cy="136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2347" name="Line 37"/>
            <p:cNvSpPr/>
            <p:nvPr/>
          </p:nvSpPr>
          <p:spPr>
            <a:xfrm flipH="1">
              <a:off x="2245" y="1797"/>
              <a:ext cx="181" cy="0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2348" name="Text Box 38"/>
            <p:cNvSpPr txBox="1"/>
            <p:nvPr/>
          </p:nvSpPr>
          <p:spPr>
            <a:xfrm>
              <a:off x="1951" y="1682"/>
              <a:ext cx="318" cy="231"/>
            </a:xfrm>
            <a:prstGeom prst="rect">
              <a:avLst/>
            </a:prstGeom>
            <a:noFill/>
            <a:ln w="28575">
              <a:noFill/>
            </a:ln>
          </p:spPr>
          <p:txBody>
            <a:bodyPr>
              <a:spAutoFit/>
            </a:bodyPr>
            <a:p>
              <a:pPr algn="ctr"/>
              <a:r>
                <a:rPr lang="en-US" altLang="zh-CN" dirty="0">
                  <a:solidFill>
                    <a:srgbClr val="FF3399"/>
                  </a:solidFill>
                  <a:latin typeface="Times New Roman" panose="02020603050405020304" pitchFamily="18" charset="0"/>
                  <a:ea typeface="华文行楷" pitchFamily="2" charset="-122"/>
                </a:rPr>
                <a:t>E</a:t>
              </a:r>
              <a:endParaRPr lang="en-US" altLang="zh-CN" dirty="0">
                <a:solidFill>
                  <a:srgbClr val="FF3399"/>
                </a:solidFill>
                <a:latin typeface="Times New Roman" panose="02020603050405020304" pitchFamily="18" charset="0"/>
                <a:ea typeface="华文行楷" pitchFamily="2" charset="-122"/>
              </a:endParaRPr>
            </a:p>
          </p:txBody>
        </p:sp>
      </p:grpSp>
      <p:grpSp>
        <p:nvGrpSpPr>
          <p:cNvPr id="7" name="Group 39"/>
          <p:cNvGrpSpPr/>
          <p:nvPr/>
        </p:nvGrpSpPr>
        <p:grpSpPr>
          <a:xfrm>
            <a:off x="2640013" y="1320800"/>
            <a:ext cx="1412875" cy="1508125"/>
            <a:chOff x="2216" y="1482"/>
            <a:chExt cx="822" cy="950"/>
          </a:xfrm>
        </p:grpSpPr>
        <p:sp>
          <p:nvSpPr>
            <p:cNvPr id="12320" name="Oval 40"/>
            <p:cNvSpPr/>
            <p:nvPr/>
          </p:nvSpPr>
          <p:spPr>
            <a:xfrm>
              <a:off x="2789" y="2386"/>
              <a:ext cx="46" cy="46"/>
            </a:xfrm>
            <a:prstGeom prst="ellipse">
              <a:avLst/>
            </a:prstGeom>
            <a:noFill/>
            <a:ln w="254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>
              <a:spAutoFit/>
            </a:bodyPr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321" name="Oval 41"/>
            <p:cNvSpPr/>
            <p:nvPr/>
          </p:nvSpPr>
          <p:spPr>
            <a:xfrm>
              <a:off x="2216" y="1482"/>
              <a:ext cx="46" cy="46"/>
            </a:xfrm>
            <a:prstGeom prst="ellipse">
              <a:avLst/>
            </a:prstGeom>
            <a:solidFill>
              <a:srgbClr val="FF0000"/>
            </a:solidFill>
            <a:ln w="254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>
              <a:spAutoFit/>
            </a:bodyPr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322" name="Oval 42"/>
            <p:cNvSpPr/>
            <p:nvPr/>
          </p:nvSpPr>
          <p:spPr>
            <a:xfrm>
              <a:off x="2677" y="1941"/>
              <a:ext cx="46" cy="46"/>
            </a:xfrm>
            <a:prstGeom prst="ellipse">
              <a:avLst/>
            </a:prstGeom>
            <a:solidFill>
              <a:srgbClr val="FF0000"/>
            </a:solidFill>
            <a:ln w="254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>
              <a:spAutoFit/>
            </a:bodyPr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323" name="Line 43"/>
            <p:cNvSpPr/>
            <p:nvPr/>
          </p:nvSpPr>
          <p:spPr>
            <a:xfrm>
              <a:off x="2648" y="1629"/>
              <a:ext cx="90" cy="0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2324" name="Line 44"/>
            <p:cNvSpPr/>
            <p:nvPr/>
          </p:nvSpPr>
          <p:spPr>
            <a:xfrm>
              <a:off x="2608" y="1677"/>
              <a:ext cx="182" cy="0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2325" name="Line 45"/>
            <p:cNvSpPr/>
            <p:nvPr/>
          </p:nvSpPr>
          <p:spPr>
            <a:xfrm>
              <a:off x="2245" y="1509"/>
              <a:ext cx="454" cy="0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2326" name="Line 46"/>
            <p:cNvSpPr/>
            <p:nvPr/>
          </p:nvSpPr>
          <p:spPr>
            <a:xfrm>
              <a:off x="2691" y="1501"/>
              <a:ext cx="0" cy="136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2327" name="Line 47"/>
            <p:cNvSpPr/>
            <p:nvPr/>
          </p:nvSpPr>
          <p:spPr>
            <a:xfrm>
              <a:off x="2699" y="1669"/>
              <a:ext cx="0" cy="635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2328" name="Rectangle 48"/>
            <p:cNvSpPr/>
            <p:nvPr/>
          </p:nvSpPr>
          <p:spPr>
            <a:xfrm>
              <a:off x="2653" y="1728"/>
              <a:ext cx="91" cy="182"/>
            </a:xfrm>
            <a:prstGeom prst="rect">
              <a:avLst/>
            </a:prstGeom>
            <a:solidFill>
              <a:schemeClr val="bg1"/>
            </a:solidFill>
            <a:ln w="28575" cap="flat" cmpd="sng">
              <a:solidFill>
                <a:srgbClr val="0000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>
              <a:spAutoFit/>
            </a:bodyPr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329" name="Rectangle 49"/>
            <p:cNvSpPr/>
            <p:nvPr/>
          </p:nvSpPr>
          <p:spPr>
            <a:xfrm>
              <a:off x="2653" y="2023"/>
              <a:ext cx="91" cy="182"/>
            </a:xfrm>
            <a:prstGeom prst="rect">
              <a:avLst/>
            </a:prstGeom>
            <a:solidFill>
              <a:schemeClr val="bg1"/>
            </a:solidFill>
            <a:ln w="28575" cap="flat" cmpd="sng">
              <a:solidFill>
                <a:srgbClr val="0000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>
              <a:spAutoFit/>
            </a:bodyPr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330" name="Line 50"/>
            <p:cNvSpPr/>
            <p:nvPr/>
          </p:nvSpPr>
          <p:spPr>
            <a:xfrm>
              <a:off x="2707" y="1963"/>
              <a:ext cx="181" cy="0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2331" name="Line 51"/>
            <p:cNvSpPr/>
            <p:nvPr/>
          </p:nvSpPr>
          <p:spPr>
            <a:xfrm>
              <a:off x="2880" y="1971"/>
              <a:ext cx="0" cy="136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2332" name="Line 52"/>
            <p:cNvSpPr/>
            <p:nvPr/>
          </p:nvSpPr>
          <p:spPr>
            <a:xfrm flipH="1">
              <a:off x="2744" y="2107"/>
              <a:ext cx="136" cy="0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2333" name="Line 53"/>
            <p:cNvSpPr/>
            <p:nvPr/>
          </p:nvSpPr>
          <p:spPr>
            <a:xfrm>
              <a:off x="2699" y="2296"/>
              <a:ext cx="90" cy="91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2334" name="Text Box 54"/>
            <p:cNvSpPr txBox="1"/>
            <p:nvPr/>
          </p:nvSpPr>
          <p:spPr>
            <a:xfrm>
              <a:off x="2720" y="1611"/>
              <a:ext cx="318" cy="231"/>
            </a:xfrm>
            <a:prstGeom prst="rect">
              <a:avLst/>
            </a:prstGeom>
            <a:noFill/>
            <a:ln w="28575">
              <a:noFill/>
            </a:ln>
          </p:spPr>
          <p:txBody>
            <a:bodyPr>
              <a:spAutoFit/>
            </a:bodyPr>
            <a:p>
              <a:pPr algn="ctr"/>
              <a:r>
                <a:rPr lang="en-US" altLang="zh-CN" dirty="0">
                  <a:solidFill>
                    <a:srgbClr val="FF3399"/>
                  </a:solidFill>
                  <a:latin typeface="Times New Roman" panose="02020603050405020304" pitchFamily="18" charset="0"/>
                  <a:ea typeface="华文行楷" pitchFamily="2" charset="-122"/>
                </a:rPr>
                <a:t>E</a:t>
              </a:r>
              <a:endParaRPr lang="en-US" altLang="zh-CN" dirty="0">
                <a:solidFill>
                  <a:srgbClr val="FF3399"/>
                </a:solidFill>
                <a:latin typeface="Times New Roman" panose="02020603050405020304" pitchFamily="18" charset="0"/>
                <a:ea typeface="华文行楷" pitchFamily="2" charset="-122"/>
              </a:endParaRPr>
            </a:p>
          </p:txBody>
        </p:sp>
      </p:grpSp>
      <p:grpSp>
        <p:nvGrpSpPr>
          <p:cNvPr id="12295" name="Group 55"/>
          <p:cNvGrpSpPr/>
          <p:nvPr/>
        </p:nvGrpSpPr>
        <p:grpSpPr>
          <a:xfrm>
            <a:off x="3306763" y="3468688"/>
            <a:ext cx="236537" cy="1225550"/>
            <a:chOff x="4240" y="2840"/>
            <a:chExt cx="137" cy="772"/>
          </a:xfrm>
        </p:grpSpPr>
        <p:grpSp>
          <p:nvGrpSpPr>
            <p:cNvPr id="12316" name="Group 56"/>
            <p:cNvGrpSpPr/>
            <p:nvPr/>
          </p:nvGrpSpPr>
          <p:grpSpPr>
            <a:xfrm>
              <a:off x="4260" y="2886"/>
              <a:ext cx="117" cy="726"/>
              <a:chOff x="3288" y="2523"/>
              <a:chExt cx="117" cy="726"/>
            </a:xfrm>
          </p:grpSpPr>
          <p:sp>
            <p:nvSpPr>
              <p:cNvPr id="12318" name="Freeform 57"/>
              <p:cNvSpPr/>
              <p:nvPr/>
            </p:nvSpPr>
            <p:spPr>
              <a:xfrm>
                <a:off x="3299" y="2523"/>
                <a:ext cx="106" cy="726"/>
              </a:xfrm>
              <a:custGeom>
                <a:avLst/>
                <a:gdLst>
                  <a:gd name="txL" fmla="*/ 0 w 106"/>
                  <a:gd name="txT" fmla="*/ 0 h 726"/>
                  <a:gd name="txR" fmla="*/ 106 w 106"/>
                  <a:gd name="txB" fmla="*/ 726 h 726"/>
                </a:gdLst>
                <a:ahLst/>
                <a:cxnLst>
                  <a:cxn ang="0">
                    <a:pos x="15" y="0"/>
                  </a:cxn>
                  <a:cxn ang="0">
                    <a:pos x="106" y="136"/>
                  </a:cxn>
                  <a:cxn ang="0">
                    <a:pos x="15" y="273"/>
                  </a:cxn>
                  <a:cxn ang="0">
                    <a:pos x="106" y="409"/>
                  </a:cxn>
                  <a:cxn ang="0">
                    <a:pos x="15" y="454"/>
                  </a:cxn>
                  <a:cxn ang="0">
                    <a:pos x="15" y="726"/>
                  </a:cxn>
                </a:cxnLst>
                <a:rect l="txL" t="txT" r="txR" b="txB"/>
                <a:pathLst>
                  <a:path w="106" h="726">
                    <a:moveTo>
                      <a:pt x="15" y="0"/>
                    </a:moveTo>
                    <a:cubicBezTo>
                      <a:pt x="60" y="45"/>
                      <a:pt x="106" y="91"/>
                      <a:pt x="106" y="136"/>
                    </a:cubicBezTo>
                    <a:cubicBezTo>
                      <a:pt x="106" y="181"/>
                      <a:pt x="15" y="228"/>
                      <a:pt x="15" y="273"/>
                    </a:cubicBezTo>
                    <a:cubicBezTo>
                      <a:pt x="15" y="318"/>
                      <a:pt x="106" y="379"/>
                      <a:pt x="106" y="409"/>
                    </a:cubicBezTo>
                    <a:cubicBezTo>
                      <a:pt x="106" y="439"/>
                      <a:pt x="30" y="401"/>
                      <a:pt x="15" y="454"/>
                    </a:cubicBezTo>
                    <a:cubicBezTo>
                      <a:pt x="0" y="507"/>
                      <a:pt x="7" y="616"/>
                      <a:pt x="15" y="726"/>
                    </a:cubicBezTo>
                  </a:path>
                </a:pathLst>
              </a:custGeom>
              <a:noFill/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>
                <a:spAutoFit/>
              </a:bodyPr>
              <a:p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2319" name="Rectangle 58"/>
              <p:cNvSpPr/>
              <p:nvPr/>
            </p:nvSpPr>
            <p:spPr>
              <a:xfrm>
                <a:off x="3288" y="3012"/>
                <a:ext cx="46" cy="182"/>
              </a:xfrm>
              <a:prstGeom prst="rect">
                <a:avLst/>
              </a:prstGeom>
              <a:solidFill>
                <a:srgbClr val="000000"/>
              </a:solidFill>
              <a:ln w="25400" cap="flat" cmpd="sng">
                <a:solidFill>
                  <a:schemeClr val="tx2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>
                <a:spAutoFit/>
              </a:bodyPr>
              <a:p>
                <a:endParaRPr lang="zh-CN" altLang="en-US" dirty="0"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12317" name="Oval 59"/>
            <p:cNvSpPr/>
            <p:nvPr/>
          </p:nvSpPr>
          <p:spPr>
            <a:xfrm>
              <a:off x="4240" y="2840"/>
              <a:ext cx="46" cy="46"/>
            </a:xfrm>
            <a:prstGeom prst="ellipse">
              <a:avLst/>
            </a:prstGeom>
            <a:noFill/>
            <a:ln w="254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>
              <a:spAutoFit/>
            </a:bodyPr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0" name="Group 60"/>
          <p:cNvGrpSpPr/>
          <p:nvPr/>
        </p:nvGrpSpPr>
        <p:grpSpPr>
          <a:xfrm>
            <a:off x="3398838" y="1281113"/>
            <a:ext cx="766762" cy="1611312"/>
            <a:chOff x="2669" y="1463"/>
            <a:chExt cx="446" cy="1015"/>
          </a:xfrm>
        </p:grpSpPr>
        <p:sp>
          <p:nvSpPr>
            <p:cNvPr id="12310" name="Oval 61"/>
            <p:cNvSpPr/>
            <p:nvPr/>
          </p:nvSpPr>
          <p:spPr>
            <a:xfrm>
              <a:off x="3069" y="2432"/>
              <a:ext cx="46" cy="46"/>
            </a:xfrm>
            <a:prstGeom prst="ellipse">
              <a:avLst/>
            </a:prstGeom>
            <a:noFill/>
            <a:ln w="254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>
              <a:spAutoFit/>
            </a:bodyPr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311" name="Oval 62"/>
            <p:cNvSpPr/>
            <p:nvPr/>
          </p:nvSpPr>
          <p:spPr>
            <a:xfrm>
              <a:off x="2669" y="1484"/>
              <a:ext cx="46" cy="46"/>
            </a:xfrm>
            <a:prstGeom prst="ellipse">
              <a:avLst/>
            </a:prstGeom>
            <a:solidFill>
              <a:srgbClr val="FF0000"/>
            </a:solidFill>
            <a:ln w="254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>
              <a:spAutoFit/>
            </a:bodyPr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312" name="Line 63"/>
            <p:cNvSpPr/>
            <p:nvPr/>
          </p:nvSpPr>
          <p:spPr>
            <a:xfrm>
              <a:off x="2699" y="1509"/>
              <a:ext cx="408" cy="0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2313" name="Oval 64"/>
            <p:cNvSpPr/>
            <p:nvPr/>
          </p:nvSpPr>
          <p:spPr>
            <a:xfrm>
              <a:off x="3069" y="1488"/>
              <a:ext cx="46" cy="46"/>
            </a:xfrm>
            <a:prstGeom prst="ellipse">
              <a:avLst/>
            </a:prstGeom>
            <a:solidFill>
              <a:srgbClr val="FF0000"/>
            </a:solidFill>
            <a:ln w="254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>
              <a:spAutoFit/>
            </a:bodyPr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314" name="Rectangle 65"/>
            <p:cNvSpPr/>
            <p:nvPr/>
          </p:nvSpPr>
          <p:spPr>
            <a:xfrm rot="-5400000">
              <a:off x="2855" y="1417"/>
              <a:ext cx="91" cy="182"/>
            </a:xfrm>
            <a:prstGeom prst="rect">
              <a:avLst/>
            </a:prstGeom>
            <a:solidFill>
              <a:schemeClr val="bg1"/>
            </a:solidFill>
            <a:ln w="28575" cap="flat" cmpd="sng">
              <a:solidFill>
                <a:srgbClr val="0000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>
              <a:spAutoFit/>
            </a:bodyPr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315" name="Line 66"/>
            <p:cNvSpPr/>
            <p:nvPr/>
          </p:nvSpPr>
          <p:spPr>
            <a:xfrm>
              <a:off x="3093" y="1525"/>
              <a:ext cx="0" cy="907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68" name="Line 73"/>
          <p:cNvSpPr/>
          <p:nvPr/>
        </p:nvSpPr>
        <p:spPr>
          <a:xfrm>
            <a:off x="2371725" y="3154363"/>
            <a:ext cx="935038" cy="314325"/>
          </a:xfrm>
          <a:prstGeom prst="line">
            <a:avLst/>
          </a:prstGeom>
          <a:ln w="2857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69" name="Line 74"/>
          <p:cNvSpPr/>
          <p:nvPr/>
        </p:nvSpPr>
        <p:spPr>
          <a:xfrm>
            <a:off x="2762250" y="2892425"/>
            <a:ext cx="544513" cy="576263"/>
          </a:xfrm>
          <a:prstGeom prst="line">
            <a:avLst/>
          </a:prstGeom>
          <a:ln w="2857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0" name="Line 75"/>
          <p:cNvSpPr/>
          <p:nvPr/>
        </p:nvSpPr>
        <p:spPr>
          <a:xfrm>
            <a:off x="3187700" y="2773363"/>
            <a:ext cx="157163" cy="722312"/>
          </a:xfrm>
          <a:prstGeom prst="line">
            <a:avLst/>
          </a:prstGeom>
          <a:ln w="2857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1" name="Line 76"/>
          <p:cNvSpPr/>
          <p:nvPr/>
        </p:nvSpPr>
        <p:spPr>
          <a:xfrm flipH="1">
            <a:off x="3386138" y="2819400"/>
            <a:ext cx="233362" cy="649288"/>
          </a:xfrm>
          <a:prstGeom prst="line">
            <a:avLst/>
          </a:prstGeom>
          <a:ln w="2857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2" name="Line 77"/>
          <p:cNvSpPr/>
          <p:nvPr/>
        </p:nvSpPr>
        <p:spPr>
          <a:xfrm flipH="1">
            <a:off x="3386138" y="2892425"/>
            <a:ext cx="701675" cy="576263"/>
          </a:xfrm>
          <a:prstGeom prst="line">
            <a:avLst/>
          </a:prstGeom>
          <a:ln w="2857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3" name="Line 78"/>
          <p:cNvSpPr/>
          <p:nvPr/>
        </p:nvSpPr>
        <p:spPr>
          <a:xfrm flipH="1">
            <a:off x="3321050" y="3141663"/>
            <a:ext cx="1014413" cy="361950"/>
          </a:xfrm>
          <a:prstGeom prst="line">
            <a:avLst/>
          </a:prstGeom>
          <a:ln w="2857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303" name="Text Box 85"/>
          <p:cNvSpPr txBox="1"/>
          <p:nvPr/>
        </p:nvSpPr>
        <p:spPr>
          <a:xfrm>
            <a:off x="1970088" y="3116263"/>
            <a:ext cx="547687" cy="458787"/>
          </a:xfrm>
          <a:prstGeom prst="rect">
            <a:avLst/>
          </a:prstGeom>
          <a:noFill/>
          <a:ln w="28575">
            <a:noFill/>
          </a:ln>
        </p:spPr>
        <p:txBody>
          <a:bodyPr>
            <a:spAutoFit/>
          </a:bodyPr>
          <a:p>
            <a:pPr algn="ctr"/>
            <a:r>
              <a:rPr lang="en-US" altLang="zh-CN" sz="2400" dirty="0">
                <a:solidFill>
                  <a:srgbClr val="FF3399"/>
                </a:solidFill>
                <a:latin typeface="Times New Roman" panose="02020603050405020304" pitchFamily="18" charset="0"/>
                <a:ea typeface="华文行楷" pitchFamily="2" charset="-122"/>
              </a:rPr>
              <a:t>1</a:t>
            </a:r>
            <a:endParaRPr lang="en-US" altLang="zh-CN" sz="2400" dirty="0">
              <a:solidFill>
                <a:srgbClr val="FF3399"/>
              </a:solidFill>
              <a:latin typeface="Times New Roman" panose="02020603050405020304" pitchFamily="18" charset="0"/>
              <a:ea typeface="华文行楷" pitchFamily="2" charset="-122"/>
            </a:endParaRPr>
          </a:p>
        </p:txBody>
      </p:sp>
      <p:sp>
        <p:nvSpPr>
          <p:cNvPr id="75" name="Text Box 86"/>
          <p:cNvSpPr txBox="1"/>
          <p:nvPr/>
        </p:nvSpPr>
        <p:spPr>
          <a:xfrm>
            <a:off x="2336800" y="2749550"/>
            <a:ext cx="547688" cy="457200"/>
          </a:xfrm>
          <a:prstGeom prst="rect">
            <a:avLst/>
          </a:prstGeom>
          <a:noFill/>
          <a:ln w="28575">
            <a:noFill/>
          </a:ln>
        </p:spPr>
        <p:txBody>
          <a:bodyPr>
            <a:spAutoFit/>
          </a:bodyPr>
          <a:p>
            <a:pPr algn="ctr"/>
            <a:r>
              <a:rPr lang="en-US" altLang="zh-CN" sz="2400" dirty="0">
                <a:solidFill>
                  <a:srgbClr val="FF3399"/>
                </a:solidFill>
                <a:latin typeface="Times New Roman" panose="02020603050405020304" pitchFamily="18" charset="0"/>
                <a:ea typeface="华文行楷" pitchFamily="2" charset="-122"/>
              </a:rPr>
              <a:t>2</a:t>
            </a:r>
            <a:endParaRPr lang="en-US" altLang="zh-CN" sz="2400" dirty="0">
              <a:solidFill>
                <a:srgbClr val="FF3399"/>
              </a:solidFill>
              <a:latin typeface="Times New Roman" panose="02020603050405020304" pitchFamily="18" charset="0"/>
              <a:ea typeface="华文行楷" pitchFamily="2" charset="-122"/>
            </a:endParaRPr>
          </a:p>
        </p:txBody>
      </p:sp>
      <p:sp>
        <p:nvSpPr>
          <p:cNvPr id="76" name="Text Box 87"/>
          <p:cNvSpPr txBox="1"/>
          <p:nvPr/>
        </p:nvSpPr>
        <p:spPr>
          <a:xfrm>
            <a:off x="2770188" y="2652713"/>
            <a:ext cx="547687" cy="457200"/>
          </a:xfrm>
          <a:prstGeom prst="rect">
            <a:avLst/>
          </a:prstGeom>
          <a:noFill/>
          <a:ln w="28575">
            <a:noFill/>
          </a:ln>
        </p:spPr>
        <p:txBody>
          <a:bodyPr>
            <a:spAutoFit/>
          </a:bodyPr>
          <a:p>
            <a:pPr algn="ctr"/>
            <a:r>
              <a:rPr lang="en-US" altLang="zh-CN" sz="2400" dirty="0">
                <a:solidFill>
                  <a:srgbClr val="FF3399"/>
                </a:solidFill>
                <a:latin typeface="Times New Roman" panose="02020603050405020304" pitchFamily="18" charset="0"/>
                <a:ea typeface="华文行楷" pitchFamily="2" charset="-122"/>
              </a:rPr>
              <a:t>3</a:t>
            </a:r>
            <a:endParaRPr lang="en-US" altLang="zh-CN" sz="2400" dirty="0">
              <a:solidFill>
                <a:srgbClr val="FF3399"/>
              </a:solidFill>
              <a:latin typeface="Times New Roman" panose="02020603050405020304" pitchFamily="18" charset="0"/>
              <a:ea typeface="华文行楷" pitchFamily="2" charset="-122"/>
            </a:endParaRPr>
          </a:p>
        </p:txBody>
      </p:sp>
      <p:sp>
        <p:nvSpPr>
          <p:cNvPr id="77" name="Text Box 88"/>
          <p:cNvSpPr txBox="1"/>
          <p:nvPr/>
        </p:nvSpPr>
        <p:spPr>
          <a:xfrm>
            <a:off x="3213100" y="2630488"/>
            <a:ext cx="546100" cy="457200"/>
          </a:xfrm>
          <a:prstGeom prst="rect">
            <a:avLst/>
          </a:prstGeom>
          <a:noFill/>
          <a:ln w="28575">
            <a:noFill/>
          </a:ln>
        </p:spPr>
        <p:txBody>
          <a:bodyPr>
            <a:spAutoFit/>
          </a:bodyPr>
          <a:p>
            <a:pPr algn="ctr"/>
            <a:r>
              <a:rPr lang="en-US" altLang="zh-CN" sz="2400" dirty="0">
                <a:solidFill>
                  <a:srgbClr val="FF3399"/>
                </a:solidFill>
                <a:latin typeface="Times New Roman" panose="02020603050405020304" pitchFamily="18" charset="0"/>
                <a:ea typeface="华文行楷" pitchFamily="2" charset="-122"/>
              </a:rPr>
              <a:t>4</a:t>
            </a:r>
            <a:endParaRPr lang="en-US" altLang="zh-CN" sz="2400" dirty="0">
              <a:solidFill>
                <a:srgbClr val="FF3399"/>
              </a:solidFill>
              <a:latin typeface="Times New Roman" panose="02020603050405020304" pitchFamily="18" charset="0"/>
              <a:ea typeface="华文行楷" pitchFamily="2" charset="-122"/>
            </a:endParaRPr>
          </a:p>
        </p:txBody>
      </p:sp>
      <p:sp>
        <p:nvSpPr>
          <p:cNvPr id="78" name="Text Box 89"/>
          <p:cNvSpPr txBox="1"/>
          <p:nvPr/>
        </p:nvSpPr>
        <p:spPr>
          <a:xfrm>
            <a:off x="3697288" y="2582863"/>
            <a:ext cx="547687" cy="457200"/>
          </a:xfrm>
          <a:prstGeom prst="rect">
            <a:avLst/>
          </a:prstGeom>
          <a:noFill/>
          <a:ln w="28575">
            <a:noFill/>
          </a:ln>
        </p:spPr>
        <p:txBody>
          <a:bodyPr>
            <a:spAutoFit/>
          </a:bodyPr>
          <a:p>
            <a:pPr algn="ctr"/>
            <a:r>
              <a:rPr lang="en-US" altLang="zh-CN" sz="2400" dirty="0">
                <a:solidFill>
                  <a:srgbClr val="FF3399"/>
                </a:solidFill>
                <a:latin typeface="Times New Roman" panose="02020603050405020304" pitchFamily="18" charset="0"/>
                <a:ea typeface="华文行楷" pitchFamily="2" charset="-122"/>
              </a:rPr>
              <a:t>5</a:t>
            </a:r>
            <a:endParaRPr lang="en-US" altLang="zh-CN" sz="2400" dirty="0">
              <a:solidFill>
                <a:srgbClr val="FF3399"/>
              </a:solidFill>
              <a:latin typeface="Times New Roman" panose="02020603050405020304" pitchFamily="18" charset="0"/>
              <a:ea typeface="华文行楷" pitchFamily="2" charset="-122"/>
            </a:endParaRPr>
          </a:p>
        </p:txBody>
      </p:sp>
      <p:sp>
        <p:nvSpPr>
          <p:cNvPr id="79" name="Text Box 90"/>
          <p:cNvSpPr txBox="1"/>
          <p:nvPr/>
        </p:nvSpPr>
        <p:spPr>
          <a:xfrm>
            <a:off x="4138613" y="3094038"/>
            <a:ext cx="547687" cy="458787"/>
          </a:xfrm>
          <a:prstGeom prst="rect">
            <a:avLst/>
          </a:prstGeom>
          <a:noFill/>
          <a:ln w="28575">
            <a:noFill/>
          </a:ln>
        </p:spPr>
        <p:txBody>
          <a:bodyPr>
            <a:spAutoFit/>
          </a:bodyPr>
          <a:p>
            <a:pPr algn="ctr"/>
            <a:r>
              <a:rPr lang="en-US" altLang="zh-CN" sz="2400" dirty="0">
                <a:solidFill>
                  <a:srgbClr val="FF3399"/>
                </a:solidFill>
                <a:latin typeface="Times New Roman" panose="02020603050405020304" pitchFamily="18" charset="0"/>
                <a:ea typeface="华文行楷" pitchFamily="2" charset="-122"/>
              </a:rPr>
              <a:t>6</a:t>
            </a:r>
            <a:endParaRPr lang="en-US" altLang="zh-CN" sz="2400" dirty="0">
              <a:solidFill>
                <a:srgbClr val="FF3399"/>
              </a:solidFill>
              <a:latin typeface="Times New Roman" panose="02020603050405020304" pitchFamily="18" charset="0"/>
              <a:ea typeface="华文行楷" pitchFamily="2" charset="-122"/>
            </a:endParaRPr>
          </a:p>
        </p:txBody>
      </p:sp>
      <p:sp>
        <p:nvSpPr>
          <p:cNvPr id="12309" name="TextBox 79"/>
          <p:cNvSpPr txBox="1"/>
          <p:nvPr/>
        </p:nvSpPr>
        <p:spPr>
          <a:xfrm>
            <a:off x="1009650" y="5014913"/>
            <a:ext cx="3527425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简化的多用电表电路图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0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">
                                            <p:txEl>
                                              <p:charRg st="0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4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3">
                                            <p:txEl>
                                              <p:charRg st="14" end="2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8" end="4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">
                                            <p:txEl>
                                              <p:charRg st="28" end="4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43" end="6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">
                                            <p:txEl>
                                              <p:charRg st="43" end="6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5" grpId="0"/>
      <p:bldP spid="76" grpId="0"/>
      <p:bldP spid="77" grpId="0"/>
      <p:bldP spid="78" grpId="0"/>
      <p:bldP spid="7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0" y="1077913"/>
            <a:ext cx="4114800" cy="4703762"/>
          </a:xfrm>
          <a:ln/>
        </p:spPr>
        <p:txBody>
          <a:bodyPr vert="horz" wrap="square" lIns="91440" tIns="45720" rIns="91440" bIns="45720" anchor="t"/>
          <a:p>
            <a:pPr marL="0" indent="0"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指针式多用电表</a:t>
            </a:r>
            <a:endParaRPr lang="en-US" altLang="zh-CN" sz="2400" dirty="0">
              <a:solidFill>
                <a:srgbClr val="0070C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0" indent="0"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）表的上半部分为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表盘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0" indent="0"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下半部分为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选择开关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，开关周围标有测量功能的区域及量程。将选择开关旋转到电压挡、电流挡或欧姆挡，表内的电压表、电流表或欧姆表电路就会被接通。</a:t>
            </a:r>
            <a:endParaRPr lang="zh-CN" altLang="en-US" sz="24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17412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3150" y="1425575"/>
            <a:ext cx="3790950" cy="41068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10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charRg st="10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24" end="9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charRg st="24" end="9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1357313" y="1412875"/>
            <a:ext cx="7786687" cy="3386138"/>
          </a:xfrm>
          <a:ln/>
        </p:spPr>
        <p:txBody>
          <a:bodyPr vert="horz" wrap="square" lIns="91440" tIns="45720" rIns="91440" bIns="45720" anchor="t"/>
          <a:p>
            <a:pPr marL="0" indent="0"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）使用前应该调整“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指针定位螺丝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”，使指针指到零刻度。不使用的时候应该把选择开关旋转到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OFF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位置。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0" indent="0"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测量功能区域电压挡和电流挡对应的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数值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表示电压表或电流表的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量程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，电阻挡对应的数值表示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倍率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。读数时，要读取跟功能选择开关挡位相对应的刻度值。</a:t>
            </a:r>
            <a:endParaRPr lang="zh-CN" altLang="en-US" sz="24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0" end="5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charRg st="0" end="5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51" end="1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charRg st="51" end="13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1357313" y="981075"/>
            <a:ext cx="7786687" cy="3602038"/>
          </a:xfrm>
          <a:ln/>
        </p:spPr>
        <p:txBody>
          <a:bodyPr vert="horz" wrap="square" lIns="91440" tIns="45720" rIns="91440" bIns="45720" anchor="t"/>
          <a:p>
            <a:pPr marL="0" indent="0"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知识点拨</a:t>
            </a:r>
            <a:endParaRPr lang="en-US" altLang="zh-CN" dirty="0">
              <a:solidFill>
                <a:srgbClr val="0070C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0" indent="0"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）多用电表中 的电阻挡电路中有电源。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0" indent="0"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）电压挡、电流挡的表头刻度是均匀的，而电阻挡的刻度不均匀。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0" indent="0"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）电压挡、电流挡的表头零刻度线一般在左侧，而电阻挡的零刻度线在右侧。</a:t>
            </a:r>
            <a:endParaRPr lang="zh-CN" altLang="en-US" sz="24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5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charRg st="5" end="2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26" end="5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charRg st="26" end="5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58" end="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charRg st="58" end="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16386" name="内容占位符 1"/>
          <p:cNvSpPr>
            <a:spLocks noGrp="1"/>
          </p:cNvSpPr>
          <p:nvPr>
            <p:ph idx="1"/>
          </p:nvPr>
        </p:nvSpPr>
        <p:spPr>
          <a:xfrm>
            <a:off x="1008063" y="981075"/>
            <a:ext cx="8135937" cy="3889375"/>
          </a:xfrm>
          <a:ln/>
        </p:spPr>
        <p:txBody>
          <a:bodyPr vert="horz" wrap="square" lIns="91440" tIns="45720" rIns="91440" bIns="45720" anchor="t"/>
          <a:p>
            <a:pPr marL="0" indent="0" algn="just" eaLnBrk="1" hangingPunct="1">
              <a:lnSpc>
                <a:spcPct val="140000"/>
              </a:lnSpc>
              <a:spcBef>
                <a:spcPct val="0"/>
              </a:spcBef>
              <a:buNone/>
            </a:pP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思考</a:t>
            </a:r>
            <a:endParaRPr lang="en-US" altLang="zh-CN" dirty="0">
              <a:solidFill>
                <a:srgbClr val="0070C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0" indent="0" algn="just" eaLnBrk="1" hangingPunct="1">
              <a:lnSpc>
                <a:spcPct val="140000"/>
              </a:lnSpc>
              <a:spcBef>
                <a:spcPct val="0"/>
              </a:spcBef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判断下列说法的正误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0" indent="0" algn="just" eaLnBrk="1" hangingPunct="1">
              <a:lnSpc>
                <a:spcPct val="140000"/>
              </a:lnSpc>
              <a:spcBef>
                <a:spcPct val="0"/>
              </a:spcBef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）直流电流刻度线和直流电压刻度线都是均匀的，可以共用一个刻度盘。                                                           （     ）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0" indent="0" algn="just" eaLnBrk="1" hangingPunct="1">
              <a:lnSpc>
                <a:spcPct val="140000"/>
              </a:lnSpc>
              <a:spcBef>
                <a:spcPct val="0"/>
              </a:spcBef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）电阻刻度上的零刻度线与直流电流的最大刻度线相对应。                                                                                   （     ）</a:t>
            </a:r>
            <a:endParaRPr lang="zh-CN" altLang="en-US" sz="24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24813" y="2574925"/>
            <a:ext cx="1011237" cy="887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24813" y="3571875"/>
            <a:ext cx="1011237" cy="885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17410" name="标题 2"/>
          <p:cNvSpPr>
            <a:spLocks noGrp="1"/>
          </p:cNvSpPr>
          <p:nvPr>
            <p:ph type="title" idx="4294967295"/>
          </p:nvPr>
        </p:nvSpPr>
        <p:spPr>
          <a:xfrm>
            <a:off x="0" y="188913"/>
            <a:ext cx="3898900" cy="576262"/>
          </a:xfrm>
          <a:ln/>
        </p:spPr>
        <p:txBody>
          <a:bodyPr vert="horz" wrap="square" lIns="91440" tIns="45720" rIns="91440" bIns="45720" anchor="ctr"/>
          <a:p>
            <a:pPr eaLnBrk="1" hangingPunct="1"/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课堂小结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4" name="内容占位符 6"/>
          <p:cNvGraphicFramePr/>
          <p:nvPr/>
        </p:nvGraphicFramePr>
        <p:xfrm>
          <a:off x="395536" y="1268428"/>
          <a:ext cx="8291264" cy="4322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1185</Words>
  <Application>WPS 演示</Application>
  <PresentationFormat>自定义</PresentationFormat>
  <Paragraphs>86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6" baseType="lpstr">
      <vt:lpstr>Arial</vt:lpstr>
      <vt:lpstr>宋体</vt:lpstr>
      <vt:lpstr>Wingdings</vt:lpstr>
      <vt:lpstr>Calibri</vt:lpstr>
      <vt:lpstr>黑体</vt:lpstr>
      <vt:lpstr>Times New Roman</vt:lpstr>
      <vt:lpstr>华文行楷</vt:lpstr>
      <vt:lpstr>微软雅黑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在这里输入您的标题</dc:title>
  <dc:creator>Administrator</dc:creator>
  <cp:lastModifiedBy>家长帮-帮帮</cp:lastModifiedBy>
  <cp:revision>10</cp:revision>
  <dcterms:created xsi:type="dcterms:W3CDTF">2014-07-08T02:00:26Z</dcterms:created>
  <dcterms:modified xsi:type="dcterms:W3CDTF">2019-08-21T08:50:34Z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2052-11.1.0.8894</vt:lpwstr>
  </property>
</Properties>
</file>