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wav" ContentType="audio/x-wav"/>
  <Default Extension="png" ContentType="image/png"/>
  <Default Extension="jpeg" ContentType="image/jpeg"/>
  <Default Extension="gif" ContentType="image/gi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0"/>
  </p:notesMasterIdLst>
  <p:sldIdLst>
    <p:sldId id="298" r:id="rId4"/>
    <p:sldId id="264" r:id="rId5"/>
    <p:sldId id="391" r:id="rId6"/>
    <p:sldId id="697" r:id="rId7"/>
    <p:sldId id="698" r:id="rId8"/>
    <p:sldId id="699" r:id="rId9"/>
    <p:sldId id="700" r:id="rId10"/>
    <p:sldId id="695" r:id="rId11"/>
    <p:sldId id="696" r:id="rId12"/>
    <p:sldId id="423" r:id="rId13"/>
    <p:sldId id="424" r:id="rId14"/>
    <p:sldId id="455" r:id="rId15"/>
    <p:sldId id="524" r:id="rId16"/>
    <p:sldId id="639" r:id="rId17"/>
    <p:sldId id="599" r:id="rId18"/>
    <p:sldId id="525" r:id="rId19"/>
    <p:sldId id="526" r:id="rId20"/>
    <p:sldId id="527" r:id="rId21"/>
    <p:sldId id="810" r:id="rId22"/>
    <p:sldId id="749" r:id="rId23"/>
    <p:sldId id="750" r:id="rId24"/>
    <p:sldId id="751" r:id="rId25"/>
    <p:sldId id="752" r:id="rId26"/>
    <p:sldId id="753" r:id="rId27"/>
    <p:sldId id="754" r:id="rId28"/>
    <p:sldId id="758" r:id="rId29"/>
    <p:sldId id="760" r:id="rId30"/>
    <p:sldId id="762" r:id="rId31"/>
    <p:sldId id="324" r:id="rId32"/>
    <p:sldId id="528" r:id="rId33"/>
    <p:sldId id="861" r:id="rId34"/>
    <p:sldId id="862" r:id="rId35"/>
    <p:sldId id="863" r:id="rId36"/>
    <p:sldId id="533" r:id="rId37"/>
    <p:sldId id="769" r:id="rId38"/>
    <p:sldId id="770" r:id="rId39"/>
    <p:sldId id="771" r:id="rId40"/>
    <p:sldId id="772" r:id="rId41"/>
    <p:sldId id="773" r:id="rId42"/>
    <p:sldId id="548" r:id="rId43"/>
    <p:sldId id="546" r:id="rId44"/>
    <p:sldId id="549" r:id="rId45"/>
    <p:sldId id="551" r:id="rId46"/>
    <p:sldId id="552" r:id="rId47"/>
    <p:sldId id="553" r:id="rId48"/>
    <p:sldId id="554" r:id="rId49"/>
  </p:sldIdLst>
  <p:sldSz cx="9144000" cy="6858000" type="screen4x3"/>
  <p:notesSz cx="6858000" cy="9144000"/>
  <p:defaultTextStyle>
    <a:defPPr>
      <a:defRPr lang="zh-CN"/>
    </a:defPPr>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CC3399"/>
    <a:srgbClr val="008000"/>
    <a:srgbClr val="0000FF"/>
    <a:srgbClr val="FF00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1648"/>
    <p:restoredTop sz="94581"/>
  </p:normalViewPr>
  <p:slideViewPr>
    <p:cSldViewPr showGuides="1">
      <p:cViewPr varScale="1">
        <p:scale>
          <a:sx n="76" d="100"/>
          <a:sy n="76" d="100"/>
        </p:scale>
        <p:origin x="-156" y="-84"/>
      </p:cViewPr>
      <p:guideLst>
        <p:guide orient="horz" pos="2205"/>
        <p:guide pos="2824"/>
      </p:guideLst>
    </p:cSldViewPr>
  </p:slideViewPr>
  <p:outlineViewPr>
    <p:cViewPr>
      <p:scale>
        <a:sx n="33" d="100"/>
        <a:sy n="33" d="100"/>
      </p:scale>
      <p:origin x="0" y="0"/>
    </p:cViewPr>
  </p:outlineViewPr>
  <p:notesTextViewPr>
    <p:cViewPr>
      <p:scale>
        <a:sx n="100" d="100"/>
        <a:sy n="100" d="100"/>
      </p:scale>
      <p:origin x="0" y="0"/>
    </p:cViewPr>
  </p:notesText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3" Type="http://schemas.openxmlformats.org/officeDocument/2006/relationships/tableStyles" Target="tableStyles.xml"/><Relationship Id="rId52" Type="http://schemas.openxmlformats.org/officeDocument/2006/relationships/viewProps" Target="viewProps.xml"/><Relationship Id="rId51" Type="http://schemas.openxmlformats.org/officeDocument/2006/relationships/presProps" Target="presProps.xml"/><Relationship Id="rId50" Type="http://schemas.openxmlformats.org/officeDocument/2006/relationships/notesMaster" Target="notesMasters/notesMaster1.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52578" name="页眉占位符 152577"/>
          <p:cNvSpPr>
            <a:spLocks noGrp="1"/>
          </p:cNvSpPr>
          <p:nvPr>
            <p:ph type="hdr" sz="quarter"/>
          </p:nvPr>
        </p:nvSpPr>
        <p:spPr>
          <a:xfrm>
            <a:off x="0" y="0"/>
            <a:ext cx="2971800" cy="457200"/>
          </a:xfrm>
          <a:prstGeom prst="rect">
            <a:avLst/>
          </a:prstGeom>
          <a:noFill/>
          <a:ln w="9525">
            <a:noFill/>
            <a:miter/>
          </a:ln>
        </p:spPr>
        <p:txBody>
          <a:bodyPr/>
          <a:p>
            <a:pPr lvl="0" fontAlgn="base"/>
            <a:endParaRPr lang="zh-CN" sz="1200" b="0" strike="noStrike" noProof="1" dirty="0"/>
          </a:p>
        </p:txBody>
      </p:sp>
      <p:sp>
        <p:nvSpPr>
          <p:cNvPr id="152579" name="日期占位符 152578"/>
          <p:cNvSpPr>
            <a:spLocks noGrp="1"/>
          </p:cNvSpPr>
          <p:nvPr>
            <p:ph type="dt" idx="1"/>
          </p:nvPr>
        </p:nvSpPr>
        <p:spPr>
          <a:xfrm>
            <a:off x="3884613" y="0"/>
            <a:ext cx="2971800" cy="457200"/>
          </a:xfrm>
          <a:prstGeom prst="rect">
            <a:avLst/>
          </a:prstGeom>
          <a:noFill/>
          <a:ln w="9525">
            <a:noFill/>
            <a:miter/>
          </a:ln>
        </p:spPr>
        <p:txBody>
          <a:bodyPr/>
          <a:p>
            <a:pPr lvl="0" algn="r" fontAlgn="base"/>
            <a:endParaRPr lang="zh-CN" altLang="en-US" sz="1200" b="0" strike="noStrike" noProof="1" dirty="0"/>
          </a:p>
        </p:txBody>
      </p:sp>
      <p:sp>
        <p:nvSpPr>
          <p:cNvPr id="4100" name="幻灯片图像占位符 152579"/>
          <p:cNvSpPr>
            <a:spLocks noRot="1" noTextEdit="1"/>
          </p:cNvSpPr>
          <p:nvPr>
            <p:ph type="sldImg"/>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4101" name="文本占位符 152580"/>
          <p:cNvSpPr>
            <a:spLocks noGrp="1"/>
          </p:cNvSpPr>
          <p:nvPr>
            <p:ph type="body" sz="quarter"/>
          </p:nvPr>
        </p:nvSpPr>
        <p:spPr>
          <a:xfrm>
            <a:off x="685800" y="4343400"/>
            <a:ext cx="5486400" cy="4114800"/>
          </a:xfrm>
          <a:prstGeom prst="rect">
            <a:avLst/>
          </a:prstGeom>
          <a:noFill/>
          <a:ln w="9525">
            <a:noFill/>
          </a:ln>
        </p:spPr>
        <p:txBody>
          <a:bodyPr anchor="t"/>
          <a:p>
            <a:pPr lvl="0" indent="0"/>
            <a:r>
              <a:rPr lang="zh-CN" altLang="en-US" dirty="0"/>
              <a:t>单击此处编辑母版文本样式</a:t>
            </a:r>
            <a:endParaRPr lang="zh-CN" altLang="en-US" dirty="0"/>
          </a:p>
          <a:p>
            <a:pPr lvl="1" indent="0"/>
            <a:r>
              <a:rPr lang="zh-CN" altLang="en-US" dirty="0"/>
              <a:t>第二级</a:t>
            </a:r>
            <a:endParaRPr lang="zh-CN" altLang="en-US" dirty="0"/>
          </a:p>
          <a:p>
            <a:pPr lvl="2" indent="0"/>
            <a:r>
              <a:rPr lang="zh-CN" altLang="en-US" dirty="0"/>
              <a:t>第三级</a:t>
            </a:r>
            <a:endParaRPr lang="zh-CN" altLang="en-US" dirty="0"/>
          </a:p>
          <a:p>
            <a:pPr lvl="3" indent="0"/>
            <a:r>
              <a:rPr lang="zh-CN" altLang="en-US" dirty="0"/>
              <a:t>第四级</a:t>
            </a:r>
            <a:endParaRPr lang="zh-CN" altLang="en-US" dirty="0"/>
          </a:p>
          <a:p>
            <a:pPr lvl="4" indent="0"/>
            <a:r>
              <a:rPr lang="zh-CN" altLang="en-US" dirty="0"/>
              <a:t>第五级</a:t>
            </a:r>
            <a:endParaRPr lang="zh-CN" altLang="en-US" dirty="0"/>
          </a:p>
        </p:txBody>
      </p:sp>
      <p:sp>
        <p:nvSpPr>
          <p:cNvPr id="152582" name="页脚占位符 152581"/>
          <p:cNvSpPr>
            <a:spLocks noGrp="1"/>
          </p:cNvSpPr>
          <p:nvPr>
            <p:ph type="ftr" sz="quarter" idx="4"/>
          </p:nvPr>
        </p:nvSpPr>
        <p:spPr>
          <a:xfrm>
            <a:off x="0" y="8685213"/>
            <a:ext cx="2971800" cy="457200"/>
          </a:xfrm>
          <a:prstGeom prst="rect">
            <a:avLst/>
          </a:prstGeom>
          <a:noFill/>
          <a:ln w="9525">
            <a:noFill/>
            <a:miter/>
          </a:ln>
        </p:spPr>
        <p:txBody>
          <a:bodyPr anchor="b"/>
          <a:p>
            <a:pPr lvl="0" fontAlgn="base"/>
            <a:endParaRPr lang="zh-CN" sz="1200" b="0" strike="noStrike" noProof="1" dirty="0"/>
          </a:p>
        </p:txBody>
      </p:sp>
      <p:sp>
        <p:nvSpPr>
          <p:cNvPr id="152583" name="灯片编号占位符 152582"/>
          <p:cNvSpPr>
            <a:spLocks noGrp="1"/>
          </p:cNvSpPr>
          <p:nvPr>
            <p:ph type="sldNum" sz="quarter" idx="5"/>
          </p:nvPr>
        </p:nvSpPr>
        <p:spPr>
          <a:xfrm>
            <a:off x="3884613" y="8685213"/>
            <a:ext cx="2971800" cy="457200"/>
          </a:xfrm>
          <a:prstGeom prst="rect">
            <a:avLst/>
          </a:prstGeom>
          <a:noFill/>
          <a:ln w="9525">
            <a:noFill/>
            <a:miter/>
          </a:ln>
        </p:spPr>
        <p:txBody>
          <a:bodyPr anchor="b"/>
          <a:p>
            <a:pPr lvl="0" algn="r" fontAlgn="base"/>
            <a:fld id="{9A0DB2DC-4C9A-4742-B13C-FB6460FD3503}" type="slidenum">
              <a:rPr lang="zh-CN" sz="1200" b="0" strike="noStrike" noProof="1" dirty="0">
                <a:latin typeface="Arial" panose="020B0604020202020204" pitchFamily="34" charset="0"/>
                <a:ea typeface="宋体" panose="02010600030101010101" pitchFamily="2" charset="-122"/>
                <a:cs typeface="+mn-ea"/>
              </a:rPr>
            </a:fld>
            <a:endParaRPr lang="zh-CN" sz="1200" b="0" strike="noStrike" noProof="1" dirty="0"/>
          </a:p>
        </p:txBody>
      </p:sp>
    </p:spTree>
  </p:cSld>
  <p:clrMap bg1="lt1" tx1="dk1" bg2="lt2" tx2="dk2" accent1="accent1" accent2="accent2" accent3="accent3" accent4="accent4" accent5="accent5" accent6="accent6" hlink="hlink" folHlink="folHlink"/>
  <p:hf sldNum="0" hdr="0" ftr="0" dt="0"/>
  <p:notesStyle>
    <a:lvl1pPr marL="0" lvl="0" indent="0" algn="l" defTabSz="914400" eaLnBrk="1" fontAlgn="base" latinLnBrk="0" hangingPunct="1">
      <a:spcBef>
        <a:spcPct val="30000"/>
      </a:spcBef>
      <a:spcAft>
        <a:spcPct val="0"/>
      </a:spcAft>
      <a:buNone/>
      <a:defRPr sz="1200" b="0" i="0" u="none" kern="1200" baseline="0">
        <a:solidFill>
          <a:schemeClr val="tx1"/>
        </a:solidFill>
        <a:latin typeface="+mn-lt"/>
        <a:ea typeface="+mn-ea"/>
        <a:cs typeface="+mn-cs"/>
      </a:defRPr>
    </a:lvl1pPr>
    <a:lvl2pPr marL="457200" lvl="1" indent="0" algn="l" defTabSz="914400" eaLnBrk="1" fontAlgn="base" latinLnBrk="0" hangingPunct="1">
      <a:spcBef>
        <a:spcPct val="30000"/>
      </a:spcBef>
      <a:spcAft>
        <a:spcPct val="0"/>
      </a:spcAft>
      <a:buNone/>
      <a:defRPr sz="1200" b="0" i="0" u="none" kern="1200" baseline="0">
        <a:solidFill>
          <a:schemeClr val="tx1"/>
        </a:solidFill>
        <a:latin typeface="+mn-lt"/>
        <a:ea typeface="+mn-ea"/>
        <a:cs typeface="+mn-cs"/>
      </a:defRPr>
    </a:lvl2pPr>
    <a:lvl3pPr marL="914400" lvl="2" indent="0" algn="l" defTabSz="914400" eaLnBrk="1" fontAlgn="base" latinLnBrk="0" hangingPunct="1">
      <a:spcBef>
        <a:spcPct val="30000"/>
      </a:spcBef>
      <a:spcAft>
        <a:spcPct val="0"/>
      </a:spcAft>
      <a:buNone/>
      <a:defRPr sz="1200" b="0" i="0" u="none" kern="1200" baseline="0">
        <a:solidFill>
          <a:schemeClr val="tx1"/>
        </a:solidFill>
        <a:latin typeface="+mn-lt"/>
        <a:ea typeface="+mn-ea"/>
        <a:cs typeface="+mn-cs"/>
      </a:defRPr>
    </a:lvl3pPr>
    <a:lvl4pPr marL="1371600" lvl="3" indent="0" algn="l" defTabSz="914400" eaLnBrk="1" fontAlgn="base" latinLnBrk="0" hangingPunct="1">
      <a:spcBef>
        <a:spcPct val="30000"/>
      </a:spcBef>
      <a:spcAft>
        <a:spcPct val="0"/>
      </a:spcAft>
      <a:buNone/>
      <a:defRPr sz="1200" b="0" i="0" u="none" kern="1200" baseline="0">
        <a:solidFill>
          <a:schemeClr val="tx1"/>
        </a:solidFill>
        <a:latin typeface="+mn-lt"/>
        <a:ea typeface="+mn-ea"/>
        <a:cs typeface="+mn-cs"/>
      </a:defRPr>
    </a:lvl4pPr>
    <a:lvl5pPr marL="1828800" lvl="4" indent="0" algn="l" defTabSz="914400" eaLnBrk="1" fontAlgn="base" latinLnBrk="0" hangingPunct="1">
      <a:spcBef>
        <a:spcPct val="30000"/>
      </a:spcBef>
      <a:spcAft>
        <a:spcPct val="0"/>
      </a:spcAft>
      <a:buNone/>
      <a:defRPr sz="1200" b="0" i="0" u="none" kern="1200" baseline="0">
        <a:solidFill>
          <a:schemeClr val="tx1"/>
        </a:solidFill>
        <a:latin typeface="+mn-lt"/>
        <a:ea typeface="+mn-ea"/>
        <a:cs typeface="+mn-cs"/>
      </a:defRPr>
    </a:lvl5pPr>
    <a:lvl6pPr marL="2286000" lvl="5" indent="0" algn="l" defTabSz="914400" eaLnBrk="1" fontAlgn="base" latinLnBrk="0" hangingPunct="1">
      <a:spcBef>
        <a:spcPct val="30000"/>
      </a:spcBef>
      <a:spcAft>
        <a:spcPct val="0"/>
      </a:spcAft>
      <a:buNone/>
      <a:defRPr sz="1200" b="0" i="0" u="none" kern="1200" baseline="0">
        <a:solidFill>
          <a:schemeClr val="tx1"/>
        </a:solidFill>
        <a:latin typeface="+mn-lt"/>
        <a:ea typeface="+mn-ea"/>
        <a:cs typeface="+mn-cs"/>
      </a:defRPr>
    </a:lvl6pPr>
    <a:lvl7pPr marL="2743200" lvl="6" indent="0" algn="l" defTabSz="914400" eaLnBrk="1" fontAlgn="base" latinLnBrk="0" hangingPunct="1">
      <a:spcBef>
        <a:spcPct val="30000"/>
      </a:spcBef>
      <a:spcAft>
        <a:spcPct val="0"/>
      </a:spcAft>
      <a:buNone/>
      <a:defRPr sz="1200" b="0" i="0" u="none" kern="1200" baseline="0">
        <a:solidFill>
          <a:schemeClr val="tx1"/>
        </a:solidFill>
        <a:latin typeface="+mn-lt"/>
        <a:ea typeface="+mn-ea"/>
        <a:cs typeface="+mn-cs"/>
      </a:defRPr>
    </a:lvl7pPr>
    <a:lvl8pPr marL="3200400" lvl="7" indent="0" algn="l" defTabSz="914400" eaLnBrk="1" fontAlgn="base" latinLnBrk="0" hangingPunct="1">
      <a:spcBef>
        <a:spcPct val="30000"/>
      </a:spcBef>
      <a:spcAft>
        <a:spcPct val="0"/>
      </a:spcAft>
      <a:buNone/>
      <a:defRPr sz="1200" b="0" i="0" u="none" kern="1200" baseline="0">
        <a:solidFill>
          <a:schemeClr val="tx1"/>
        </a:solidFill>
        <a:latin typeface="+mn-lt"/>
        <a:ea typeface="+mn-ea"/>
        <a:cs typeface="+mn-cs"/>
      </a:defRPr>
    </a:lvl8pPr>
    <a:lvl9pPr marL="3657600" lvl="8" indent="0" algn="l" defTabSz="914400" eaLnBrk="1" fontAlgn="base" latinLnBrk="0" hangingPunct="1">
      <a:spcBef>
        <a:spcPct val="30000"/>
      </a:spcBef>
      <a:spcAft>
        <a:spcPct val="0"/>
      </a:spcAft>
      <a:buNone/>
      <a:defRPr sz="1200" b="0" i="0" u="none" kern="1200" baseline="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dirty="0" smtClean="0"/>
              <a:t>单击此处编辑母版标题样式</a:t>
            </a:r>
            <a:endParaRPr lang="zh-CN" altLang="en-US" strike="noStrike" noProof="1" dirty="0"/>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dirty="0" smtClean="0"/>
              <a:t>单击此处编辑母版副标题样式</a:t>
            </a:r>
            <a:endParaRPr lang="zh-CN" altLang="en-US" strike="noStrike" noProof="1" dirty="0"/>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dirty="0" smtClean="0"/>
              <a:t>单击此处编辑母版标题样式</a:t>
            </a:r>
            <a:endParaRPr lang="zh-CN" altLang="en-US" strike="noStrike" noProof="1" dirty="0"/>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lgn="l">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lgn="l">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dirty="0" smtClean="0"/>
              <a:t>单击此处编辑母版标题样式</a:t>
            </a:r>
            <a:endParaRPr lang="zh-CN" altLang="en-US" strike="noStrike" noProof="1" dirty="0"/>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970222"/>
          </a:xfrm>
        </p:spPr>
        <p:txBody>
          <a:bodyPr/>
          <a:lstStyle>
            <a:lvl1pPr algn="ctr">
              <a:defRPr/>
            </a:lvl1pPr>
          </a:lstStyle>
          <a:p>
            <a:pPr fontAlgn="base"/>
            <a:r>
              <a:rPr lang="zh-CN" altLang="en-US" strike="noStrike" noProof="1" dirty="0" smtClean="0"/>
              <a:t>单击此处编辑母版标题样式</a:t>
            </a:r>
            <a:endParaRPr lang="zh-CN" altLang="en-US" strike="noStrike" noProof="1" dirty="0"/>
          </a:p>
        </p:txBody>
      </p:sp>
      <p:sp>
        <p:nvSpPr>
          <p:cNvPr id="3" name="文本占位符 2"/>
          <p:cNvSpPr>
            <a:spLocks noGrp="1"/>
          </p:cNvSpPr>
          <p:nvPr>
            <p:ph type="body" idx="1"/>
          </p:nvPr>
        </p:nvSpPr>
        <p:spPr>
          <a:xfrm>
            <a:off x="944793" y="1567346"/>
            <a:ext cx="3526380" cy="710095"/>
          </a:xfrm>
        </p:spPr>
        <p:txBody>
          <a:bodyPr anchor="ctr" anchorCtr="0">
            <a:norm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zh-CN" altLang="en-US" strike="noStrike" noProof="1" dirty="0" smtClean="0"/>
              <a:t>单击此处编辑母版文本样式</a:t>
            </a:r>
            <a:endParaRPr lang="zh-CN" altLang="en-US" strike="noStrike" noProof="1" dirty="0" smtClean="0"/>
          </a:p>
        </p:txBody>
      </p:sp>
      <p:sp>
        <p:nvSpPr>
          <p:cNvPr id="4" name="内容占位符 3"/>
          <p:cNvSpPr>
            <a:spLocks noGrp="1"/>
          </p:cNvSpPr>
          <p:nvPr>
            <p:ph sz="half" idx="2"/>
          </p:nvPr>
        </p:nvSpPr>
        <p:spPr>
          <a:xfrm>
            <a:off x="944793" y="2338388"/>
            <a:ext cx="3526380" cy="3785964"/>
          </a:xfrm>
        </p:spPr>
        <p:txBody>
          <a:bodyPr>
            <a:normAutofit/>
          </a:bodyPr>
          <a:lstStyle>
            <a:lvl1pPr>
              <a:defRPr sz="1800"/>
            </a:lvl1pPr>
            <a:lvl2pPr>
              <a:defRPr sz="1500"/>
            </a:lvl2pPr>
            <a:lvl3pPr>
              <a:defRPr sz="1350"/>
            </a:lvl3pPr>
            <a:lvl4pPr>
              <a:defRPr sz="1200"/>
            </a:lvl4pPr>
            <a:lvl5pPr>
              <a:defRPr sz="1200"/>
            </a:lvl5pPr>
          </a:lstStyle>
          <a:p>
            <a:pPr lvl="0" fontAlgn="base"/>
            <a:r>
              <a:rPr lang="zh-CN" altLang="en-US" strike="noStrike" noProof="1" dirty="0" smtClean="0"/>
              <a:t>单击此处编辑母版文本样式</a:t>
            </a:r>
            <a:endParaRPr lang="zh-CN" altLang="en-US" strike="noStrike" noProof="1" dirty="0" smtClean="0"/>
          </a:p>
          <a:p>
            <a:pPr lvl="1" fontAlgn="base"/>
            <a:r>
              <a:rPr lang="zh-CN" altLang="en-US" strike="noStrike" noProof="1" dirty="0" smtClean="0"/>
              <a:t>第二级</a:t>
            </a:r>
            <a:endParaRPr lang="zh-CN" altLang="en-US" strike="noStrike" noProof="1" dirty="0" smtClean="0"/>
          </a:p>
          <a:p>
            <a:pPr lvl="2" fontAlgn="base"/>
            <a:r>
              <a:rPr lang="zh-CN" altLang="en-US" sz="1350" strike="noStrike" noProof="1" dirty="0" smtClean="0"/>
              <a:t>第三级</a:t>
            </a:r>
            <a:endParaRPr lang="zh-CN" altLang="en-US" strike="noStrike" noProof="1" dirty="0" smtClean="0"/>
          </a:p>
          <a:p>
            <a:pPr lvl="3" fontAlgn="base"/>
            <a:r>
              <a:rPr lang="zh-CN" altLang="en-US" strike="noStrike" noProof="1" dirty="0" smtClean="0"/>
              <a:t>第四级</a:t>
            </a:r>
            <a:endParaRPr lang="zh-CN" altLang="en-US" strike="noStrike" noProof="1" dirty="0" smtClean="0"/>
          </a:p>
          <a:p>
            <a:pPr lvl="4" fontAlgn="base"/>
            <a:r>
              <a:rPr lang="zh-CN" altLang="en-US" strike="noStrike" noProof="1" dirty="0" smtClean="0"/>
              <a:t>第五级</a:t>
            </a:r>
            <a:endParaRPr lang="zh-CN" altLang="en-US" strike="noStrike" noProof="1" dirty="0"/>
          </a:p>
        </p:txBody>
      </p:sp>
      <p:sp>
        <p:nvSpPr>
          <p:cNvPr id="5" name="文本占位符 4"/>
          <p:cNvSpPr>
            <a:spLocks noGrp="1"/>
          </p:cNvSpPr>
          <p:nvPr>
            <p:ph type="body" sz="quarter" idx="3"/>
          </p:nvPr>
        </p:nvSpPr>
        <p:spPr>
          <a:xfrm>
            <a:off x="4717212" y="1567346"/>
            <a:ext cx="3526381" cy="710095"/>
          </a:xfrm>
        </p:spPr>
        <p:txBody>
          <a:bodyPr vert="horz" lIns="91440" tIns="45720" rIns="91440" bIns="45720" rtlCol="0" anchor="ctr" anchorCtr="0">
            <a:normAutofit/>
          </a:bodyPr>
          <a:lstStyle>
            <a:lvl1pPr marL="171450" indent="-171450">
              <a:buNone/>
              <a:defRPr lang="zh-CN" altLang="en-US" b="0" smtClean="0"/>
            </a:lvl1pPr>
          </a:lstStyle>
          <a:p>
            <a:pPr marL="0" lvl="0" indent="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717212" y="2357460"/>
            <a:ext cx="3526381" cy="3766892"/>
          </a:xfrm>
        </p:spPr>
        <p:txBody>
          <a:bodyPr>
            <a:normAutofit/>
          </a:bodyPr>
          <a:lstStyle>
            <a:lvl1pPr>
              <a:defRPr sz="1800"/>
            </a:lvl1pPr>
            <a:lvl2pPr>
              <a:defRPr sz="1500"/>
            </a:lvl2pPr>
            <a:lvl3pPr>
              <a:defRPr sz="1350"/>
            </a:lvl3pPr>
            <a:lvl4pPr>
              <a:defRPr sz="1200"/>
            </a:lvl4pPr>
            <a:lvl5pPr>
              <a:defRPr sz="1200"/>
            </a:lvl5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z="1350"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dirty="0"/>
          </a:p>
        </p:txBody>
      </p:sp>
      <p:sp>
        <p:nvSpPr>
          <p:cNvPr id="8" name="页脚占位符 7"/>
          <p:cNvSpPr>
            <a:spLocks noGrp="1"/>
          </p:cNvSpPr>
          <p:nvPr>
            <p:ph type="ftr" sz="quarter" idx="11"/>
          </p:nvPr>
        </p:nvSpPr>
        <p:spPr/>
        <p:txBody>
          <a:bodyPr/>
          <a:p>
            <a:pPr lvl="0" fontAlgn="base"/>
            <a:endParaRPr lang="zh-CN" strike="noStrike" noProof="1" dirty="0"/>
          </a:p>
        </p:txBody>
      </p:sp>
      <p:sp>
        <p:nvSpPr>
          <p:cNvPr id="9" name="灯片编号占位符 8"/>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dirty="0" smtClean="0"/>
              <a:t>单击此处编辑母版标题样式</a:t>
            </a:r>
            <a:endParaRPr lang="zh-CN" altLang="en-US" strike="noStrike" noProof="1" dirty="0"/>
          </a:p>
        </p:txBody>
      </p:sp>
      <p:sp>
        <p:nvSpPr>
          <p:cNvPr id="3" name="日期占位符 2"/>
          <p:cNvSpPr>
            <a:spLocks noGrp="1"/>
          </p:cNvSpPr>
          <p:nvPr>
            <p:ph type="dt" sz="half" idx="10"/>
          </p:nvPr>
        </p:nvSpPr>
        <p:spPr/>
        <p:txBody>
          <a:bodyPr/>
          <a:p>
            <a:pPr lvl="0" fontAlgn="base"/>
            <a:endParaRPr lang="zh-CN" altLang="en-US" strike="noStrike" noProof="1" dirty="0"/>
          </a:p>
        </p:txBody>
      </p:sp>
      <p:sp>
        <p:nvSpPr>
          <p:cNvPr id="4" name="页脚占位符 3"/>
          <p:cNvSpPr>
            <a:spLocks noGrp="1"/>
          </p:cNvSpPr>
          <p:nvPr>
            <p:ph type="ftr" sz="quarter" idx="11"/>
          </p:nvPr>
        </p:nvSpPr>
        <p:spPr/>
        <p:txBody>
          <a:bodyPr/>
          <a:p>
            <a:pPr lvl="0" fontAlgn="base"/>
            <a:endParaRPr lang="zh-CN" strike="noStrike" noProof="1" dirty="0"/>
          </a:p>
        </p:txBody>
      </p:sp>
      <p:sp>
        <p:nvSpPr>
          <p:cNvPr id="5" name="灯片编号占位符 4"/>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dirty="0"/>
          </a:p>
        </p:txBody>
      </p:sp>
      <p:sp>
        <p:nvSpPr>
          <p:cNvPr id="3" name="页脚占位符 2"/>
          <p:cNvSpPr>
            <a:spLocks noGrp="1"/>
          </p:cNvSpPr>
          <p:nvPr>
            <p:ph type="ftr" sz="quarter" idx="11"/>
          </p:nvPr>
        </p:nvSpPr>
        <p:spPr/>
        <p:txBody>
          <a:bodyPr/>
          <a:p>
            <a:pPr lvl="0" fontAlgn="base"/>
            <a:endParaRPr lang="zh-CN" strike="noStrike" noProof="1" dirty="0"/>
          </a:p>
        </p:txBody>
      </p:sp>
      <p:sp>
        <p:nvSpPr>
          <p:cNvPr id="4" name="灯片编号占位符 3"/>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95638" cy="1600200"/>
          </a:xfrm>
        </p:spPr>
        <p:txBody>
          <a:bodyPr anchor="t" anchorCtr="0">
            <a:normAutofit/>
          </a:bodyPr>
          <a:lstStyle>
            <a:lvl1pPr>
              <a:defRPr sz="3000"/>
            </a:lvl1pPr>
          </a:lstStyle>
          <a:p>
            <a:pPr fontAlgn="base"/>
            <a:r>
              <a:rPr lang="zh-CN" altLang="en-US" strike="noStrike" noProof="1" dirty="0" smtClean="0"/>
              <a:t>单击此处编辑母版标题样式</a:t>
            </a:r>
            <a:endParaRPr lang="zh-CN" altLang="en-US" strike="noStrike" noProof="1" dirty="0"/>
          </a:p>
        </p:txBody>
      </p:sp>
      <p:sp>
        <p:nvSpPr>
          <p:cNvPr id="3" name="图片占位符 2"/>
          <p:cNvSpPr>
            <a:spLocks noGrp="1"/>
          </p:cNvSpPr>
          <p:nvPr>
            <p:ph type="pic" idx="1"/>
          </p:nvPr>
        </p:nvSpPr>
        <p:spPr>
          <a:xfrm>
            <a:off x="4038600" y="457201"/>
            <a:ext cx="4477941"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95638" cy="3811588"/>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dirty="0" smtClean="0"/>
              <a:t>单击此处编辑母版文本样式</a:t>
            </a:r>
            <a:endParaRPr lang="zh-CN" altLang="en-US" strike="noStrike" noProof="1" dirty="0"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dirty="0" smtClean="0"/>
              <a:t>单击此处编辑母版标题样式</a:t>
            </a:r>
            <a:endParaRPr lang="zh-CN" altLang="en-US" strike="noStrike" noProof="1" dirty="0"/>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dirty="0" smtClean="0"/>
              <a:t>单击此处编辑母版文本样式</a:t>
            </a:r>
            <a:endParaRPr lang="zh-CN" altLang="en-US" strike="noStrike" noProof="1" dirty="0" smtClean="0"/>
          </a:p>
          <a:p>
            <a:pPr lvl="1" fontAlgn="base"/>
            <a:r>
              <a:rPr lang="zh-CN" altLang="en-US" strike="noStrike" noProof="1" dirty="0" smtClean="0"/>
              <a:t>第二级</a:t>
            </a:r>
            <a:endParaRPr lang="zh-CN" altLang="en-US" strike="noStrike" noProof="1" dirty="0" smtClean="0"/>
          </a:p>
          <a:p>
            <a:pPr lvl="2" fontAlgn="base"/>
            <a:r>
              <a:rPr lang="zh-CN" altLang="en-US" strike="noStrike" noProof="1" dirty="0" smtClean="0"/>
              <a:t>第三级</a:t>
            </a:r>
            <a:endParaRPr lang="zh-CN" altLang="en-US" strike="noStrike" noProof="1" dirty="0" smtClean="0"/>
          </a:p>
          <a:p>
            <a:pPr lvl="3" fontAlgn="base"/>
            <a:r>
              <a:rPr lang="zh-CN" altLang="en-US" strike="noStrike" noProof="1" dirty="0" smtClean="0"/>
              <a:t>第四级</a:t>
            </a:r>
            <a:endParaRPr lang="zh-CN" altLang="en-US" strike="noStrike" noProof="1" dirty="0" smtClean="0"/>
          </a:p>
          <a:p>
            <a:pPr lvl="4" fontAlgn="base"/>
            <a:r>
              <a:rPr lang="zh-CN" altLang="en-US" strike="noStrike" noProof="1" dirty="0" smtClean="0"/>
              <a:t>第五级</a:t>
            </a:r>
            <a:endParaRPr lang="zh-CN" altLang="en-US" strike="noStrike" noProof="1" dirty="0"/>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301625" y="609600"/>
            <a:ext cx="8540750" cy="5489575"/>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dirty="0"/>
          </a:p>
        </p:txBody>
      </p:sp>
      <p:sp>
        <p:nvSpPr>
          <p:cNvPr id="4" name="页脚占位符 3"/>
          <p:cNvSpPr>
            <a:spLocks noGrp="1"/>
          </p:cNvSpPr>
          <p:nvPr>
            <p:ph type="ftr" sz="quarter" idx="11"/>
          </p:nvPr>
        </p:nvSpPr>
        <p:spPr/>
        <p:txBody>
          <a:bodyPr/>
          <a:p>
            <a:pPr lvl="0" fontAlgn="base"/>
            <a:endParaRPr lang="zh-CN" strike="noStrike" noProof="1" dirty="0"/>
          </a:p>
        </p:txBody>
      </p:sp>
      <p:sp>
        <p:nvSpPr>
          <p:cNvPr id="5" name="灯片编号占位符 4"/>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p:sp>
        <p:nvSpPr>
          <p:cNvPr id="3074" name="矩形 23553"/>
          <p:cNvSpPr/>
          <p:nvPr/>
        </p:nvSpPr>
        <p:spPr>
          <a:xfrm>
            <a:off x="228600" y="3200400"/>
            <a:ext cx="8763000" cy="1341438"/>
          </a:xfrm>
          <a:prstGeom prst="rect">
            <a:avLst/>
          </a:prstGeom>
          <a:gradFill rotWithShape="0">
            <a:gsLst>
              <a:gs pos="0">
                <a:schemeClr val="bg2"/>
              </a:gs>
              <a:gs pos="100000">
                <a:schemeClr val="bg1"/>
              </a:gs>
            </a:gsLst>
            <a:path path="shape">
              <a:fillToRect l="50000" t="50000" r="50000" b="50000"/>
            </a:path>
            <a:tileRect/>
          </a:gradFill>
          <a:ln w="9525">
            <a:noFill/>
          </a:ln>
        </p:spPr>
        <p:txBody>
          <a:bodyPr wrap="none" anchor="ctr"/>
          <a:p>
            <a:pPr lvl="0" indent="0"/>
            <a:endParaRPr lang="zh-CN" altLang="en-US" sz="2400" b="0" dirty="0">
              <a:solidFill>
                <a:schemeClr val="tx1"/>
              </a:solidFill>
              <a:latin typeface="Times New Roman" panose="02020603050405020304" pitchFamily="18" charset="0"/>
              <a:ea typeface="宋体" panose="02010600030101010101" pitchFamily="2" charset="-122"/>
            </a:endParaRPr>
          </a:p>
        </p:txBody>
      </p:sp>
      <p:pic>
        <p:nvPicPr>
          <p:cNvPr id="3075" name="图片 23554" descr="ANABNR2"/>
          <p:cNvPicPr>
            <a:picLocks noChangeAspect="1"/>
          </p:cNvPicPr>
          <p:nvPr/>
        </p:nvPicPr>
        <p:blipFill>
          <a:blip r:embed="rId2"/>
          <a:srcRect l="-900" t="-1314" r="-2" b="-36961"/>
          <a:stretch>
            <a:fillRect/>
          </a:stretch>
        </p:blipFill>
        <p:spPr>
          <a:xfrm>
            <a:off x="533400" y="3200400"/>
            <a:ext cx="8458200" cy="1158875"/>
          </a:xfrm>
          <a:prstGeom prst="rect">
            <a:avLst/>
          </a:prstGeom>
          <a:noFill/>
          <a:ln w="9525">
            <a:noFill/>
          </a:ln>
        </p:spPr>
      </p:pic>
      <p:sp>
        <p:nvSpPr>
          <p:cNvPr id="3076" name="矩形 23555"/>
          <p:cNvSpPr/>
          <p:nvPr/>
        </p:nvSpPr>
        <p:spPr>
          <a:xfrm>
            <a:off x="795338" y="2895600"/>
            <a:ext cx="304800" cy="990600"/>
          </a:xfrm>
          <a:prstGeom prst="rect">
            <a:avLst/>
          </a:prstGeom>
          <a:solidFill>
            <a:schemeClr val="accent2">
              <a:alpha val="50000"/>
            </a:schemeClr>
          </a:solidFill>
          <a:ln w="9525">
            <a:noFill/>
          </a:ln>
        </p:spPr>
        <p:txBody>
          <a:bodyPr wrap="none" anchor="ctr"/>
          <a:p>
            <a:pPr lvl="0" indent="0"/>
            <a:endParaRPr lang="zh-CN" altLang="en-US" sz="2400" b="0" dirty="0">
              <a:solidFill>
                <a:schemeClr val="tx1"/>
              </a:solidFill>
              <a:latin typeface="Times New Roman" panose="02020603050405020304" pitchFamily="18" charset="0"/>
              <a:ea typeface="宋体" panose="02010600030101010101" pitchFamily="2" charset="-122"/>
            </a:endParaRPr>
          </a:p>
        </p:txBody>
      </p:sp>
      <p:sp>
        <p:nvSpPr>
          <p:cNvPr id="23557" name="标题 23556"/>
          <p:cNvSpPr>
            <a:spLocks noGrp="1"/>
          </p:cNvSpPr>
          <p:nvPr>
            <p:ph type="ctrTitle"/>
          </p:nvPr>
        </p:nvSpPr>
        <p:spPr>
          <a:xfrm>
            <a:off x="1143000" y="1981200"/>
            <a:ext cx="7772400" cy="1143000"/>
          </a:xfrm>
          <a:prstGeom prst="rect">
            <a:avLst/>
          </a:prstGeom>
          <a:noFill/>
          <a:ln w="9525">
            <a:noFill/>
            <a:miter/>
          </a:ln>
        </p:spPr>
        <p:txBody>
          <a:bodyPr anchor="b"/>
          <a:lstStyle>
            <a:lvl1pPr lvl="0">
              <a:defRPr kern="1200"/>
            </a:lvl1pPr>
          </a:lstStyle>
          <a:p>
            <a:pPr lvl="0" fontAlgn="base"/>
            <a:r>
              <a:rPr lang="zh-CN" altLang="en-US" strike="noStrike" noProof="1" dirty="0"/>
              <a:t>单击此处编辑母版标题样式</a:t>
            </a:r>
            <a:endParaRPr lang="zh-CN" altLang="en-US" strike="noStrike" noProof="1" dirty="0"/>
          </a:p>
        </p:txBody>
      </p:sp>
      <p:sp>
        <p:nvSpPr>
          <p:cNvPr id="23558" name="副标题 23557"/>
          <p:cNvSpPr>
            <a:spLocks noGrp="1"/>
          </p:cNvSpPr>
          <p:nvPr>
            <p:ph type="subTitle" idx="1"/>
          </p:nvPr>
        </p:nvSpPr>
        <p:spPr>
          <a:xfrm>
            <a:off x="2038350" y="4351338"/>
            <a:ext cx="6400800" cy="1371600"/>
          </a:xfrm>
          <a:prstGeom prst="rect">
            <a:avLst/>
          </a:prstGeom>
          <a:noFill/>
          <a:ln w="9525">
            <a:noFill/>
            <a:miter/>
          </a:ln>
        </p:spPr>
        <p:txBody>
          <a:bodyPr anchor="t"/>
          <a:lstStyle>
            <a:lvl1pPr marL="0" lvl="0" indent="0">
              <a:buNone/>
              <a:defRPr kern="1200"/>
            </a:lvl1pPr>
            <a:lvl2pPr marL="457200" lvl="1" indent="-457200" algn="ctr">
              <a:buNone/>
              <a:defRPr kern="1200"/>
            </a:lvl2pPr>
            <a:lvl3pPr marL="914400" lvl="2" indent="-914400" algn="ctr">
              <a:buNone/>
              <a:defRPr kern="1200"/>
            </a:lvl3pPr>
            <a:lvl4pPr marL="1371600" lvl="3" indent="-1371600" algn="ctr">
              <a:buNone/>
              <a:defRPr kern="1200"/>
            </a:lvl4pPr>
            <a:lvl5pPr marL="1828800" lvl="4" indent="-1828800" algn="ctr">
              <a:buNone/>
              <a:defRPr kern="1200"/>
            </a:lvl5pPr>
          </a:lstStyle>
          <a:p>
            <a:pPr lvl="0" fontAlgn="base"/>
            <a:r>
              <a:rPr lang="zh-CN" altLang="en-US" strike="noStrike" noProof="1" dirty="0"/>
              <a:t>单击此处编辑母版副标题样式</a:t>
            </a:r>
            <a:endParaRPr lang="zh-CN" altLang="en-US" strike="noStrike" noProof="1" dirty="0"/>
          </a:p>
        </p:txBody>
      </p:sp>
      <p:sp>
        <p:nvSpPr>
          <p:cNvPr id="23559" name="日期占位符 23558"/>
          <p:cNvSpPr>
            <a:spLocks noGrp="1"/>
          </p:cNvSpPr>
          <p:nvPr>
            <p:ph type="dt" sz="half" idx="2"/>
          </p:nvPr>
        </p:nvSpPr>
        <p:spPr>
          <a:xfrm>
            <a:off x="685800" y="6324600"/>
            <a:ext cx="1905000" cy="457200"/>
          </a:xfrm>
          <a:prstGeom prst="rect">
            <a:avLst/>
          </a:prstGeom>
          <a:noFill/>
          <a:ln w="9525">
            <a:noFill/>
            <a:miter/>
          </a:ln>
        </p:spPr>
        <p:txBody>
          <a:bodyPr anchor="b"/>
          <a:p>
            <a:pPr fontAlgn="base">
              <a:buClr>
                <a:srgbClr val="000000"/>
              </a:buClr>
            </a:pPr>
            <a:endParaRPr lang="zh-CN" altLang="en-US" strike="noStrike" noProof="1">
              <a:latin typeface="Times New Roman" panose="02020603050405020304" pitchFamily="18" charset="0"/>
            </a:endParaRPr>
          </a:p>
        </p:txBody>
      </p:sp>
      <p:sp>
        <p:nvSpPr>
          <p:cNvPr id="23560" name="页脚占位符 23559"/>
          <p:cNvSpPr>
            <a:spLocks noGrp="1"/>
          </p:cNvSpPr>
          <p:nvPr>
            <p:ph type="ftr" sz="quarter" idx="3"/>
          </p:nvPr>
        </p:nvSpPr>
        <p:spPr>
          <a:xfrm>
            <a:off x="3124200" y="6324600"/>
            <a:ext cx="2895600" cy="457200"/>
          </a:xfrm>
          <a:prstGeom prst="rect">
            <a:avLst/>
          </a:prstGeom>
          <a:noFill/>
          <a:ln w="9525">
            <a:noFill/>
            <a:miter/>
          </a:ln>
        </p:spPr>
        <p:txBody>
          <a:bodyPr anchor="b"/>
          <a:p>
            <a:pPr fontAlgn="base">
              <a:buClr>
                <a:srgbClr val="000000"/>
              </a:buClr>
            </a:pPr>
            <a:endParaRPr lang="zh-CN" strike="noStrike" noProof="1">
              <a:latin typeface="Times New Roman" panose="02020603050405020304" pitchFamily="18" charset="0"/>
            </a:endParaRPr>
          </a:p>
        </p:txBody>
      </p:sp>
      <p:sp>
        <p:nvSpPr>
          <p:cNvPr id="23561" name="灯片编号占位符 23560"/>
          <p:cNvSpPr>
            <a:spLocks noGrp="1"/>
          </p:cNvSpPr>
          <p:nvPr>
            <p:ph type="sldNum" sz="quarter" idx="4"/>
          </p:nvPr>
        </p:nvSpPr>
        <p:spPr>
          <a:xfrm>
            <a:off x="6553200" y="6324600"/>
            <a:ext cx="1905000" cy="457200"/>
          </a:xfrm>
          <a:prstGeom prst="rect">
            <a:avLst/>
          </a:prstGeom>
          <a:noFill/>
          <a:ln w="9525">
            <a:noFill/>
            <a:miter/>
          </a:ln>
        </p:spPr>
        <p:txBody>
          <a:bodyPr anchor="b"/>
          <a:p>
            <a:pPr fontAlgn="base">
              <a:buClr>
                <a:srgbClr val="000000"/>
              </a:buClr>
            </a:pPr>
            <a:fld id="{9A0DB2DC-4C9A-4742-B13C-FB6460FD3503}" type="slidenum">
              <a:rPr lang="zh-CN" sz="1400" strike="noStrike" noProof="1" dirty="0">
                <a:latin typeface="Times New Roman" panose="02020603050405020304" pitchFamily="18" charset="0"/>
                <a:ea typeface="宋体" panose="02010600030101010101" pitchFamily="2" charset="-122"/>
                <a:cs typeface="+mn-ea"/>
              </a:rPr>
            </a:fld>
            <a:endParaRPr lang="zh-CN" sz="1400" strike="noStrike" noProof="1">
              <a:latin typeface="Times New Roman" panose="02020603050405020304" pitchFamily="18"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dirty="0" smtClean="0"/>
              <a:t>单击此处编辑母版标题样式</a:t>
            </a:r>
            <a:endParaRPr lang="zh-CN" altLang="en-US" strike="noStrike" noProof="1" dirty="0"/>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buClr>
                <a:srgbClr val="000000"/>
              </a:buClr>
            </a:pPr>
            <a:endParaRPr lang="zh-CN" altLang="en-US" strike="noStrike" noProof="1" dirty="0"/>
          </a:p>
        </p:txBody>
      </p:sp>
      <p:sp>
        <p:nvSpPr>
          <p:cNvPr id="5" name="页脚占位符 4"/>
          <p:cNvSpPr>
            <a:spLocks noGrp="1"/>
          </p:cNvSpPr>
          <p:nvPr>
            <p:ph type="ftr" sz="quarter" idx="11"/>
          </p:nvPr>
        </p:nvSpPr>
        <p:spPr/>
        <p:txBody>
          <a:bodyPr/>
          <a:p>
            <a:pPr lvl="0" fontAlgn="base">
              <a:buClr>
                <a:srgbClr val="000000"/>
              </a:buClr>
            </a:pPr>
            <a:endParaRPr lang="zh-CN" strike="noStrike" noProof="1" dirty="0"/>
          </a:p>
        </p:txBody>
      </p:sp>
      <p:sp>
        <p:nvSpPr>
          <p:cNvPr id="6" name="灯片编号占位符 5"/>
          <p:cNvSpPr>
            <a:spLocks noGrp="1"/>
          </p:cNvSpPr>
          <p:nvPr>
            <p:ph type="sldNum" sz="quarter" idx="12"/>
          </p:nvPr>
        </p:nvSpPr>
        <p:spPr/>
        <p:txBody>
          <a:bodyPr/>
          <a:p>
            <a:pPr lvl="0" fontAlgn="base">
              <a:buClr>
                <a:srgbClr val="000000"/>
              </a:buClr>
            </a:pPr>
            <a:fld id="{9A0DB2DC-4C9A-4742-B13C-FB6460FD3503}" type="slidenum">
              <a:rPr lang="zh-CN" strike="noStrike" noProof="1" dirty="0">
                <a:latin typeface="Times New Roman" panose="02020603050405020304" pitchFamily="18" charset="0"/>
                <a:ea typeface="宋体" panose="02010600030101010101" pitchFamily="2" charset="-122"/>
                <a:cs typeface="+mn-ea"/>
              </a:rPr>
            </a:fld>
            <a:endParaRPr lang="zh-CN" strike="noStrike" noProof="1"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lgn="l">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lgn="l">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buClr>
                <a:srgbClr val="000000"/>
              </a:buClr>
            </a:pPr>
            <a:endParaRPr lang="zh-CN" altLang="en-US" strike="noStrike" noProof="1" dirty="0"/>
          </a:p>
        </p:txBody>
      </p:sp>
      <p:sp>
        <p:nvSpPr>
          <p:cNvPr id="5" name="页脚占位符 4"/>
          <p:cNvSpPr>
            <a:spLocks noGrp="1"/>
          </p:cNvSpPr>
          <p:nvPr>
            <p:ph type="ftr" sz="quarter" idx="11"/>
          </p:nvPr>
        </p:nvSpPr>
        <p:spPr/>
        <p:txBody>
          <a:bodyPr/>
          <a:p>
            <a:pPr lvl="0" fontAlgn="base">
              <a:buClr>
                <a:srgbClr val="000000"/>
              </a:buClr>
            </a:pPr>
            <a:endParaRPr lang="zh-CN" strike="noStrike" noProof="1" dirty="0"/>
          </a:p>
        </p:txBody>
      </p:sp>
      <p:sp>
        <p:nvSpPr>
          <p:cNvPr id="6" name="灯片编号占位符 5"/>
          <p:cNvSpPr>
            <a:spLocks noGrp="1"/>
          </p:cNvSpPr>
          <p:nvPr>
            <p:ph type="sldNum" sz="quarter" idx="12"/>
          </p:nvPr>
        </p:nvSpPr>
        <p:spPr/>
        <p:txBody>
          <a:bodyPr/>
          <a:p>
            <a:pPr lvl="0" fontAlgn="base">
              <a:buClr>
                <a:srgbClr val="000000"/>
              </a:buClr>
            </a:pPr>
            <a:fld id="{9A0DB2DC-4C9A-4742-B13C-FB6460FD3503}" type="slidenum">
              <a:rPr lang="zh-CN" strike="noStrike" noProof="1" dirty="0">
                <a:latin typeface="Times New Roman" panose="02020603050405020304" pitchFamily="18" charset="0"/>
                <a:ea typeface="宋体" panose="02010600030101010101" pitchFamily="2" charset="-122"/>
                <a:cs typeface="+mn-ea"/>
              </a:rPr>
            </a:fld>
            <a:endParaRPr lang="zh-CN" strike="noStrike" noProof="1"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dirty="0" smtClean="0"/>
              <a:t>单击此处编辑母版标题样式</a:t>
            </a:r>
            <a:endParaRPr lang="zh-CN" altLang="en-US" strike="noStrike" noProof="1" dirty="0"/>
          </a:p>
        </p:txBody>
      </p:sp>
      <p:sp>
        <p:nvSpPr>
          <p:cNvPr id="3" name="内容占位符 2"/>
          <p:cNvSpPr>
            <a:spLocks noGrp="1"/>
          </p:cNvSpPr>
          <p:nvPr>
            <p:ph sz="half" idx="1"/>
          </p:nvPr>
        </p:nvSpPr>
        <p:spPr>
          <a:xfrm>
            <a:off x="1066800" y="2101850"/>
            <a:ext cx="3808476" cy="41148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5030724" y="2101850"/>
            <a:ext cx="3808476" cy="41148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buClr>
                <a:srgbClr val="000000"/>
              </a:buClr>
            </a:pPr>
            <a:endParaRPr lang="zh-CN" altLang="en-US" strike="noStrike" noProof="1" dirty="0"/>
          </a:p>
        </p:txBody>
      </p:sp>
      <p:sp>
        <p:nvSpPr>
          <p:cNvPr id="6" name="页脚占位符 5"/>
          <p:cNvSpPr>
            <a:spLocks noGrp="1"/>
          </p:cNvSpPr>
          <p:nvPr>
            <p:ph type="ftr" sz="quarter" idx="11"/>
          </p:nvPr>
        </p:nvSpPr>
        <p:spPr/>
        <p:txBody>
          <a:bodyPr/>
          <a:p>
            <a:pPr lvl="0" fontAlgn="base">
              <a:buClr>
                <a:srgbClr val="000000"/>
              </a:buClr>
            </a:pPr>
            <a:endParaRPr lang="zh-CN" strike="noStrike" noProof="1" dirty="0"/>
          </a:p>
        </p:txBody>
      </p:sp>
      <p:sp>
        <p:nvSpPr>
          <p:cNvPr id="7" name="灯片编号占位符 6"/>
          <p:cNvSpPr>
            <a:spLocks noGrp="1"/>
          </p:cNvSpPr>
          <p:nvPr>
            <p:ph type="sldNum" sz="quarter" idx="12"/>
          </p:nvPr>
        </p:nvSpPr>
        <p:spPr/>
        <p:txBody>
          <a:bodyPr/>
          <a:p>
            <a:pPr lvl="0" fontAlgn="base">
              <a:buClr>
                <a:srgbClr val="000000"/>
              </a:buClr>
            </a:pPr>
            <a:fld id="{9A0DB2DC-4C9A-4742-B13C-FB6460FD3503}" type="slidenum">
              <a:rPr lang="zh-CN" strike="noStrike" noProof="1" dirty="0">
                <a:latin typeface="Times New Roman" panose="02020603050405020304" pitchFamily="18" charset="0"/>
                <a:ea typeface="宋体" panose="02010600030101010101" pitchFamily="2" charset="-122"/>
                <a:cs typeface="+mn-ea"/>
              </a:rPr>
            </a:fld>
            <a:endParaRPr lang="zh-CN" strike="noStrike" noProof="1"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970222"/>
          </a:xfrm>
        </p:spPr>
        <p:txBody>
          <a:bodyPr/>
          <a:lstStyle>
            <a:lvl1pPr algn="ctr">
              <a:defRPr/>
            </a:lvl1pPr>
          </a:lstStyle>
          <a:p>
            <a:pPr fontAlgn="base"/>
            <a:r>
              <a:rPr lang="zh-CN" altLang="en-US" strike="noStrike" noProof="1" dirty="0" smtClean="0"/>
              <a:t>单击此处编辑母版标题样式</a:t>
            </a:r>
            <a:endParaRPr lang="zh-CN" altLang="en-US" strike="noStrike" noProof="1" dirty="0"/>
          </a:p>
        </p:txBody>
      </p:sp>
      <p:sp>
        <p:nvSpPr>
          <p:cNvPr id="3" name="文本占位符 2"/>
          <p:cNvSpPr>
            <a:spLocks noGrp="1"/>
          </p:cNvSpPr>
          <p:nvPr>
            <p:ph type="body" idx="1"/>
          </p:nvPr>
        </p:nvSpPr>
        <p:spPr>
          <a:xfrm>
            <a:off x="944793" y="1567346"/>
            <a:ext cx="3526380" cy="710095"/>
          </a:xfrm>
        </p:spPr>
        <p:txBody>
          <a:bodyPr anchor="ctr" anchorCtr="0">
            <a:norm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zh-CN" altLang="en-US" strike="noStrike" noProof="1" dirty="0" smtClean="0"/>
              <a:t>单击此处编辑母版文本样式</a:t>
            </a:r>
            <a:endParaRPr lang="zh-CN" altLang="en-US" strike="noStrike" noProof="1" dirty="0" smtClean="0"/>
          </a:p>
        </p:txBody>
      </p:sp>
      <p:sp>
        <p:nvSpPr>
          <p:cNvPr id="4" name="内容占位符 3"/>
          <p:cNvSpPr>
            <a:spLocks noGrp="1"/>
          </p:cNvSpPr>
          <p:nvPr>
            <p:ph sz="half" idx="2"/>
          </p:nvPr>
        </p:nvSpPr>
        <p:spPr>
          <a:xfrm>
            <a:off x="944793" y="2338388"/>
            <a:ext cx="3526380" cy="3785964"/>
          </a:xfrm>
        </p:spPr>
        <p:txBody>
          <a:bodyPr>
            <a:normAutofit/>
          </a:bodyPr>
          <a:lstStyle>
            <a:lvl1pPr>
              <a:defRPr sz="1800"/>
            </a:lvl1pPr>
            <a:lvl2pPr>
              <a:defRPr sz="1500"/>
            </a:lvl2pPr>
            <a:lvl3pPr>
              <a:defRPr sz="1350"/>
            </a:lvl3pPr>
            <a:lvl4pPr>
              <a:defRPr sz="1200"/>
            </a:lvl4pPr>
            <a:lvl5pPr>
              <a:defRPr sz="1200"/>
            </a:lvl5pPr>
          </a:lstStyle>
          <a:p>
            <a:pPr lvl="0" fontAlgn="base"/>
            <a:r>
              <a:rPr lang="zh-CN" altLang="en-US" strike="noStrike" noProof="1" dirty="0" smtClean="0"/>
              <a:t>单击此处编辑母版文本样式</a:t>
            </a:r>
            <a:endParaRPr lang="zh-CN" altLang="en-US" strike="noStrike" noProof="1" dirty="0" smtClean="0"/>
          </a:p>
          <a:p>
            <a:pPr lvl="1" fontAlgn="base"/>
            <a:r>
              <a:rPr lang="zh-CN" altLang="en-US" strike="noStrike" noProof="1" dirty="0" smtClean="0"/>
              <a:t>第二级</a:t>
            </a:r>
            <a:endParaRPr lang="zh-CN" altLang="en-US" strike="noStrike" noProof="1" dirty="0" smtClean="0"/>
          </a:p>
          <a:p>
            <a:pPr lvl="2" fontAlgn="base"/>
            <a:r>
              <a:rPr lang="zh-CN" altLang="en-US" sz="1350" strike="noStrike" noProof="1" dirty="0" smtClean="0"/>
              <a:t>第三级</a:t>
            </a:r>
            <a:endParaRPr lang="zh-CN" altLang="en-US" strike="noStrike" noProof="1" dirty="0" smtClean="0"/>
          </a:p>
          <a:p>
            <a:pPr lvl="3" fontAlgn="base"/>
            <a:r>
              <a:rPr lang="zh-CN" altLang="en-US" strike="noStrike" noProof="1" dirty="0" smtClean="0"/>
              <a:t>第四级</a:t>
            </a:r>
            <a:endParaRPr lang="zh-CN" altLang="en-US" strike="noStrike" noProof="1" dirty="0" smtClean="0"/>
          </a:p>
          <a:p>
            <a:pPr lvl="4" fontAlgn="base"/>
            <a:r>
              <a:rPr lang="zh-CN" altLang="en-US" strike="noStrike" noProof="1" dirty="0" smtClean="0"/>
              <a:t>第五级</a:t>
            </a:r>
            <a:endParaRPr lang="zh-CN" altLang="en-US" strike="noStrike" noProof="1" dirty="0"/>
          </a:p>
        </p:txBody>
      </p:sp>
      <p:sp>
        <p:nvSpPr>
          <p:cNvPr id="5" name="文本占位符 4"/>
          <p:cNvSpPr>
            <a:spLocks noGrp="1"/>
          </p:cNvSpPr>
          <p:nvPr>
            <p:ph type="body" sz="quarter" idx="3"/>
          </p:nvPr>
        </p:nvSpPr>
        <p:spPr>
          <a:xfrm>
            <a:off x="4717212" y="1567346"/>
            <a:ext cx="3526381" cy="710095"/>
          </a:xfrm>
        </p:spPr>
        <p:txBody>
          <a:bodyPr vert="horz" lIns="91440" tIns="45720" rIns="91440" bIns="45720" rtlCol="0" anchor="ctr" anchorCtr="0">
            <a:normAutofit/>
          </a:bodyPr>
          <a:lstStyle>
            <a:lvl1pPr marL="171450" indent="-171450">
              <a:buNone/>
              <a:defRPr lang="zh-CN" altLang="en-US" b="0" smtClean="0"/>
            </a:lvl1pPr>
          </a:lstStyle>
          <a:p>
            <a:pPr marL="0" lvl="0" indent="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717212" y="2357460"/>
            <a:ext cx="3526381" cy="3766892"/>
          </a:xfrm>
        </p:spPr>
        <p:txBody>
          <a:bodyPr>
            <a:normAutofit/>
          </a:bodyPr>
          <a:lstStyle>
            <a:lvl1pPr>
              <a:defRPr sz="1800"/>
            </a:lvl1pPr>
            <a:lvl2pPr>
              <a:defRPr sz="1500"/>
            </a:lvl2pPr>
            <a:lvl3pPr>
              <a:defRPr sz="1350"/>
            </a:lvl3pPr>
            <a:lvl4pPr>
              <a:defRPr sz="1200"/>
            </a:lvl4pPr>
            <a:lvl5pPr>
              <a:defRPr sz="1200"/>
            </a:lvl5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z="1350"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buClr>
                <a:srgbClr val="000000"/>
              </a:buClr>
            </a:pPr>
            <a:endParaRPr lang="zh-CN" altLang="en-US" strike="noStrike" noProof="1" dirty="0"/>
          </a:p>
        </p:txBody>
      </p:sp>
      <p:sp>
        <p:nvSpPr>
          <p:cNvPr id="8" name="页脚占位符 7"/>
          <p:cNvSpPr>
            <a:spLocks noGrp="1"/>
          </p:cNvSpPr>
          <p:nvPr>
            <p:ph type="ftr" sz="quarter" idx="11"/>
          </p:nvPr>
        </p:nvSpPr>
        <p:spPr/>
        <p:txBody>
          <a:bodyPr/>
          <a:p>
            <a:pPr lvl="0" fontAlgn="base">
              <a:buClr>
                <a:srgbClr val="000000"/>
              </a:buClr>
            </a:pPr>
            <a:endParaRPr lang="zh-CN" strike="noStrike" noProof="1" dirty="0"/>
          </a:p>
        </p:txBody>
      </p:sp>
      <p:sp>
        <p:nvSpPr>
          <p:cNvPr id="9" name="灯片编号占位符 8"/>
          <p:cNvSpPr>
            <a:spLocks noGrp="1"/>
          </p:cNvSpPr>
          <p:nvPr>
            <p:ph type="sldNum" sz="quarter" idx="12"/>
          </p:nvPr>
        </p:nvSpPr>
        <p:spPr/>
        <p:txBody>
          <a:bodyPr/>
          <a:p>
            <a:pPr lvl="0" fontAlgn="base">
              <a:buClr>
                <a:srgbClr val="000000"/>
              </a:buClr>
            </a:pPr>
            <a:fld id="{9A0DB2DC-4C9A-4742-B13C-FB6460FD3503}" type="slidenum">
              <a:rPr lang="zh-CN" strike="noStrike" noProof="1" dirty="0">
                <a:latin typeface="Times New Roman" panose="02020603050405020304" pitchFamily="18" charset="0"/>
                <a:ea typeface="宋体" panose="02010600030101010101" pitchFamily="2" charset="-122"/>
                <a:cs typeface="+mn-ea"/>
              </a:rPr>
            </a:fld>
            <a:endParaRPr lang="zh-CN" strike="noStrike" noProof="1"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dirty="0" smtClean="0"/>
              <a:t>单击此处编辑母版标题样式</a:t>
            </a:r>
            <a:endParaRPr lang="zh-CN" altLang="en-US" strike="noStrike" noProof="1" dirty="0"/>
          </a:p>
        </p:txBody>
      </p:sp>
      <p:sp>
        <p:nvSpPr>
          <p:cNvPr id="3" name="日期占位符 2"/>
          <p:cNvSpPr>
            <a:spLocks noGrp="1"/>
          </p:cNvSpPr>
          <p:nvPr>
            <p:ph type="dt" sz="half" idx="10"/>
          </p:nvPr>
        </p:nvSpPr>
        <p:spPr/>
        <p:txBody>
          <a:bodyPr/>
          <a:p>
            <a:pPr lvl="0" fontAlgn="base">
              <a:buClr>
                <a:srgbClr val="000000"/>
              </a:buClr>
            </a:pPr>
            <a:endParaRPr lang="zh-CN" altLang="en-US" strike="noStrike" noProof="1" dirty="0"/>
          </a:p>
        </p:txBody>
      </p:sp>
      <p:sp>
        <p:nvSpPr>
          <p:cNvPr id="4" name="页脚占位符 3"/>
          <p:cNvSpPr>
            <a:spLocks noGrp="1"/>
          </p:cNvSpPr>
          <p:nvPr>
            <p:ph type="ftr" sz="quarter" idx="11"/>
          </p:nvPr>
        </p:nvSpPr>
        <p:spPr/>
        <p:txBody>
          <a:bodyPr/>
          <a:p>
            <a:pPr lvl="0" fontAlgn="base">
              <a:buClr>
                <a:srgbClr val="000000"/>
              </a:buClr>
            </a:pPr>
            <a:endParaRPr lang="zh-CN" strike="noStrike" noProof="1" dirty="0"/>
          </a:p>
        </p:txBody>
      </p:sp>
      <p:sp>
        <p:nvSpPr>
          <p:cNvPr id="5" name="灯片编号占位符 4"/>
          <p:cNvSpPr>
            <a:spLocks noGrp="1"/>
          </p:cNvSpPr>
          <p:nvPr>
            <p:ph type="sldNum" sz="quarter" idx="12"/>
          </p:nvPr>
        </p:nvSpPr>
        <p:spPr/>
        <p:txBody>
          <a:bodyPr/>
          <a:p>
            <a:pPr lvl="0" fontAlgn="base">
              <a:buClr>
                <a:srgbClr val="000000"/>
              </a:buClr>
            </a:pPr>
            <a:fld id="{9A0DB2DC-4C9A-4742-B13C-FB6460FD3503}" type="slidenum">
              <a:rPr lang="zh-CN" strike="noStrike" noProof="1" dirty="0">
                <a:latin typeface="Times New Roman" panose="02020603050405020304" pitchFamily="18" charset="0"/>
                <a:ea typeface="宋体" panose="02010600030101010101" pitchFamily="2" charset="-122"/>
                <a:cs typeface="+mn-ea"/>
              </a:rPr>
            </a:fld>
            <a:endParaRPr lang="zh-CN" strike="noStrike" noProof="1"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buClr>
                <a:srgbClr val="000000"/>
              </a:buClr>
            </a:pPr>
            <a:endParaRPr lang="zh-CN" altLang="en-US" strike="noStrike" noProof="1" dirty="0"/>
          </a:p>
        </p:txBody>
      </p:sp>
      <p:sp>
        <p:nvSpPr>
          <p:cNvPr id="3" name="页脚占位符 2"/>
          <p:cNvSpPr>
            <a:spLocks noGrp="1"/>
          </p:cNvSpPr>
          <p:nvPr>
            <p:ph type="ftr" sz="quarter" idx="11"/>
          </p:nvPr>
        </p:nvSpPr>
        <p:spPr/>
        <p:txBody>
          <a:bodyPr/>
          <a:p>
            <a:pPr lvl="0" fontAlgn="base">
              <a:buClr>
                <a:srgbClr val="000000"/>
              </a:buClr>
            </a:pPr>
            <a:endParaRPr lang="zh-CN" strike="noStrike" noProof="1" dirty="0"/>
          </a:p>
        </p:txBody>
      </p:sp>
      <p:sp>
        <p:nvSpPr>
          <p:cNvPr id="4" name="灯片编号占位符 3"/>
          <p:cNvSpPr>
            <a:spLocks noGrp="1"/>
          </p:cNvSpPr>
          <p:nvPr>
            <p:ph type="sldNum" sz="quarter" idx="12"/>
          </p:nvPr>
        </p:nvSpPr>
        <p:spPr/>
        <p:txBody>
          <a:bodyPr/>
          <a:p>
            <a:pPr lvl="0" fontAlgn="base">
              <a:buClr>
                <a:srgbClr val="000000"/>
              </a:buClr>
            </a:pPr>
            <a:fld id="{9A0DB2DC-4C9A-4742-B13C-FB6460FD3503}" type="slidenum">
              <a:rPr lang="zh-CN" strike="noStrike" noProof="1" dirty="0">
                <a:latin typeface="Times New Roman" panose="02020603050405020304" pitchFamily="18" charset="0"/>
                <a:ea typeface="宋体" panose="02010600030101010101" pitchFamily="2" charset="-122"/>
                <a:cs typeface="+mn-ea"/>
              </a:rPr>
            </a:fld>
            <a:endParaRPr lang="zh-CN" strike="noStrike" noProof="1"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buClr>
                <a:srgbClr val="000000"/>
              </a:buClr>
            </a:pPr>
            <a:endParaRPr lang="zh-CN" altLang="en-US" strike="noStrike" noProof="1" dirty="0"/>
          </a:p>
        </p:txBody>
      </p:sp>
      <p:sp>
        <p:nvSpPr>
          <p:cNvPr id="6" name="页脚占位符 5"/>
          <p:cNvSpPr>
            <a:spLocks noGrp="1"/>
          </p:cNvSpPr>
          <p:nvPr>
            <p:ph type="ftr" sz="quarter" idx="11"/>
          </p:nvPr>
        </p:nvSpPr>
        <p:spPr/>
        <p:txBody>
          <a:bodyPr/>
          <a:p>
            <a:pPr lvl="0" fontAlgn="base">
              <a:buClr>
                <a:srgbClr val="000000"/>
              </a:buClr>
            </a:pPr>
            <a:endParaRPr lang="zh-CN" strike="noStrike" noProof="1" dirty="0"/>
          </a:p>
        </p:txBody>
      </p:sp>
      <p:sp>
        <p:nvSpPr>
          <p:cNvPr id="7" name="灯片编号占位符 6"/>
          <p:cNvSpPr>
            <a:spLocks noGrp="1"/>
          </p:cNvSpPr>
          <p:nvPr>
            <p:ph type="sldNum" sz="quarter" idx="12"/>
          </p:nvPr>
        </p:nvSpPr>
        <p:spPr/>
        <p:txBody>
          <a:bodyPr/>
          <a:p>
            <a:pPr lvl="0" fontAlgn="base">
              <a:buClr>
                <a:srgbClr val="000000"/>
              </a:buClr>
            </a:pPr>
            <a:fld id="{9A0DB2DC-4C9A-4742-B13C-FB6460FD3503}" type="slidenum">
              <a:rPr lang="zh-CN" strike="noStrike" noProof="1" dirty="0">
                <a:latin typeface="Times New Roman" panose="02020603050405020304" pitchFamily="18" charset="0"/>
                <a:ea typeface="宋体" panose="02010600030101010101" pitchFamily="2" charset="-122"/>
                <a:cs typeface="+mn-ea"/>
              </a:rPr>
            </a:fld>
            <a:endParaRPr lang="zh-CN" strike="noStrike" noProof="1"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95638" cy="1600200"/>
          </a:xfrm>
        </p:spPr>
        <p:txBody>
          <a:bodyPr anchor="t" anchorCtr="0">
            <a:normAutofit/>
          </a:bodyPr>
          <a:lstStyle>
            <a:lvl1pPr>
              <a:defRPr sz="3000"/>
            </a:lvl1pPr>
          </a:lstStyle>
          <a:p>
            <a:pPr fontAlgn="base"/>
            <a:r>
              <a:rPr lang="zh-CN" altLang="en-US" strike="noStrike" noProof="1" dirty="0" smtClean="0"/>
              <a:t>单击此处编辑母版标题样式</a:t>
            </a:r>
            <a:endParaRPr lang="zh-CN" altLang="en-US" strike="noStrike" noProof="1" dirty="0"/>
          </a:p>
        </p:txBody>
      </p:sp>
      <p:sp>
        <p:nvSpPr>
          <p:cNvPr id="3" name="图片占位符 2"/>
          <p:cNvSpPr>
            <a:spLocks noGrp="1"/>
          </p:cNvSpPr>
          <p:nvPr>
            <p:ph type="pic" idx="1"/>
          </p:nvPr>
        </p:nvSpPr>
        <p:spPr>
          <a:xfrm>
            <a:off x="4038600" y="457201"/>
            <a:ext cx="4477941"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95638" cy="3811588"/>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dirty="0" smtClean="0"/>
              <a:t>单击此处编辑母版文本样式</a:t>
            </a:r>
            <a:endParaRPr lang="zh-CN" altLang="en-US" strike="noStrike" noProof="1" dirty="0" smtClean="0"/>
          </a:p>
        </p:txBody>
      </p:sp>
      <p:sp>
        <p:nvSpPr>
          <p:cNvPr id="5" name="日期占位符 4"/>
          <p:cNvSpPr>
            <a:spLocks noGrp="1"/>
          </p:cNvSpPr>
          <p:nvPr>
            <p:ph type="dt" sz="half" idx="10"/>
          </p:nvPr>
        </p:nvSpPr>
        <p:spPr/>
        <p:txBody>
          <a:bodyPr/>
          <a:p>
            <a:pPr lvl="0" fontAlgn="base">
              <a:buClr>
                <a:srgbClr val="000000"/>
              </a:buClr>
            </a:pPr>
            <a:endParaRPr lang="zh-CN" altLang="en-US" strike="noStrike" noProof="1" dirty="0"/>
          </a:p>
        </p:txBody>
      </p:sp>
      <p:sp>
        <p:nvSpPr>
          <p:cNvPr id="6" name="页脚占位符 5"/>
          <p:cNvSpPr>
            <a:spLocks noGrp="1"/>
          </p:cNvSpPr>
          <p:nvPr>
            <p:ph type="ftr" sz="quarter" idx="11"/>
          </p:nvPr>
        </p:nvSpPr>
        <p:spPr/>
        <p:txBody>
          <a:bodyPr/>
          <a:p>
            <a:pPr lvl="0" fontAlgn="base">
              <a:buClr>
                <a:srgbClr val="000000"/>
              </a:buClr>
            </a:pPr>
            <a:endParaRPr lang="zh-CN" strike="noStrike" noProof="1" dirty="0"/>
          </a:p>
        </p:txBody>
      </p:sp>
      <p:sp>
        <p:nvSpPr>
          <p:cNvPr id="7" name="灯片编号占位符 6"/>
          <p:cNvSpPr>
            <a:spLocks noGrp="1"/>
          </p:cNvSpPr>
          <p:nvPr>
            <p:ph type="sldNum" sz="quarter" idx="12"/>
          </p:nvPr>
        </p:nvSpPr>
        <p:spPr/>
        <p:txBody>
          <a:bodyPr/>
          <a:p>
            <a:pPr lvl="0" fontAlgn="base">
              <a:buClr>
                <a:srgbClr val="000000"/>
              </a:buClr>
            </a:pPr>
            <a:fld id="{9A0DB2DC-4C9A-4742-B13C-FB6460FD3503}" type="slidenum">
              <a:rPr lang="zh-CN" strike="noStrike" noProof="1" dirty="0">
                <a:latin typeface="Times New Roman" panose="02020603050405020304" pitchFamily="18" charset="0"/>
                <a:ea typeface="宋体" panose="02010600030101010101" pitchFamily="2" charset="-122"/>
                <a:cs typeface="+mn-ea"/>
              </a:rPr>
            </a:fld>
            <a:endParaRPr lang="zh-CN" strike="noStrike" noProof="1"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buClr>
                <a:srgbClr val="000000"/>
              </a:buClr>
            </a:pPr>
            <a:endParaRPr lang="zh-CN" altLang="en-US" strike="noStrike" noProof="1" dirty="0"/>
          </a:p>
        </p:txBody>
      </p:sp>
      <p:sp>
        <p:nvSpPr>
          <p:cNvPr id="5" name="页脚占位符 4"/>
          <p:cNvSpPr>
            <a:spLocks noGrp="1"/>
          </p:cNvSpPr>
          <p:nvPr>
            <p:ph type="ftr" sz="quarter" idx="11"/>
          </p:nvPr>
        </p:nvSpPr>
        <p:spPr/>
        <p:txBody>
          <a:bodyPr/>
          <a:p>
            <a:pPr lvl="0" fontAlgn="base">
              <a:buClr>
                <a:srgbClr val="000000"/>
              </a:buClr>
            </a:pPr>
            <a:endParaRPr lang="zh-CN" strike="noStrike" noProof="1" dirty="0"/>
          </a:p>
        </p:txBody>
      </p:sp>
      <p:sp>
        <p:nvSpPr>
          <p:cNvPr id="6" name="灯片编号占位符 5"/>
          <p:cNvSpPr>
            <a:spLocks noGrp="1"/>
          </p:cNvSpPr>
          <p:nvPr>
            <p:ph type="sldNum" sz="quarter" idx="12"/>
          </p:nvPr>
        </p:nvSpPr>
        <p:spPr/>
        <p:txBody>
          <a:bodyPr/>
          <a:p>
            <a:pPr lvl="0" fontAlgn="base">
              <a:buClr>
                <a:srgbClr val="000000"/>
              </a:buClr>
            </a:pPr>
            <a:fld id="{9A0DB2DC-4C9A-4742-B13C-FB6460FD3503}" type="slidenum">
              <a:rPr lang="zh-CN" strike="noStrike" noProof="1" dirty="0">
                <a:latin typeface="Times New Roman" panose="02020603050405020304" pitchFamily="18" charset="0"/>
                <a:ea typeface="宋体" panose="02010600030101010101" pitchFamily="2" charset="-122"/>
                <a:cs typeface="+mn-ea"/>
              </a:rPr>
            </a:fld>
            <a:endParaRPr lang="zh-CN" strike="noStrike" noProof="1"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96100" y="838200"/>
            <a:ext cx="1943100" cy="5378450"/>
          </a:xfrm>
        </p:spPr>
        <p:txBody>
          <a:bodyPr vert="eaVert"/>
          <a:lstStyle/>
          <a:p>
            <a:pPr fontAlgn="base"/>
            <a:r>
              <a:rPr lang="zh-CN" altLang="en-US" strike="noStrike" noProof="1" dirty="0" smtClean="0"/>
              <a:t>单击此处编辑母版标题样式</a:t>
            </a:r>
            <a:endParaRPr lang="zh-CN" altLang="en-US" strike="noStrike" noProof="1" dirty="0"/>
          </a:p>
        </p:txBody>
      </p:sp>
      <p:sp>
        <p:nvSpPr>
          <p:cNvPr id="3" name="竖排文字占位符 2"/>
          <p:cNvSpPr>
            <a:spLocks noGrp="1"/>
          </p:cNvSpPr>
          <p:nvPr>
            <p:ph type="body" orient="vert" idx="1"/>
          </p:nvPr>
        </p:nvSpPr>
        <p:spPr>
          <a:xfrm>
            <a:off x="1066800" y="838200"/>
            <a:ext cx="5716657" cy="5378450"/>
          </a:xfrm>
        </p:spPr>
        <p:txBody>
          <a:bodyPr vert="eaVert"/>
          <a:lstStyle/>
          <a:p>
            <a:pPr lvl="0" fontAlgn="base"/>
            <a:r>
              <a:rPr lang="zh-CN" altLang="en-US" strike="noStrike" noProof="1" dirty="0" smtClean="0"/>
              <a:t>单击此处编辑母版文本样式</a:t>
            </a:r>
            <a:endParaRPr lang="zh-CN" altLang="en-US" strike="noStrike" noProof="1" dirty="0" smtClean="0"/>
          </a:p>
          <a:p>
            <a:pPr lvl="1" fontAlgn="base"/>
            <a:r>
              <a:rPr lang="zh-CN" altLang="en-US" strike="noStrike" noProof="1" dirty="0" smtClean="0"/>
              <a:t>第二级</a:t>
            </a:r>
            <a:endParaRPr lang="zh-CN" altLang="en-US" strike="noStrike" noProof="1" dirty="0" smtClean="0"/>
          </a:p>
          <a:p>
            <a:pPr lvl="2" fontAlgn="base"/>
            <a:r>
              <a:rPr lang="zh-CN" altLang="en-US" strike="noStrike" noProof="1" dirty="0" smtClean="0"/>
              <a:t>第三级</a:t>
            </a:r>
            <a:endParaRPr lang="zh-CN" altLang="en-US" strike="noStrike" noProof="1" dirty="0" smtClean="0"/>
          </a:p>
          <a:p>
            <a:pPr lvl="3" fontAlgn="base"/>
            <a:r>
              <a:rPr lang="zh-CN" altLang="en-US" strike="noStrike" noProof="1" dirty="0" smtClean="0"/>
              <a:t>第四级</a:t>
            </a:r>
            <a:endParaRPr lang="zh-CN" altLang="en-US" strike="noStrike" noProof="1" dirty="0" smtClean="0"/>
          </a:p>
          <a:p>
            <a:pPr lvl="4" fontAlgn="base"/>
            <a:r>
              <a:rPr lang="zh-CN" altLang="en-US" strike="noStrike" noProof="1" dirty="0" smtClean="0"/>
              <a:t>第五级</a:t>
            </a:r>
            <a:endParaRPr lang="zh-CN" altLang="en-US" strike="noStrike" noProof="1" dirty="0"/>
          </a:p>
        </p:txBody>
      </p:sp>
      <p:sp>
        <p:nvSpPr>
          <p:cNvPr id="4" name="日期占位符 3"/>
          <p:cNvSpPr>
            <a:spLocks noGrp="1"/>
          </p:cNvSpPr>
          <p:nvPr>
            <p:ph type="dt" sz="half" idx="10"/>
          </p:nvPr>
        </p:nvSpPr>
        <p:spPr/>
        <p:txBody>
          <a:bodyPr/>
          <a:p>
            <a:pPr lvl="0" fontAlgn="base">
              <a:buClr>
                <a:srgbClr val="000000"/>
              </a:buClr>
            </a:pPr>
            <a:endParaRPr lang="zh-CN" altLang="en-US" strike="noStrike" noProof="1" dirty="0"/>
          </a:p>
        </p:txBody>
      </p:sp>
      <p:sp>
        <p:nvSpPr>
          <p:cNvPr id="5" name="页脚占位符 4"/>
          <p:cNvSpPr>
            <a:spLocks noGrp="1"/>
          </p:cNvSpPr>
          <p:nvPr>
            <p:ph type="ftr" sz="quarter" idx="11"/>
          </p:nvPr>
        </p:nvSpPr>
        <p:spPr/>
        <p:txBody>
          <a:bodyPr/>
          <a:p>
            <a:pPr lvl="0" fontAlgn="base">
              <a:buClr>
                <a:srgbClr val="000000"/>
              </a:buClr>
            </a:pPr>
            <a:endParaRPr lang="zh-CN" strike="noStrike" noProof="1" dirty="0"/>
          </a:p>
        </p:txBody>
      </p:sp>
      <p:sp>
        <p:nvSpPr>
          <p:cNvPr id="6" name="灯片编号占位符 5"/>
          <p:cNvSpPr>
            <a:spLocks noGrp="1"/>
          </p:cNvSpPr>
          <p:nvPr>
            <p:ph type="sldNum" sz="quarter" idx="12"/>
          </p:nvPr>
        </p:nvSpPr>
        <p:spPr/>
        <p:txBody>
          <a:bodyPr/>
          <a:p>
            <a:pPr lvl="0" fontAlgn="base">
              <a:buClr>
                <a:srgbClr val="000000"/>
              </a:buClr>
            </a:pPr>
            <a:fld id="{9A0DB2DC-4C9A-4742-B13C-FB6460FD3503}" type="slidenum">
              <a:rPr lang="zh-CN" strike="noStrike" noProof="1" dirty="0">
                <a:latin typeface="Times New Roman" panose="02020603050405020304" pitchFamily="18" charset="0"/>
                <a:ea typeface="宋体" panose="02010600030101010101" pitchFamily="2" charset="-122"/>
                <a:cs typeface="+mn-ea"/>
              </a:rPr>
            </a:fld>
            <a:endParaRPr lang="zh-CN" strike="noStrike" noProof="1"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4" Type="http://schemas.openxmlformats.org/officeDocument/2006/relationships/theme" Target="../theme/theme2.xml"/><Relationship Id="rId13" Type="http://schemas.openxmlformats.org/officeDocument/2006/relationships/image" Target="../media/image3.png"/><Relationship Id="rId12" Type="http://schemas.openxmlformats.org/officeDocument/2006/relationships/image" Target="../media/image2.jpeg"/><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p>
            <a:pPr lvl="0" indent="0"/>
            <a:r>
              <a:rPr lang="zh-CN" altLang="en-US" dirty="0"/>
              <a:t>单击此处编辑母版标题样式</a:t>
            </a:r>
            <a:endParaRPr lang="zh-CN" altLang="en-US" dirty="0"/>
          </a:p>
        </p:txBody>
      </p:sp>
      <p:sp>
        <p:nvSpPr>
          <p:cNvPr id="1027" name="文本占位符 1026"/>
          <p:cNvSpPr>
            <a:spLocks noGrp="1"/>
          </p:cNvSpPr>
          <p:nvPr>
            <p:ph type="body"/>
          </p:nvPr>
        </p:nvSpPr>
        <p:spPr>
          <a:xfrm>
            <a:off x="457200" y="1600200"/>
            <a:ext cx="8229600"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1028" name="日期占位符 1027"/>
          <p:cNvSpPr>
            <a:spLocks noGrp="1"/>
          </p:cNvSpPr>
          <p:nvPr>
            <p:ph type="dt" sz="half" idx="2"/>
          </p:nvPr>
        </p:nvSpPr>
        <p:spPr>
          <a:xfrm>
            <a:off x="457200" y="6245225"/>
            <a:ext cx="2133600" cy="476250"/>
          </a:xfrm>
          <a:prstGeom prst="rect">
            <a:avLst/>
          </a:prstGeom>
          <a:noFill/>
          <a:ln w="9525">
            <a:noFill/>
            <a:miter/>
          </a:ln>
        </p:spPr>
        <p:txBody>
          <a:bodyPr/>
          <a:lstStyle>
            <a:lvl1pPr>
              <a:defRPr sz="1400" b="0"/>
            </a:lvl1pPr>
          </a:lstStyle>
          <a:p>
            <a:pPr lvl="0" fontAlgn="base"/>
            <a:endParaRPr lang="zh-CN" altLang="en-US" strike="noStrike" noProof="1" dirty="0"/>
          </a:p>
        </p:txBody>
      </p:sp>
      <p:sp>
        <p:nvSpPr>
          <p:cNvPr id="1029" name="页脚占位符 1028"/>
          <p:cNvSpPr>
            <a:spLocks noGrp="1"/>
          </p:cNvSpPr>
          <p:nvPr>
            <p:ph type="ftr" sz="quarter" idx="3"/>
          </p:nvPr>
        </p:nvSpPr>
        <p:spPr>
          <a:xfrm>
            <a:off x="3124200" y="6245225"/>
            <a:ext cx="2895600" cy="476250"/>
          </a:xfrm>
          <a:prstGeom prst="rect">
            <a:avLst/>
          </a:prstGeom>
          <a:noFill/>
          <a:ln w="9525">
            <a:noFill/>
            <a:miter/>
          </a:ln>
        </p:spPr>
        <p:txBody>
          <a:bodyPr/>
          <a:lstStyle>
            <a:lvl1pPr algn="ctr">
              <a:defRPr sz="1400" b="0"/>
            </a:lvl1pPr>
          </a:lstStyle>
          <a:p>
            <a:pPr lvl="0" fontAlgn="base"/>
            <a:endParaRPr lang="zh-CN" strike="noStrike" noProof="1" dirty="0"/>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miter/>
          </a:ln>
        </p:spPr>
        <p:txBody>
          <a:bodyPr/>
          <a:lstStyle>
            <a:lvl1pPr algn="r">
              <a:defRPr sz="1400" b="0"/>
            </a:lvl1pPr>
          </a:lstStyle>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marL="0" lvl="0" indent="0" algn="ctr" defTabSz="914400" eaLnBrk="1" fontAlgn="base" latinLnBrk="0" hangingPunct="1">
        <a:spcBef>
          <a:spcPct val="0"/>
        </a:spcBef>
        <a:spcAft>
          <a:spcPct val="0"/>
        </a:spcAft>
        <a:buClr>
          <a:srgbClr val="000000"/>
        </a:buClr>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spcBef>
          <a:spcPct val="0"/>
        </a:spcBef>
        <a:spcAft>
          <a:spcPct val="0"/>
        </a:spcAft>
        <a:buNone/>
        <a:defRPr sz="1800" b="0" i="0" u="none" kern="1200" baseline="0">
          <a:solidFill>
            <a:schemeClr val="tx1"/>
          </a:solidFill>
          <a:latin typeface="+mn-lt"/>
          <a:ea typeface="+mn-ea"/>
          <a:cs typeface="+mn-cs"/>
        </a:defRPr>
      </a:lvl1pPr>
      <a:lvl2pPr marL="457200" lvl="1"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2pPr>
      <a:lvl3pPr marL="914400" lvl="2"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3pPr>
      <a:lvl4pPr marL="1371600" lvl="3"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4pPr>
      <a:lvl5pPr marL="1828800" lvl="4"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5pPr>
      <a:lvl6pPr marL="2286000" lvl="5"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6pPr>
      <a:lvl7pPr marL="2743200" lvl="6"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7pPr>
      <a:lvl8pPr marL="3200400" lvl="7"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8pPr>
      <a:lvl9pPr marL="3657600" lvl="8"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矩形 22529"/>
          <p:cNvSpPr/>
          <p:nvPr/>
        </p:nvSpPr>
        <p:spPr>
          <a:xfrm>
            <a:off x="152400" y="0"/>
            <a:ext cx="1447800" cy="6858000"/>
          </a:xfrm>
          <a:prstGeom prst="rect">
            <a:avLst/>
          </a:prstGeom>
          <a:gradFill rotWithShape="0">
            <a:gsLst>
              <a:gs pos="0">
                <a:schemeClr val="bg2"/>
              </a:gs>
              <a:gs pos="100000">
                <a:schemeClr val="bg1"/>
              </a:gs>
            </a:gsLst>
            <a:lin ang="0" scaled="1"/>
            <a:tileRect/>
          </a:gradFill>
          <a:ln w="9525">
            <a:noFill/>
          </a:ln>
        </p:spPr>
        <p:txBody>
          <a:bodyPr wrap="none" anchor="ctr"/>
          <a:p>
            <a:pPr lvl="0" indent="0" algn="ctr"/>
            <a:endParaRPr lang="zh-CN" altLang="en-US" sz="2400" b="0" dirty="0">
              <a:solidFill>
                <a:schemeClr val="tx1"/>
              </a:solidFill>
              <a:latin typeface="Times New Roman" panose="02020603050405020304" pitchFamily="18" charset="0"/>
              <a:ea typeface="宋体" panose="02010600030101010101" pitchFamily="2" charset="-122"/>
            </a:endParaRPr>
          </a:p>
        </p:txBody>
      </p:sp>
      <p:sp>
        <p:nvSpPr>
          <p:cNvPr id="2051" name="矩形 22530"/>
          <p:cNvSpPr/>
          <p:nvPr/>
        </p:nvSpPr>
        <p:spPr>
          <a:xfrm>
            <a:off x="1676400" y="0"/>
            <a:ext cx="7467600" cy="1219200"/>
          </a:xfrm>
          <a:prstGeom prst="rect">
            <a:avLst/>
          </a:prstGeom>
          <a:gradFill rotWithShape="0">
            <a:gsLst>
              <a:gs pos="0">
                <a:schemeClr val="bg2"/>
              </a:gs>
              <a:gs pos="100000">
                <a:schemeClr val="bg1"/>
              </a:gs>
            </a:gsLst>
            <a:path path="shape">
              <a:fillToRect l="50000" t="50000" r="50000" b="50000"/>
            </a:path>
            <a:tileRect/>
          </a:gradFill>
          <a:ln w="9525">
            <a:noFill/>
          </a:ln>
        </p:spPr>
        <p:txBody>
          <a:bodyPr wrap="none" anchor="ctr"/>
          <a:p>
            <a:pPr lvl="0" indent="0" algn="ctr"/>
            <a:endParaRPr lang="zh-CN" altLang="en-US" sz="2400" b="0" dirty="0">
              <a:solidFill>
                <a:schemeClr val="tx1"/>
              </a:solidFill>
              <a:latin typeface="Times New Roman" panose="02020603050405020304" pitchFamily="18" charset="0"/>
              <a:ea typeface="宋体" panose="02010600030101010101" pitchFamily="2" charset="-122"/>
            </a:endParaRPr>
          </a:p>
        </p:txBody>
      </p:sp>
      <p:sp>
        <p:nvSpPr>
          <p:cNvPr id="2052" name="矩形 22531" descr="Stationery"/>
          <p:cNvSpPr/>
          <p:nvPr/>
        </p:nvSpPr>
        <p:spPr>
          <a:xfrm>
            <a:off x="457200" y="0"/>
            <a:ext cx="1219200" cy="762000"/>
          </a:xfrm>
          <a:prstGeom prst="rect">
            <a:avLst/>
          </a:prstGeom>
          <a:blipFill rotWithShape="0">
            <a:blip r:embed="rId12"/>
          </a:blipFill>
          <a:ln w="9525">
            <a:noFill/>
          </a:ln>
        </p:spPr>
        <p:txBody>
          <a:bodyPr wrap="none" anchor="ctr"/>
          <a:p>
            <a:pPr lvl="0" indent="0" algn="ctr"/>
            <a:endParaRPr lang="zh-CN" altLang="en-US" sz="2400" b="0" dirty="0">
              <a:solidFill>
                <a:schemeClr val="tx1"/>
              </a:solidFill>
              <a:latin typeface="Times New Roman" panose="02020603050405020304" pitchFamily="18" charset="0"/>
              <a:ea typeface="宋体" panose="02010600030101010101" pitchFamily="2" charset="-122"/>
            </a:endParaRPr>
          </a:p>
        </p:txBody>
      </p:sp>
      <p:sp>
        <p:nvSpPr>
          <p:cNvPr id="2053" name="矩形 22532" descr="Stationery"/>
          <p:cNvSpPr/>
          <p:nvPr/>
        </p:nvSpPr>
        <p:spPr>
          <a:xfrm>
            <a:off x="0" y="0"/>
            <a:ext cx="457200" cy="6858000"/>
          </a:xfrm>
          <a:prstGeom prst="rect">
            <a:avLst/>
          </a:prstGeom>
          <a:blipFill rotWithShape="0">
            <a:blip r:embed="rId12"/>
          </a:blipFill>
          <a:ln w="9525">
            <a:noFill/>
          </a:ln>
        </p:spPr>
        <p:txBody>
          <a:bodyPr wrap="none" anchor="ctr"/>
          <a:p>
            <a:pPr lvl="0" indent="0" algn="ctr"/>
            <a:endParaRPr lang="zh-CN" altLang="en-US" sz="2400" b="0" dirty="0">
              <a:solidFill>
                <a:schemeClr val="tx1"/>
              </a:solidFill>
              <a:latin typeface="Times New Roman" panose="02020603050405020304" pitchFamily="18" charset="0"/>
              <a:ea typeface="宋体" panose="02010600030101010101" pitchFamily="2" charset="-122"/>
            </a:endParaRPr>
          </a:p>
        </p:txBody>
      </p:sp>
      <p:sp>
        <p:nvSpPr>
          <p:cNvPr id="2054" name="标题 22533"/>
          <p:cNvSpPr>
            <a:spLocks noGrp="1"/>
          </p:cNvSpPr>
          <p:nvPr>
            <p:ph type="title"/>
          </p:nvPr>
        </p:nvSpPr>
        <p:spPr>
          <a:xfrm>
            <a:off x="1066800" y="838200"/>
            <a:ext cx="7772400" cy="1143000"/>
          </a:xfrm>
          <a:prstGeom prst="rect">
            <a:avLst/>
          </a:prstGeom>
          <a:noFill/>
          <a:ln w="9525">
            <a:noFill/>
          </a:ln>
        </p:spPr>
        <p:txBody>
          <a:bodyPr anchor="b"/>
          <a:p>
            <a:pPr lvl="0" indent="0"/>
            <a:r>
              <a:rPr lang="zh-CN" altLang="en-US" dirty="0"/>
              <a:t>单击此处编辑母版标题样式</a:t>
            </a:r>
            <a:endParaRPr lang="zh-CN" altLang="en-US" dirty="0"/>
          </a:p>
        </p:txBody>
      </p:sp>
      <p:sp>
        <p:nvSpPr>
          <p:cNvPr id="22535" name="日期占位符 22534"/>
          <p:cNvSpPr>
            <a:spLocks noGrp="1"/>
          </p:cNvSpPr>
          <p:nvPr>
            <p:ph type="dt" sz="half" idx="2"/>
          </p:nvPr>
        </p:nvSpPr>
        <p:spPr>
          <a:xfrm>
            <a:off x="1066800" y="6413500"/>
            <a:ext cx="1905000" cy="457200"/>
          </a:xfrm>
          <a:prstGeom prst="rect">
            <a:avLst/>
          </a:prstGeom>
          <a:noFill/>
          <a:ln w="9525">
            <a:noFill/>
            <a:miter/>
          </a:ln>
        </p:spPr>
        <p:txBody>
          <a:bodyPr anchor="b"/>
          <a:lstStyle>
            <a:lvl1pPr>
              <a:defRPr sz="1400" b="0">
                <a:solidFill>
                  <a:schemeClr val="tx2"/>
                </a:solidFill>
                <a:latin typeface="Times New Roman" panose="02020603050405020304" pitchFamily="18" charset="0"/>
              </a:defRPr>
            </a:lvl1pPr>
          </a:lstStyle>
          <a:p>
            <a:pPr lvl="0" fontAlgn="base">
              <a:buClr>
                <a:srgbClr val="000000"/>
              </a:buClr>
            </a:pPr>
            <a:endParaRPr lang="zh-CN" altLang="en-US" strike="noStrike" noProof="1" dirty="0"/>
          </a:p>
        </p:txBody>
      </p:sp>
      <p:sp>
        <p:nvSpPr>
          <p:cNvPr id="22536" name="页脚占位符 22535"/>
          <p:cNvSpPr>
            <a:spLocks noGrp="1"/>
          </p:cNvSpPr>
          <p:nvPr>
            <p:ph type="ftr" sz="quarter" idx="3"/>
          </p:nvPr>
        </p:nvSpPr>
        <p:spPr>
          <a:xfrm>
            <a:off x="3429000" y="6413500"/>
            <a:ext cx="2895600" cy="457200"/>
          </a:xfrm>
          <a:prstGeom prst="rect">
            <a:avLst/>
          </a:prstGeom>
          <a:noFill/>
          <a:ln w="9525">
            <a:noFill/>
            <a:miter/>
          </a:ln>
        </p:spPr>
        <p:txBody>
          <a:bodyPr anchor="b"/>
          <a:lstStyle>
            <a:lvl1pPr algn="ctr">
              <a:defRPr sz="1400" b="0">
                <a:solidFill>
                  <a:schemeClr val="tx2"/>
                </a:solidFill>
                <a:latin typeface="Times New Roman" panose="02020603050405020304" pitchFamily="18" charset="0"/>
              </a:defRPr>
            </a:lvl1pPr>
          </a:lstStyle>
          <a:p>
            <a:pPr lvl="0" fontAlgn="base">
              <a:buClr>
                <a:srgbClr val="000000"/>
              </a:buClr>
            </a:pPr>
            <a:endParaRPr lang="zh-CN" strike="noStrike" noProof="1" dirty="0"/>
          </a:p>
        </p:txBody>
      </p:sp>
      <p:pic>
        <p:nvPicPr>
          <p:cNvPr id="2057" name="图片 22536" descr="anabnr2"/>
          <p:cNvPicPr>
            <a:picLocks noChangeAspect="1"/>
          </p:cNvPicPr>
          <p:nvPr/>
        </p:nvPicPr>
        <p:blipFill>
          <a:blip r:embed="rId13"/>
          <a:stretch>
            <a:fillRect/>
          </a:stretch>
        </p:blipFill>
        <p:spPr>
          <a:xfrm>
            <a:off x="1228725" y="0"/>
            <a:ext cx="7915275" cy="754063"/>
          </a:xfrm>
          <a:prstGeom prst="rect">
            <a:avLst/>
          </a:prstGeom>
          <a:noFill/>
          <a:ln w="9525">
            <a:noFill/>
          </a:ln>
        </p:spPr>
      </p:pic>
      <p:sp>
        <p:nvSpPr>
          <p:cNvPr id="2058" name="矩形 22537"/>
          <p:cNvSpPr/>
          <p:nvPr/>
        </p:nvSpPr>
        <p:spPr>
          <a:xfrm>
            <a:off x="304800" y="457200"/>
            <a:ext cx="2514600" cy="304800"/>
          </a:xfrm>
          <a:prstGeom prst="rect">
            <a:avLst/>
          </a:prstGeom>
          <a:solidFill>
            <a:schemeClr val="accent2">
              <a:alpha val="50000"/>
            </a:schemeClr>
          </a:solidFill>
          <a:ln w="9525">
            <a:noFill/>
          </a:ln>
        </p:spPr>
        <p:txBody>
          <a:bodyPr wrap="none" anchor="ctr"/>
          <a:p>
            <a:pPr lvl="0" indent="0" algn="ctr"/>
            <a:endParaRPr lang="zh-CN" altLang="en-US" sz="2400" b="0" dirty="0">
              <a:solidFill>
                <a:schemeClr val="tx1"/>
              </a:solidFill>
              <a:latin typeface="Times New Roman" panose="02020603050405020304" pitchFamily="18" charset="0"/>
              <a:ea typeface="宋体" panose="02010600030101010101" pitchFamily="2" charset="-122"/>
            </a:endParaRPr>
          </a:p>
        </p:txBody>
      </p:sp>
      <p:sp>
        <p:nvSpPr>
          <p:cNvPr id="22539" name="灯片编号占位符 22538"/>
          <p:cNvSpPr>
            <a:spLocks noGrp="1"/>
          </p:cNvSpPr>
          <p:nvPr>
            <p:ph type="sldNum" sz="quarter" idx="4"/>
          </p:nvPr>
        </p:nvSpPr>
        <p:spPr>
          <a:xfrm>
            <a:off x="8229600" y="6413500"/>
            <a:ext cx="914400" cy="457200"/>
          </a:xfrm>
          <a:prstGeom prst="rect">
            <a:avLst/>
          </a:prstGeom>
          <a:noFill/>
          <a:ln w="9525">
            <a:noFill/>
            <a:miter/>
          </a:ln>
        </p:spPr>
        <p:txBody>
          <a:bodyPr anchor="b"/>
          <a:lstStyle>
            <a:lvl1pPr algn="r">
              <a:defRPr sz="2400" b="0">
                <a:solidFill>
                  <a:schemeClr val="tx2"/>
                </a:solidFill>
                <a:latin typeface="Times New Roman" panose="02020603050405020304" pitchFamily="18" charset="0"/>
              </a:defRPr>
            </a:lvl1pPr>
          </a:lstStyle>
          <a:p>
            <a:pPr lvl="0" fontAlgn="base">
              <a:buClr>
                <a:srgbClr val="000000"/>
              </a:buClr>
            </a:pPr>
            <a:fld id="{9A0DB2DC-4C9A-4742-B13C-FB6460FD3503}" type="slidenum">
              <a:rPr lang="zh-CN" strike="noStrike" noProof="1" dirty="0">
                <a:latin typeface="Times New Roman" panose="02020603050405020304" pitchFamily="18" charset="0"/>
                <a:ea typeface="宋体" panose="02010600030101010101" pitchFamily="2" charset="-122"/>
                <a:cs typeface="+mn-ea"/>
              </a:rPr>
            </a:fld>
            <a:endParaRPr lang="zh-CN" strike="noStrike" noProof="1" dirty="0"/>
          </a:p>
        </p:txBody>
      </p:sp>
      <p:sp>
        <p:nvSpPr>
          <p:cNvPr id="2060" name="文本占位符 22539"/>
          <p:cNvSpPr>
            <a:spLocks noGrp="1"/>
          </p:cNvSpPr>
          <p:nvPr>
            <p:ph type="body"/>
          </p:nvPr>
        </p:nvSpPr>
        <p:spPr>
          <a:xfrm>
            <a:off x="1066800" y="2101850"/>
            <a:ext cx="7772400" cy="4114800"/>
          </a:xfrm>
          <a:prstGeom prst="rect">
            <a:avLst/>
          </a:prstGeom>
          <a:noFill/>
          <a:ln w="9525">
            <a:noFill/>
          </a:ln>
        </p:spPr>
        <p:txBody>
          <a:bodyPr anchor="t"/>
          <a:p>
            <a:pPr lvl="0" indent="-457200"/>
            <a:r>
              <a:rPr lang="zh-CN" altLang="en-US" dirty="0"/>
              <a:t>单击此处编辑母版文本样式</a:t>
            </a:r>
            <a:endParaRPr lang="zh-CN" altLang="en-US" dirty="0"/>
          </a:p>
          <a:p>
            <a:pPr lvl="1" indent="-45593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lvl1pPr marL="0" lvl="0" indent="0" algn="l" defTabSz="914400" eaLnBrk="1" fontAlgn="base" latinLnBrk="0" hangingPunct="1">
        <a:spcBef>
          <a:spcPct val="0"/>
        </a:spcBef>
        <a:spcAft>
          <a:spcPct val="0"/>
        </a:spcAft>
        <a:buClr>
          <a:srgbClr val="000000"/>
        </a:buClr>
        <a:buNone/>
        <a:defRPr sz="4400" b="0" i="0" u="none" kern="1200" baseline="0">
          <a:solidFill>
            <a:schemeClr val="tx2"/>
          </a:solidFill>
          <a:latin typeface="+mj-lt"/>
          <a:ea typeface="+mj-ea"/>
          <a:cs typeface="+mj-cs"/>
        </a:defRPr>
      </a:lvl1pPr>
    </p:titleStyle>
    <p:bodyStyle>
      <a:lvl1pPr marL="457200" lvl="0" indent="-457200" algn="l" defTabSz="914400" eaLnBrk="1" fontAlgn="base" latinLnBrk="0" hangingPunct="1">
        <a:spcBef>
          <a:spcPct val="20000"/>
        </a:spcBef>
        <a:spcAft>
          <a:spcPct val="0"/>
        </a:spcAft>
        <a:buClr>
          <a:srgbClr val="A50021"/>
        </a:buClr>
        <a:buSzPct val="75000"/>
        <a:buFont typeface="Wingdings" panose="05000000000000000000" pitchFamily="2" charset="2"/>
        <a:buChar char="n"/>
        <a:defRPr sz="3200" b="0" i="0" u="none" kern="1200" baseline="0">
          <a:solidFill>
            <a:schemeClr val="tx1"/>
          </a:solidFill>
          <a:latin typeface="+mn-lt"/>
          <a:ea typeface="+mn-ea"/>
          <a:cs typeface="+mn-cs"/>
        </a:defRPr>
      </a:lvl1pPr>
      <a:lvl2pPr marL="1027430" lvl="1" indent="-455930" algn="l" defTabSz="914400" eaLnBrk="1" fontAlgn="base" latinLnBrk="0" hangingPunct="1">
        <a:spcBef>
          <a:spcPct val="20000"/>
        </a:spcBef>
        <a:spcAft>
          <a:spcPct val="0"/>
        </a:spcAft>
        <a:buClr>
          <a:schemeClr val="accent2"/>
        </a:buClr>
        <a:buSzPct val="75000"/>
        <a:buFont typeface="Wingdings" panose="05000000000000000000" pitchFamily="2" charset="2"/>
        <a:buChar char="n"/>
        <a:defRPr sz="2800" b="0" i="0" u="none" kern="1200" baseline="0">
          <a:solidFill>
            <a:schemeClr val="tx1"/>
          </a:solidFill>
          <a:latin typeface="+mn-lt"/>
          <a:ea typeface="+mn-ea"/>
          <a:cs typeface="+mn-cs"/>
        </a:defRPr>
      </a:lvl2pPr>
      <a:lvl3pPr marL="1370330" lvl="2" indent="-228600" algn="l" defTabSz="914400" eaLnBrk="1" fontAlgn="base" latinLnBrk="0" hangingPunct="1">
        <a:spcBef>
          <a:spcPct val="20000"/>
        </a:spcBef>
        <a:spcAft>
          <a:spcPct val="0"/>
        </a:spcAft>
        <a:buClr>
          <a:srgbClr val="666699"/>
        </a:buClr>
        <a:buSzPct val="70000"/>
        <a:buFont typeface="Wingdings" panose="05000000000000000000" pitchFamily="2" charset="2"/>
        <a:buChar char="n"/>
        <a:defRPr sz="2400" b="0" i="0" u="none" kern="1200" baseline="0">
          <a:solidFill>
            <a:schemeClr val="tx1"/>
          </a:solidFill>
          <a:latin typeface="+mn-lt"/>
          <a:ea typeface="+mn-ea"/>
          <a:cs typeface="+mn-cs"/>
        </a:defRPr>
      </a:lvl3pPr>
      <a:lvl4pPr marL="1713230" lvl="3" indent="-228600" algn="l" defTabSz="914400" eaLnBrk="1" fontAlgn="base" latinLnBrk="0" hangingPunct="1">
        <a:spcBef>
          <a:spcPct val="20000"/>
        </a:spcBef>
        <a:spcAft>
          <a:spcPct val="0"/>
        </a:spcAft>
        <a:buSzPct val="60000"/>
        <a:buFont typeface="Wingdings" panose="05000000000000000000" pitchFamily="2" charset="2"/>
        <a:buChar char="n"/>
        <a:defRPr sz="2000" b="0" i="0" u="none" kern="1200" baseline="0">
          <a:solidFill>
            <a:schemeClr val="tx1"/>
          </a:solidFill>
          <a:latin typeface="+mn-lt"/>
          <a:ea typeface="+mn-ea"/>
          <a:cs typeface="+mn-cs"/>
        </a:defRPr>
      </a:lvl4pPr>
      <a:lvl5pPr marL="2057400" lvl="4" indent="-228600" algn="l" defTabSz="914400" eaLnBrk="1" fontAlgn="base" latinLnBrk="0" hangingPunct="1">
        <a:spcBef>
          <a:spcPct val="20000"/>
        </a:spcBef>
        <a:spcAft>
          <a:spcPct val="0"/>
        </a:spcAft>
        <a:buClr>
          <a:schemeClr val="hlink"/>
        </a:buClr>
        <a:buSzPct val="55000"/>
        <a:buFont typeface="Wingdings" panose="05000000000000000000" pitchFamily="2" charset="2"/>
        <a:buChar char="n"/>
        <a:defRPr sz="2000" b="0" i="0" u="none" kern="1200" baseline="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lr>
          <a:schemeClr val="hlink"/>
        </a:buClr>
        <a:buSzPct val="55000"/>
        <a:buFont typeface="Wingdings" panose="05000000000000000000" pitchFamily="2" charset="2"/>
        <a:buChar char="n"/>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lr>
          <a:schemeClr val="hlink"/>
        </a:buClr>
        <a:buSzPct val="55000"/>
        <a:buFont typeface="Wingdings" panose="05000000000000000000" pitchFamily="2" charset="2"/>
        <a:buChar char="n"/>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lr>
          <a:schemeClr val="hlink"/>
        </a:buClr>
        <a:buSzPct val="55000"/>
        <a:buFont typeface="Wingdings" panose="05000000000000000000" pitchFamily="2" charset="2"/>
        <a:buChar char="n"/>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lr>
          <a:schemeClr val="hlink"/>
        </a:buClr>
        <a:buSzPct val="55000"/>
        <a:buFont typeface="Wingdings" panose="05000000000000000000" pitchFamily="2" charset="2"/>
        <a:buChar char="n"/>
        <a:defRPr sz="2000" b="0" i="0" u="none" kern="1200" baseline="0">
          <a:solidFill>
            <a:schemeClr val="tx1"/>
          </a:solidFill>
          <a:latin typeface="+mn-lt"/>
          <a:ea typeface="+mn-ea"/>
          <a:cs typeface="+mn-cs"/>
        </a:defRPr>
      </a:lvl9pPr>
    </p:bodyStyle>
    <p:otherStyle>
      <a:lvl1pPr marL="0" lvl="0" indent="0" algn="l" defTabSz="914400" eaLnBrk="1" fontAlgn="base" latinLnBrk="0" hangingPunct="1">
        <a:spcBef>
          <a:spcPct val="0"/>
        </a:spcBef>
        <a:spcAft>
          <a:spcPct val="0"/>
        </a:spcAft>
        <a:buNone/>
        <a:defRPr sz="1800" b="0" i="0" u="none" kern="1200" baseline="0">
          <a:solidFill>
            <a:schemeClr val="tx1"/>
          </a:solidFill>
          <a:latin typeface="+mn-lt"/>
          <a:ea typeface="+mn-ea"/>
          <a:cs typeface="+mn-cs"/>
        </a:defRPr>
      </a:lvl1pPr>
      <a:lvl2pPr marL="457200" lvl="1"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2pPr>
      <a:lvl3pPr marL="914400" lvl="2"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3pPr>
      <a:lvl4pPr marL="1371600" lvl="3"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4pPr>
      <a:lvl5pPr marL="1828800" lvl="4"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5pPr>
      <a:lvl6pPr marL="2286000" lvl="5"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6pPr>
      <a:lvl7pPr marL="2743200" lvl="6"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7pPr>
      <a:lvl8pPr marL="3200400" lvl="7"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8pPr>
      <a:lvl9pPr marL="3657600" lvl="8" indent="0" algn="ctr" defTabSz="914400" eaLnBrk="1" fontAlgn="base" latinLnBrk="0" hangingPunct="1">
        <a:spcBef>
          <a:spcPct val="0"/>
        </a:spcBef>
        <a:spcAft>
          <a:spcPct val="0"/>
        </a:spcAft>
        <a:buNone/>
        <a:defRPr sz="3200" b="1" i="0" u="none" kern="1200" baseline="0">
          <a:solidFill>
            <a:srgbClr val="008000"/>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8.png"/><Relationship Id="rId3" Type="http://schemas.microsoft.com/office/2007/relationships/media" Target="file:///I:\ap.MPG" TargetMode="External"/><Relationship Id="rId2" Type="http://schemas.openxmlformats.org/officeDocument/2006/relationships/video" Target="file:///I:\ap.MPG" TargetMode="Externa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hyperlink" Target="http://hi.baidu.com/lizifeng1995/album/item/4680ba9b6ccfafbec8eaf4d1.html" TargetMode="Externa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4.GIF"/><Relationship Id="rId2" Type="http://schemas.openxmlformats.org/officeDocument/2006/relationships/slide" Target="slide18.xml"/><Relationship Id="rId1" Type="http://schemas.openxmlformats.org/officeDocument/2006/relationships/image" Target="../media/image13.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6.GIF"/><Relationship Id="rId2" Type="http://schemas.openxmlformats.org/officeDocument/2006/relationships/hyperlink" Target="../../user/Local%20Settings/Temporary%20Internet%20Files/Content.IE5/M343GFQF/f53.swf" TargetMode="External"/><Relationship Id="rId1"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wav"/><Relationship Id="rId1" Type="http://schemas.openxmlformats.org/officeDocument/2006/relationships/image" Target="../media/image17.GIF"/></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wav"/><Relationship Id="rId1" Type="http://schemas.openxmlformats.org/officeDocument/2006/relationships/image" Target="../media/image17.GIF"/></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wav"/><Relationship Id="rId1" Type="http://schemas.openxmlformats.org/officeDocument/2006/relationships/image" Target="../media/image17.GIF"/></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wav"/><Relationship Id="rId1" Type="http://schemas.openxmlformats.org/officeDocument/2006/relationships/image" Target="../media/image18.GIF"/></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wav"/><Relationship Id="rId1" Type="http://schemas.openxmlformats.org/officeDocument/2006/relationships/image" Target="../media/image18.GIF"/></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audio" Target="../media/audio1.wav"/><Relationship Id="rId3" Type="http://schemas.openxmlformats.org/officeDocument/2006/relationships/image" Target="../media/image14.GIF"/><Relationship Id="rId2" Type="http://schemas.openxmlformats.org/officeDocument/2006/relationships/slide" Target="slide21.xml"/><Relationship Id="rId1" Type="http://schemas.openxmlformats.org/officeDocument/2006/relationships/image" Target="../media/image18.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wav"/><Relationship Id="rId1" Type="http://schemas.openxmlformats.org/officeDocument/2006/relationships/audio" Target="../media/audio2.wav"/></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audio" Target="../media/audio1.wav"/></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GIF"/><Relationship Id="rId1" Type="http://schemas.openxmlformats.org/officeDocument/2006/relationships/image" Target="../media/image19.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jpeg"/><Relationship Id="rId1" Type="http://schemas.openxmlformats.org/officeDocument/2006/relationships/image" Target="../media/image22.GIF"/></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jpeg"/></Relationships>
</file>

<file path=ppt/slides/_rels/slide46.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6.xml"/><Relationship Id="rId2" Type="http://schemas.openxmlformats.org/officeDocument/2006/relationships/image" Target="../media/image26.wmf"/><Relationship Id="rId1"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97285" name="文本框 97284"/>
          <p:cNvSpPr txBox="1"/>
          <p:nvPr/>
        </p:nvSpPr>
        <p:spPr>
          <a:xfrm>
            <a:off x="1524000" y="228600"/>
            <a:ext cx="7102475" cy="579438"/>
          </a:xfrm>
          <a:prstGeom prst="rect">
            <a:avLst/>
          </a:prstGeom>
          <a:solidFill>
            <a:srgbClr val="800000"/>
          </a:solidFill>
          <a:ln w="9525">
            <a:noFill/>
          </a:ln>
        </p:spPr>
        <p:txBody>
          <a:bodyPr anchor="t">
            <a:spAutoFit/>
          </a:bodyPr>
          <a:p>
            <a:r>
              <a:rPr lang="en-US" altLang="zh-CN">
                <a:solidFill>
                  <a:schemeClr val="bg1"/>
                </a:solidFill>
                <a:latin typeface="Arial" panose="020B0604020202020204" pitchFamily="34" charset="0"/>
                <a:ea typeface="隶书" pitchFamily="49" charset="-122"/>
              </a:rPr>
              <a:t>Underline the clause:</a:t>
            </a:r>
            <a:r>
              <a:rPr lang="en-US" altLang="zh-CN">
                <a:solidFill>
                  <a:schemeClr val="tx1"/>
                </a:solidFill>
                <a:latin typeface="Arial" panose="020B0604020202020204" pitchFamily="34" charset="0"/>
                <a:ea typeface="隶书" pitchFamily="49" charset="-122"/>
              </a:rPr>
              <a:t> </a:t>
            </a:r>
            <a:endParaRPr lang="en-US" altLang="zh-CN">
              <a:solidFill>
                <a:schemeClr val="tx1"/>
              </a:solidFill>
              <a:latin typeface="Arial" panose="020B0604020202020204" pitchFamily="34" charset="0"/>
              <a:ea typeface="隶书" pitchFamily="49" charset="-122"/>
            </a:endParaRPr>
          </a:p>
        </p:txBody>
      </p:sp>
      <p:sp>
        <p:nvSpPr>
          <p:cNvPr id="5123" name="文本框 97285"/>
          <p:cNvSpPr txBox="1"/>
          <p:nvPr/>
        </p:nvSpPr>
        <p:spPr>
          <a:xfrm>
            <a:off x="457200" y="1133475"/>
            <a:ext cx="7848600" cy="2894013"/>
          </a:xfrm>
          <a:prstGeom prst="rect">
            <a:avLst/>
          </a:prstGeom>
          <a:noFill/>
          <a:ln w="9525">
            <a:noFill/>
          </a:ln>
        </p:spPr>
        <p:txBody>
          <a:bodyPr anchor="t">
            <a:spAutoFit/>
          </a:bodyPr>
          <a:p>
            <a:pPr>
              <a:lnSpc>
                <a:spcPct val="115000"/>
              </a:lnSpc>
            </a:pPr>
            <a:r>
              <a:rPr lang="en-US" altLang="zh-CN" sz="1800" b="0" dirty="0">
                <a:solidFill>
                  <a:schemeClr val="tx1"/>
                </a:solidFill>
                <a:latin typeface="Arial" panose="020B0604020202020204" pitchFamily="34" charset="0"/>
                <a:ea typeface="宋体" panose="02010600030101010101" pitchFamily="2" charset="-122"/>
              </a:rPr>
              <a:t> </a:t>
            </a:r>
            <a:r>
              <a:rPr lang="en-US" altLang="zh-CN">
                <a:solidFill>
                  <a:srgbClr val="D60093"/>
                </a:solidFill>
                <a:latin typeface="Comic Sans MS" panose="030F0702030302020204" pitchFamily="66" charset="0"/>
                <a:ea typeface="宋体" panose="02010600030101010101" pitchFamily="2" charset="-122"/>
              </a:rPr>
              <a:t>Don’t forget the things that once you owned. Treasure the things that you can’t get. Don't give up the things that belong to you and keep those lost things in memory.</a:t>
            </a:r>
            <a:r>
              <a:rPr lang="en-US" altLang="zh-CN" dirty="0">
                <a:solidFill>
                  <a:schemeClr val="tx1"/>
                </a:solidFill>
                <a:latin typeface="Comic Sans MS" panose="030F0702030302020204" pitchFamily="66" charset="0"/>
                <a:ea typeface="宋体" panose="02010600030101010101" pitchFamily="2" charset="-122"/>
              </a:rPr>
              <a:t> </a:t>
            </a:r>
            <a:r>
              <a:rPr lang="zh-CN" altLang="en-US" dirty="0">
                <a:solidFill>
                  <a:schemeClr val="tx1"/>
                </a:solidFill>
                <a:latin typeface="Comic Sans MS" panose="030F0702030302020204" pitchFamily="66" charset="0"/>
                <a:ea typeface="宋体" panose="02010600030101010101" pitchFamily="2" charset="-122"/>
              </a:rPr>
              <a:t>　　</a:t>
            </a:r>
            <a:endParaRPr lang="zh-CN" altLang="en-US" dirty="0">
              <a:solidFill>
                <a:schemeClr val="tx1"/>
              </a:solidFill>
              <a:latin typeface="Comic Sans MS" panose="030F0702030302020204" pitchFamily="66" charset="0"/>
              <a:ea typeface="宋体" panose="02010600030101010101" pitchFamily="2" charset="-122"/>
            </a:endParaRPr>
          </a:p>
        </p:txBody>
      </p:sp>
      <p:sp>
        <p:nvSpPr>
          <p:cNvPr id="97288" name="直接连接符 97287"/>
          <p:cNvSpPr/>
          <p:nvPr/>
        </p:nvSpPr>
        <p:spPr>
          <a:xfrm>
            <a:off x="5410200" y="1600200"/>
            <a:ext cx="2819400" cy="0"/>
          </a:xfrm>
          <a:prstGeom prst="line">
            <a:avLst/>
          </a:prstGeom>
          <a:ln w="50800" cap="rnd" cmpd="sng">
            <a:solidFill>
              <a:srgbClr val="FF0000"/>
            </a:solidFill>
            <a:prstDash val="sysDot"/>
            <a:round/>
            <a:headEnd type="none" w="med" len="med"/>
            <a:tailEnd type="none" w="med" len="med"/>
          </a:ln>
        </p:spPr>
        <p:txBody>
          <a:bodyPr anchor="t"/>
          <a:p>
            <a:pPr algn="ctr"/>
            <a:endParaRPr lang="zh-CN" altLang="en-US">
              <a:latin typeface="Arial" panose="020B0604020202020204" pitchFamily="34" charset="0"/>
              <a:ea typeface="宋体" panose="02010600030101010101" pitchFamily="2" charset="-122"/>
            </a:endParaRPr>
          </a:p>
        </p:txBody>
      </p:sp>
      <p:sp>
        <p:nvSpPr>
          <p:cNvPr id="97289" name="直接连接符 97288"/>
          <p:cNvSpPr/>
          <p:nvPr/>
        </p:nvSpPr>
        <p:spPr>
          <a:xfrm>
            <a:off x="457200" y="2209800"/>
            <a:ext cx="1447800" cy="0"/>
          </a:xfrm>
          <a:prstGeom prst="line">
            <a:avLst/>
          </a:prstGeom>
          <a:ln w="50800" cap="rnd" cmpd="sng">
            <a:solidFill>
              <a:srgbClr val="FF0000"/>
            </a:solidFill>
            <a:prstDash val="sysDot"/>
            <a:round/>
            <a:headEnd type="none" w="med" len="med"/>
            <a:tailEnd type="none" w="med" len="med"/>
          </a:ln>
        </p:spPr>
        <p:txBody>
          <a:bodyPr anchor="t"/>
          <a:p>
            <a:pPr algn="ctr"/>
            <a:endParaRPr lang="zh-CN" altLang="en-US">
              <a:latin typeface="Arial" panose="020B0604020202020204" pitchFamily="34" charset="0"/>
              <a:ea typeface="宋体" panose="02010600030101010101" pitchFamily="2" charset="-122"/>
            </a:endParaRPr>
          </a:p>
        </p:txBody>
      </p:sp>
      <p:sp>
        <p:nvSpPr>
          <p:cNvPr id="97290" name="直接连接符 97289"/>
          <p:cNvSpPr/>
          <p:nvPr/>
        </p:nvSpPr>
        <p:spPr>
          <a:xfrm flipV="1">
            <a:off x="6096000" y="2209800"/>
            <a:ext cx="1828800" cy="0"/>
          </a:xfrm>
          <a:prstGeom prst="line">
            <a:avLst/>
          </a:prstGeom>
          <a:ln w="50800" cap="rnd" cmpd="sng">
            <a:solidFill>
              <a:srgbClr val="FF0000"/>
            </a:solidFill>
            <a:prstDash val="sysDot"/>
            <a:round/>
            <a:headEnd type="none" w="med" len="med"/>
            <a:tailEnd type="none" w="med" len="med"/>
          </a:ln>
        </p:spPr>
        <p:txBody>
          <a:bodyPr anchor="t"/>
          <a:p>
            <a:pPr algn="ctr"/>
            <a:endParaRPr lang="zh-CN" altLang="en-US">
              <a:latin typeface="Arial" panose="020B0604020202020204" pitchFamily="34" charset="0"/>
              <a:ea typeface="宋体" panose="02010600030101010101" pitchFamily="2" charset="-122"/>
            </a:endParaRPr>
          </a:p>
        </p:txBody>
      </p:sp>
      <p:sp>
        <p:nvSpPr>
          <p:cNvPr id="97291" name="直接连接符 97290"/>
          <p:cNvSpPr/>
          <p:nvPr/>
        </p:nvSpPr>
        <p:spPr>
          <a:xfrm>
            <a:off x="457200" y="2819400"/>
            <a:ext cx="2057400" cy="0"/>
          </a:xfrm>
          <a:prstGeom prst="line">
            <a:avLst/>
          </a:prstGeom>
          <a:ln w="50800" cap="rnd" cmpd="sng">
            <a:solidFill>
              <a:srgbClr val="FF0000"/>
            </a:solidFill>
            <a:prstDash val="sysDot"/>
            <a:round/>
            <a:headEnd type="none" w="med" len="med"/>
            <a:tailEnd type="none" w="med" len="med"/>
          </a:ln>
        </p:spPr>
        <p:txBody>
          <a:bodyPr anchor="t"/>
          <a:p>
            <a:pPr algn="ctr"/>
            <a:endParaRPr lang="zh-CN" altLang="en-US">
              <a:latin typeface="Arial" panose="020B0604020202020204" pitchFamily="34" charset="0"/>
              <a:ea typeface="宋体" panose="02010600030101010101" pitchFamily="2" charset="-122"/>
            </a:endParaRPr>
          </a:p>
        </p:txBody>
      </p:sp>
      <p:sp>
        <p:nvSpPr>
          <p:cNvPr id="97292" name="直接连接符 97291"/>
          <p:cNvSpPr/>
          <p:nvPr/>
        </p:nvSpPr>
        <p:spPr>
          <a:xfrm>
            <a:off x="533400" y="3352800"/>
            <a:ext cx="3733800" cy="0"/>
          </a:xfrm>
          <a:prstGeom prst="line">
            <a:avLst/>
          </a:prstGeom>
          <a:ln w="50800" cap="rnd" cmpd="sng">
            <a:solidFill>
              <a:srgbClr val="FF0000"/>
            </a:solidFill>
            <a:prstDash val="sysDot"/>
            <a:round/>
            <a:headEnd type="none" w="med" len="med"/>
            <a:tailEnd type="none" w="med" len="med"/>
          </a:ln>
        </p:spPr>
        <p:txBody>
          <a:bodyPr anchor="t"/>
          <a:p>
            <a:pPr algn="ctr"/>
            <a:endParaRPr lang="zh-CN" altLang="en-US">
              <a:latin typeface="Arial" panose="020B0604020202020204" pitchFamily="34" charset="0"/>
              <a:ea typeface="宋体" panose="02010600030101010101" pitchFamily="2" charset="-122"/>
            </a:endParaRPr>
          </a:p>
        </p:txBody>
      </p:sp>
      <p:sp>
        <p:nvSpPr>
          <p:cNvPr id="97296" name="文本框 97295"/>
          <p:cNvSpPr txBox="1"/>
          <p:nvPr/>
        </p:nvSpPr>
        <p:spPr>
          <a:xfrm>
            <a:off x="381000" y="4267200"/>
            <a:ext cx="8093075" cy="1554163"/>
          </a:xfrm>
          <a:prstGeom prst="rect">
            <a:avLst/>
          </a:prstGeom>
          <a:noFill/>
          <a:ln w="9525">
            <a:noFill/>
          </a:ln>
        </p:spPr>
        <p:txBody>
          <a:bodyPr anchor="t">
            <a:spAutoFit/>
          </a:bodyPr>
          <a:p>
            <a:r>
              <a:rPr lang="zh-CN" altLang="en-US" dirty="0">
                <a:solidFill>
                  <a:schemeClr val="tx1"/>
                </a:solidFill>
                <a:latin typeface="Arial" panose="020B0604020202020204" pitchFamily="34" charset="0"/>
                <a:ea typeface="宋体" panose="02010600030101010101" pitchFamily="2" charset="-122"/>
              </a:rPr>
              <a:t>曾经拥有的，不要忘记。不能得到的，</a:t>
            </a:r>
            <a:endParaRPr lang="zh-CN" altLang="en-US" dirty="0">
              <a:solidFill>
                <a:schemeClr val="tx1"/>
              </a:solidFill>
              <a:latin typeface="Arial" panose="020B0604020202020204" pitchFamily="34" charset="0"/>
              <a:ea typeface="宋体" panose="02010600030101010101" pitchFamily="2" charset="-122"/>
            </a:endParaRPr>
          </a:p>
          <a:p>
            <a:r>
              <a:rPr lang="zh-CN" altLang="en-US" dirty="0">
                <a:solidFill>
                  <a:schemeClr val="tx1"/>
                </a:solidFill>
                <a:latin typeface="Arial" panose="020B0604020202020204" pitchFamily="34" charset="0"/>
                <a:ea typeface="宋体" panose="02010600030101010101" pitchFamily="2" charset="-122"/>
              </a:rPr>
              <a:t>更要珍惜。属于自己的，不要放弃。</a:t>
            </a:r>
            <a:endParaRPr lang="zh-CN" altLang="en-US" dirty="0">
              <a:solidFill>
                <a:schemeClr val="tx1"/>
              </a:solidFill>
              <a:latin typeface="Arial" panose="020B0604020202020204" pitchFamily="34" charset="0"/>
              <a:ea typeface="宋体" panose="02010600030101010101" pitchFamily="2" charset="-122"/>
            </a:endParaRPr>
          </a:p>
          <a:p>
            <a:r>
              <a:rPr lang="zh-CN" altLang="en-US" dirty="0">
                <a:solidFill>
                  <a:schemeClr val="tx1"/>
                </a:solidFill>
                <a:latin typeface="Arial" panose="020B0604020202020204" pitchFamily="34" charset="0"/>
                <a:ea typeface="宋体" panose="02010600030101010101" pitchFamily="2" charset="-122"/>
              </a:rPr>
              <a:t>已经失去的，留作回忆。</a:t>
            </a:r>
            <a:endParaRPr lang="zh-CN" altLang="en-US" dirty="0">
              <a:solidFill>
                <a:schemeClr val="tx1"/>
              </a:solidFill>
              <a:latin typeface="Arial" panose="020B0604020202020204" pitchFamily="34" charset="0"/>
              <a:ea typeface="宋体" panose="02010600030101010101" pitchFamily="2" charset="-122"/>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7296"/>
                                        </p:tgtEl>
                                        <p:attrNameLst>
                                          <p:attrName>style.visibility</p:attrName>
                                        </p:attrNameLst>
                                      </p:cBhvr>
                                      <p:to>
                                        <p:strVal val="visible"/>
                                      </p:to>
                                    </p:set>
                                    <p:animEffect transition="in" filter="blinds(horizontal)">
                                      <p:cBhvr>
                                        <p:cTn id="7" dur="500"/>
                                        <p:tgtEl>
                                          <p:spTgt spid="9729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7285"/>
                                        </p:tgtEl>
                                        <p:attrNameLst>
                                          <p:attrName>style.visibility</p:attrName>
                                        </p:attrNameLst>
                                      </p:cBhvr>
                                      <p:to>
                                        <p:strVal val="visible"/>
                                      </p:to>
                                    </p:set>
                                    <p:animEffect transition="in" filter="blinds(horizontal)">
                                      <p:cBhvr>
                                        <p:cTn id="12" dur="500"/>
                                        <p:tgtEl>
                                          <p:spTgt spid="9728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7288"/>
                                        </p:tgtEl>
                                        <p:attrNameLst>
                                          <p:attrName>style.visibility</p:attrName>
                                        </p:attrNameLst>
                                      </p:cBhvr>
                                      <p:to>
                                        <p:strVal val="visible"/>
                                      </p:to>
                                    </p:set>
                                    <p:animEffect transition="in" filter="blinds(horizontal)">
                                      <p:cBhvr>
                                        <p:cTn id="17" dur="500"/>
                                        <p:tgtEl>
                                          <p:spTgt spid="97288"/>
                                        </p:tgtEl>
                                      </p:cBhvr>
                                    </p:animEffect>
                                  </p:childTnLst>
                                </p:cTn>
                              </p:par>
                              <p:par>
                                <p:cTn id="18" presetID="3" presetClass="entr" presetSubtype="10" fill="hold" nodeType="withEffect">
                                  <p:stCondLst>
                                    <p:cond delay="0"/>
                                  </p:stCondLst>
                                  <p:childTnLst>
                                    <p:set>
                                      <p:cBhvr>
                                        <p:cTn id="19" dur="1" fill="hold">
                                          <p:stCondLst>
                                            <p:cond delay="0"/>
                                          </p:stCondLst>
                                        </p:cTn>
                                        <p:tgtEl>
                                          <p:spTgt spid="97289"/>
                                        </p:tgtEl>
                                        <p:attrNameLst>
                                          <p:attrName>style.visibility</p:attrName>
                                        </p:attrNameLst>
                                      </p:cBhvr>
                                      <p:to>
                                        <p:strVal val="visible"/>
                                      </p:to>
                                    </p:set>
                                    <p:animEffect transition="in" filter="blinds(horizontal)">
                                      <p:cBhvr>
                                        <p:cTn id="20" dur="500"/>
                                        <p:tgtEl>
                                          <p:spTgt spid="97289"/>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97290"/>
                                        </p:tgtEl>
                                        <p:attrNameLst>
                                          <p:attrName>style.visibility</p:attrName>
                                        </p:attrNameLst>
                                      </p:cBhvr>
                                      <p:to>
                                        <p:strVal val="visible"/>
                                      </p:to>
                                    </p:set>
                                    <p:animEffect transition="in" filter="blinds(horizontal)">
                                      <p:cBhvr>
                                        <p:cTn id="25" dur="500"/>
                                        <p:tgtEl>
                                          <p:spTgt spid="97290"/>
                                        </p:tgtEl>
                                      </p:cBhvr>
                                    </p:animEffect>
                                  </p:childTnLst>
                                </p:cTn>
                              </p:par>
                              <p:par>
                                <p:cTn id="26" presetID="3" presetClass="entr" presetSubtype="10" fill="hold" nodeType="withEffect">
                                  <p:stCondLst>
                                    <p:cond delay="0"/>
                                  </p:stCondLst>
                                  <p:childTnLst>
                                    <p:set>
                                      <p:cBhvr>
                                        <p:cTn id="27" dur="1" fill="hold">
                                          <p:stCondLst>
                                            <p:cond delay="0"/>
                                          </p:stCondLst>
                                        </p:cTn>
                                        <p:tgtEl>
                                          <p:spTgt spid="97291"/>
                                        </p:tgtEl>
                                        <p:attrNameLst>
                                          <p:attrName>style.visibility</p:attrName>
                                        </p:attrNameLst>
                                      </p:cBhvr>
                                      <p:to>
                                        <p:strVal val="visible"/>
                                      </p:to>
                                    </p:set>
                                    <p:animEffect transition="in" filter="blinds(horizontal)">
                                      <p:cBhvr>
                                        <p:cTn id="28" dur="500"/>
                                        <p:tgtEl>
                                          <p:spTgt spid="97291"/>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97292"/>
                                        </p:tgtEl>
                                        <p:attrNameLst>
                                          <p:attrName>style.visibility</p:attrName>
                                        </p:attrNameLst>
                                      </p:cBhvr>
                                      <p:to>
                                        <p:strVal val="visible"/>
                                      </p:to>
                                    </p:set>
                                    <p:animEffect transition="in" filter="blinds(horizontal)">
                                      <p:cBhvr>
                                        <p:cTn id="33" dur="500"/>
                                        <p:tgtEl>
                                          <p:spTgt spid="97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5" grpId="0" bldLvl="0" animBg="1"/>
      <p:bldP spid="9729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sp>
        <p:nvSpPr>
          <p:cNvPr id="6146" name="矩形 24578"/>
          <p:cNvSpPr/>
          <p:nvPr/>
        </p:nvSpPr>
        <p:spPr>
          <a:xfrm>
            <a:off x="2847975" y="76200"/>
            <a:ext cx="3705225" cy="1447800"/>
          </a:xfrm>
          <a:prstGeom prst="rect">
            <a:avLst/>
          </a:prstGeom>
          <a:noFill/>
          <a:ln w="9525">
            <a:noFill/>
          </a:ln>
        </p:spPr>
        <p:txBody>
          <a:bodyPr anchor="ctr"/>
          <a:p>
            <a:r>
              <a:rPr lang="en-US" altLang="zh-CN" sz="8000" b="0">
                <a:solidFill>
                  <a:srgbClr val="009999"/>
                </a:solidFill>
                <a:latin typeface="Bodoni MT Black" pitchFamily="18" charset="0"/>
                <a:ea typeface="华文彩云" pitchFamily="2" charset="-122"/>
              </a:rPr>
              <a:t>Unit 2</a:t>
            </a:r>
            <a:endParaRPr lang="en-US" altLang="zh-CN" sz="8000" b="0">
              <a:solidFill>
                <a:srgbClr val="99CCFF"/>
              </a:solidFill>
              <a:latin typeface="Times New Roman" panose="02020603050405020304" pitchFamily="18" charset="0"/>
              <a:ea typeface="宋体" panose="02010600030101010101" pitchFamily="2" charset="-122"/>
            </a:endParaRPr>
          </a:p>
        </p:txBody>
      </p:sp>
      <p:sp>
        <p:nvSpPr>
          <p:cNvPr id="6147" name="矩形 24579"/>
          <p:cNvSpPr/>
          <p:nvPr/>
        </p:nvSpPr>
        <p:spPr>
          <a:xfrm>
            <a:off x="1752600" y="2133600"/>
            <a:ext cx="5562600" cy="1828800"/>
          </a:xfrm>
          <a:prstGeom prst="rect">
            <a:avLst/>
          </a:prstGeom>
        </p:spPr>
        <p:txBody>
          <a:bodyPr wrap="none" fromWordArt="1">
            <a:prstTxWarp prst="textArchUp">
              <a:avLst>
                <a:gd name="adj" fmla="val 10800000"/>
              </a:avLst>
            </a:prstTxWarp>
            <a:normAutofit/>
          </a:bodyPr>
          <a:p>
            <a:pPr algn="ctr"/>
            <a:r>
              <a:rPr lang="zh-CN" altLang="en-US" sz="3600" b="1">
                <a:ln w="9525" cap="flat" cmpd="sng">
                  <a:solidFill>
                    <a:srgbClr val="FF3300"/>
                  </a:solidFill>
                  <a:prstDash val="solid"/>
                  <a:round/>
                  <a:headEnd type="none" w="med" len="med"/>
                  <a:tailEnd type="none" w="med" len="med"/>
                </a:ln>
                <a:gradFill rotWithShape="0">
                  <a:gsLst>
                    <a:gs pos="0">
                      <a:srgbClr val="FF3399">
                        <a:alpha val="100000"/>
                      </a:srgbClr>
                    </a:gs>
                    <a:gs pos="25000">
                      <a:srgbClr val="FF6633">
                        <a:alpha val="100000"/>
                      </a:srgbClr>
                    </a:gs>
                    <a:gs pos="50000">
                      <a:srgbClr val="FFFF00">
                        <a:alpha val="100000"/>
                      </a:srgbClr>
                    </a:gs>
                    <a:gs pos="75000">
                      <a:srgbClr val="01A78F">
                        <a:alpha val="100000"/>
                      </a:srgbClr>
                    </a:gs>
                    <a:gs pos="100000">
                      <a:srgbClr val="3366FF">
                        <a:alpha val="100000"/>
                      </a:srgbClr>
                    </a:gs>
                  </a:gsLst>
                  <a:lin ang="5400000" scaled="1"/>
                  <a:tileRect/>
                </a:gradFill>
                <a:latin typeface="宋体" panose="02010600030101010101" pitchFamily="2" charset="-122"/>
                <a:ea typeface="宋体" panose="02010600030101010101" pitchFamily="2" charset="-122"/>
              </a:rPr>
              <a:t>Grammar</a:t>
            </a:r>
            <a:endParaRPr lang="zh-CN" altLang="en-US" sz="3600" b="1">
              <a:ln w="9525" cap="flat" cmpd="sng">
                <a:solidFill>
                  <a:srgbClr val="FF3300"/>
                </a:solidFill>
                <a:prstDash val="solid"/>
                <a:round/>
                <a:headEnd type="none" w="med" len="med"/>
                <a:tailEnd type="none" w="med" len="med"/>
              </a:ln>
              <a:gradFill rotWithShape="0">
                <a:gsLst>
                  <a:gs pos="0">
                    <a:srgbClr val="FF3399">
                      <a:alpha val="100000"/>
                    </a:srgbClr>
                  </a:gs>
                  <a:gs pos="25000">
                    <a:srgbClr val="FF6633">
                      <a:alpha val="100000"/>
                    </a:srgbClr>
                  </a:gs>
                  <a:gs pos="50000">
                    <a:srgbClr val="FFFF00">
                      <a:alpha val="100000"/>
                    </a:srgbClr>
                  </a:gs>
                  <a:gs pos="75000">
                    <a:srgbClr val="01A78F">
                      <a:alpha val="100000"/>
                    </a:srgbClr>
                  </a:gs>
                  <a:gs pos="100000">
                    <a:srgbClr val="3366FF">
                      <a:alpha val="100000"/>
                    </a:srgbClr>
                  </a:gs>
                </a:gsLst>
                <a:lin ang="5400000" scaled="1"/>
                <a:tileRect/>
              </a:gradFill>
              <a:latin typeface="宋体" panose="02010600030101010101" pitchFamily="2" charset="-122"/>
              <a:ea typeface="宋体" panose="02010600030101010101" pitchFamily="2" charset="-122"/>
            </a:endParaRPr>
          </a:p>
        </p:txBody>
      </p:sp>
      <p:sp>
        <p:nvSpPr>
          <p:cNvPr id="6148" name="文本框 24580"/>
          <p:cNvSpPr txBox="1"/>
          <p:nvPr/>
        </p:nvSpPr>
        <p:spPr>
          <a:xfrm>
            <a:off x="1219200" y="3810000"/>
            <a:ext cx="6697663" cy="762000"/>
          </a:xfrm>
          <a:prstGeom prst="rect">
            <a:avLst/>
          </a:prstGeom>
          <a:noFill/>
          <a:ln w="9525">
            <a:noFill/>
          </a:ln>
        </p:spPr>
        <p:txBody>
          <a:bodyPr anchor="t">
            <a:spAutoFit/>
          </a:bodyPr>
          <a:p>
            <a:r>
              <a:rPr lang="en-US" altLang="zh-CN" sz="4400" b="0">
                <a:solidFill>
                  <a:srgbClr val="0000CC"/>
                </a:solidFill>
                <a:latin typeface="Times New Roman" panose="02020603050405020304" pitchFamily="18" charset="0"/>
                <a:ea typeface="宋体" panose="02010600030101010101" pitchFamily="2" charset="-122"/>
              </a:rPr>
              <a:t> The</a:t>
            </a:r>
            <a:r>
              <a:rPr lang="en-US" altLang="zh-CN" sz="3600" b="0">
                <a:solidFill>
                  <a:srgbClr val="0000CC"/>
                </a:solidFill>
                <a:latin typeface="Times New Roman" panose="02020603050405020304" pitchFamily="18" charset="0"/>
                <a:ea typeface="宋体" panose="02010600030101010101" pitchFamily="2" charset="-122"/>
              </a:rPr>
              <a:t> </a:t>
            </a:r>
            <a:r>
              <a:rPr lang="en-US" altLang="zh-CN" sz="4400" b="0">
                <a:solidFill>
                  <a:srgbClr val="0000CC"/>
                </a:solidFill>
                <a:latin typeface="Times New Roman" panose="02020603050405020304" pitchFamily="18" charset="0"/>
                <a:ea typeface="宋体" panose="02010600030101010101" pitchFamily="2" charset="-122"/>
              </a:rPr>
              <a:t>Attributive Clause </a:t>
            </a:r>
            <a:endParaRPr lang="en-US" altLang="zh-CN" sz="3600" b="0">
              <a:solidFill>
                <a:srgbClr val="0000CC"/>
              </a:solidFill>
              <a:latin typeface="Times New Roman" panose="02020603050405020304" pitchFamily="18" charset="0"/>
              <a:ea typeface="宋体" panose="02010600030101010101" pitchFamily="2" charset="-122"/>
            </a:endParaRPr>
          </a:p>
        </p:txBody>
      </p:sp>
    </p:spTree>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文本框 243713"/>
          <p:cNvSpPr txBox="1"/>
          <p:nvPr/>
        </p:nvSpPr>
        <p:spPr>
          <a:xfrm>
            <a:off x="685800" y="1371600"/>
            <a:ext cx="7543800" cy="1431925"/>
          </a:xfrm>
          <a:prstGeom prst="rect">
            <a:avLst/>
          </a:prstGeom>
          <a:solidFill>
            <a:srgbClr val="FFFF00"/>
          </a:solidFill>
          <a:ln w="9525">
            <a:noFill/>
          </a:ln>
        </p:spPr>
        <p:txBody>
          <a:bodyPr anchor="t">
            <a:spAutoFit/>
          </a:bodyPr>
          <a:p>
            <a:pPr>
              <a:spcBef>
                <a:spcPct val="50000"/>
              </a:spcBef>
            </a:pPr>
            <a:r>
              <a:rPr lang="en-US" altLang="zh-CN" sz="4400" dirty="0">
                <a:solidFill>
                  <a:srgbClr val="FF0000"/>
                </a:solidFill>
                <a:latin typeface="Times New Roman" panose="02020603050405020304" pitchFamily="18" charset="0"/>
                <a:ea typeface="宋体" panose="02010600030101010101" pitchFamily="2" charset="-122"/>
              </a:rPr>
              <a:t>What is the attributive clause? (</a:t>
            </a:r>
            <a:r>
              <a:rPr lang="zh-CN" altLang="en-US" sz="4400" dirty="0">
                <a:solidFill>
                  <a:srgbClr val="FF0000"/>
                </a:solidFill>
                <a:latin typeface="Times New Roman" panose="02020603050405020304" pitchFamily="18" charset="0"/>
                <a:ea typeface="宋体" panose="02010600030101010101" pitchFamily="2" charset="-122"/>
              </a:rPr>
              <a:t>什么是定语从句）</a:t>
            </a:r>
            <a:endParaRPr lang="zh-CN" altLang="en-US" sz="4400" dirty="0">
              <a:solidFill>
                <a:srgbClr val="FF0000"/>
              </a:solidFill>
              <a:latin typeface="Times New Roman" panose="02020603050405020304" pitchFamily="18" charset="0"/>
              <a:ea typeface="宋体" panose="02010600030101010101" pitchFamily="2" charset="-122"/>
            </a:endParaRPr>
          </a:p>
        </p:txBody>
      </p:sp>
      <p:pic>
        <p:nvPicPr>
          <p:cNvPr id="7170" name="图片 243714" descr="NA01062_"/>
          <p:cNvPicPr>
            <a:picLocks noChangeAspect="1"/>
          </p:cNvPicPr>
          <p:nvPr/>
        </p:nvPicPr>
        <p:blipFill>
          <a:blip r:embed="rId1"/>
          <a:stretch>
            <a:fillRect/>
          </a:stretch>
        </p:blipFill>
        <p:spPr>
          <a:xfrm>
            <a:off x="5638800" y="2743200"/>
            <a:ext cx="2635250" cy="2349500"/>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文本框 11265"/>
          <p:cNvSpPr txBox="1"/>
          <p:nvPr/>
        </p:nvSpPr>
        <p:spPr>
          <a:xfrm>
            <a:off x="0" y="1947863"/>
            <a:ext cx="9459913" cy="3016250"/>
          </a:xfrm>
          <a:prstGeom prst="rect">
            <a:avLst/>
          </a:prstGeom>
          <a:noFill/>
          <a:ln w="9525">
            <a:noFill/>
          </a:ln>
        </p:spPr>
        <p:txBody>
          <a:bodyPr anchor="t">
            <a:spAutoFit/>
          </a:bodyPr>
          <a:p>
            <a:r>
              <a:rPr lang="en-US" altLang="zh-CN">
                <a:solidFill>
                  <a:schemeClr val="hlink"/>
                </a:solidFill>
                <a:latin typeface="Tahoma" panose="020B0604030504040204" pitchFamily="34" charset="0"/>
                <a:ea typeface="宋体" panose="02010600030101010101" pitchFamily="2" charset="-122"/>
              </a:rPr>
              <a:t>Join the following sentences:</a:t>
            </a:r>
            <a:endParaRPr lang="en-US" altLang="zh-CN">
              <a:solidFill>
                <a:schemeClr val="hlink"/>
              </a:solidFill>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a:p>
            <a:r>
              <a:rPr lang="en-US" altLang="zh-CN">
                <a:latin typeface="Tahoma" panose="020B0604030504040204" pitchFamily="34" charset="0"/>
                <a:ea typeface="宋体" panose="02010600030101010101" pitchFamily="2" charset="-122"/>
              </a:rPr>
              <a:t>A plane is a machine. The machine can fly.</a:t>
            </a:r>
            <a:endParaRPr lang="en-US" altLang="zh-CN">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p:txBody>
      </p:sp>
      <p:sp>
        <p:nvSpPr>
          <p:cNvPr id="8194" name="文本框 11267"/>
          <p:cNvSpPr txBox="1"/>
          <p:nvPr/>
        </p:nvSpPr>
        <p:spPr>
          <a:xfrm>
            <a:off x="4695825" y="4225925"/>
            <a:ext cx="184150" cy="366713"/>
          </a:xfrm>
          <a:prstGeom prst="rect">
            <a:avLst/>
          </a:prstGeom>
          <a:noFill/>
          <a:ln w="9525">
            <a:noFill/>
          </a:ln>
        </p:spPr>
        <p:txBody>
          <a:bodyPr wrap="none" anchor="t">
            <a:spAutoFit/>
          </a:bodyPr>
          <a:p>
            <a:endParaRPr lang="zh-CN" altLang="en-US" sz="1800" dirty="0">
              <a:latin typeface="Tahoma" panose="020B0604030504040204" pitchFamily="34" charset="0"/>
              <a:ea typeface="宋体" panose="02010600030101010101" pitchFamily="2" charset="-122"/>
            </a:endParaRPr>
          </a:p>
        </p:txBody>
      </p:sp>
    </p:spTree>
  </p:cSld>
  <p:clrMapOvr>
    <a:masterClrMapping/>
  </p:clrMapOvr>
  <p:transition>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7" name="文本框 12289"/>
          <p:cNvSpPr txBox="1"/>
          <p:nvPr/>
        </p:nvSpPr>
        <p:spPr>
          <a:xfrm>
            <a:off x="0" y="1947863"/>
            <a:ext cx="9459913" cy="3990975"/>
          </a:xfrm>
          <a:prstGeom prst="rect">
            <a:avLst/>
          </a:prstGeom>
          <a:noFill/>
          <a:ln w="9525">
            <a:noFill/>
          </a:ln>
        </p:spPr>
        <p:txBody>
          <a:bodyPr anchor="t">
            <a:spAutoFit/>
          </a:bodyPr>
          <a:p>
            <a:r>
              <a:rPr lang="en-US" altLang="zh-CN">
                <a:solidFill>
                  <a:schemeClr val="hlink"/>
                </a:solidFill>
                <a:latin typeface="Tahoma" panose="020B0604030504040204" pitchFamily="34" charset="0"/>
                <a:ea typeface="宋体" panose="02010600030101010101" pitchFamily="2" charset="-122"/>
              </a:rPr>
              <a:t>Join the following sentences:</a:t>
            </a:r>
            <a:endParaRPr lang="en-US" altLang="zh-CN">
              <a:solidFill>
                <a:schemeClr val="hlink"/>
              </a:solidFill>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a:p>
            <a:r>
              <a:rPr lang="en-US" altLang="zh-CN">
                <a:latin typeface="Tahoma" panose="020B0604030504040204" pitchFamily="34" charset="0"/>
                <a:ea typeface="宋体" panose="02010600030101010101" pitchFamily="2" charset="-122"/>
              </a:rPr>
              <a:t>A plane is a machine. The machine can fly.</a:t>
            </a:r>
            <a:endParaRPr lang="en-US" altLang="zh-CN">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a:p>
            <a:r>
              <a:rPr lang="en-US" altLang="zh-CN">
                <a:latin typeface="Tahoma" panose="020B0604030504040204" pitchFamily="34" charset="0"/>
                <a:ea typeface="宋体" panose="02010600030101010101" pitchFamily="2" charset="-122"/>
              </a:rPr>
              <a:t>A plane is                                           can fly.</a:t>
            </a:r>
            <a:endParaRPr lang="en-US" altLang="zh-CN">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p:txBody>
      </p:sp>
      <p:sp>
        <p:nvSpPr>
          <p:cNvPr id="9218" name="矩形 12291"/>
          <p:cNvSpPr/>
          <p:nvPr/>
        </p:nvSpPr>
        <p:spPr>
          <a:xfrm>
            <a:off x="2195513" y="4365625"/>
            <a:ext cx="2089150" cy="647700"/>
          </a:xfrm>
          <a:prstGeom prst="rect">
            <a:avLst/>
          </a:prstGeom>
          <a:solidFill>
            <a:srgbClr val="99FFCC"/>
          </a:solidFill>
          <a:ln w="9525" cap="flat" cmpd="sng">
            <a:solidFill>
              <a:schemeClr val="bg1"/>
            </a:solidFill>
            <a:prstDash val="solid"/>
            <a:miter/>
            <a:headEnd type="none" w="med" len="med"/>
            <a:tailEnd type="none" w="med" len="med"/>
          </a:ln>
        </p:spPr>
        <p:txBody>
          <a:bodyPr wrap="none" anchor="ctr"/>
          <a:p>
            <a:pPr algn="ctr"/>
            <a:r>
              <a:rPr lang="en-US" altLang="zh-CN">
                <a:latin typeface="Tahoma" panose="020B0604030504040204" pitchFamily="34" charset="0"/>
                <a:ea typeface="宋体" panose="02010600030101010101" pitchFamily="2" charset="-122"/>
              </a:rPr>
              <a:t>a machine</a:t>
            </a:r>
            <a:endParaRPr lang="en-US" altLang="zh-CN">
              <a:latin typeface="Tahoma" panose="020B0604030504040204" pitchFamily="34" charset="0"/>
              <a:ea typeface="宋体" panose="02010600030101010101" pitchFamily="2" charset="-122"/>
            </a:endParaRPr>
          </a:p>
        </p:txBody>
      </p:sp>
      <p:sp>
        <p:nvSpPr>
          <p:cNvPr id="9219" name="文本框 12292"/>
          <p:cNvSpPr txBox="1"/>
          <p:nvPr/>
        </p:nvSpPr>
        <p:spPr>
          <a:xfrm>
            <a:off x="4695825" y="4225925"/>
            <a:ext cx="184150" cy="366713"/>
          </a:xfrm>
          <a:prstGeom prst="rect">
            <a:avLst/>
          </a:prstGeom>
          <a:noFill/>
          <a:ln w="9525">
            <a:noFill/>
          </a:ln>
        </p:spPr>
        <p:txBody>
          <a:bodyPr wrap="none" anchor="t">
            <a:spAutoFit/>
          </a:bodyPr>
          <a:p>
            <a:endParaRPr lang="zh-CN" altLang="en-US" sz="1800" dirty="0">
              <a:latin typeface="Tahoma" panose="020B0604030504040204" pitchFamily="34" charset="0"/>
              <a:ea typeface="宋体" panose="02010600030101010101" pitchFamily="2" charset="-122"/>
            </a:endParaRPr>
          </a:p>
        </p:txBody>
      </p:sp>
      <p:sp>
        <p:nvSpPr>
          <p:cNvPr id="12294" name="文本框 12293"/>
          <p:cNvSpPr txBox="1"/>
          <p:nvPr/>
        </p:nvSpPr>
        <p:spPr>
          <a:xfrm>
            <a:off x="4427538" y="4365625"/>
            <a:ext cx="2736850" cy="579438"/>
          </a:xfrm>
          <a:prstGeom prst="rect">
            <a:avLst/>
          </a:prstGeom>
          <a:solidFill>
            <a:srgbClr val="99FFCC"/>
          </a:solidFill>
          <a:ln w="9525">
            <a:noFill/>
          </a:ln>
        </p:spPr>
        <p:txBody>
          <a:bodyPr anchor="t">
            <a:spAutoFit/>
          </a:bodyPr>
          <a:p>
            <a:r>
              <a:rPr lang="en-US" altLang="zh-CN">
                <a:latin typeface="Tahoma" panose="020B0604030504040204" pitchFamily="34" charset="0"/>
                <a:ea typeface="宋体" panose="02010600030101010101" pitchFamily="2" charset="-122"/>
              </a:rPr>
              <a:t>the machine</a:t>
            </a:r>
            <a:endParaRPr lang="en-US" altLang="zh-CN">
              <a:latin typeface="Tahoma" panose="020B060403050404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12294"/>
                                        </p:tgtEl>
                                      </p:cBhvr>
                                    </p:animEffect>
                                    <p:set>
                                      <p:cBhvr>
                                        <p:cTn id="7" dur="1" fill="hold">
                                          <p:stCondLst>
                                            <p:cond delay="499"/>
                                          </p:stCondLst>
                                        </p:cTn>
                                        <p:tgtEl>
                                          <p:spTgt spid="122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文本框 12289"/>
          <p:cNvSpPr txBox="1"/>
          <p:nvPr/>
        </p:nvSpPr>
        <p:spPr>
          <a:xfrm>
            <a:off x="0" y="1947863"/>
            <a:ext cx="9459913" cy="3990975"/>
          </a:xfrm>
          <a:prstGeom prst="rect">
            <a:avLst/>
          </a:prstGeom>
          <a:noFill/>
          <a:ln w="9525">
            <a:noFill/>
          </a:ln>
        </p:spPr>
        <p:txBody>
          <a:bodyPr anchor="t">
            <a:spAutoFit/>
          </a:bodyPr>
          <a:p>
            <a:r>
              <a:rPr lang="en-US" altLang="zh-CN">
                <a:solidFill>
                  <a:schemeClr val="hlink"/>
                </a:solidFill>
                <a:latin typeface="Tahoma" panose="020B0604030504040204" pitchFamily="34" charset="0"/>
                <a:ea typeface="宋体" panose="02010600030101010101" pitchFamily="2" charset="-122"/>
              </a:rPr>
              <a:t>Join the following sentences:</a:t>
            </a:r>
            <a:endParaRPr lang="en-US" altLang="zh-CN">
              <a:solidFill>
                <a:schemeClr val="hlink"/>
              </a:solidFill>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a:p>
            <a:r>
              <a:rPr lang="en-US" altLang="zh-CN">
                <a:latin typeface="Tahoma" panose="020B0604030504040204" pitchFamily="34" charset="0"/>
                <a:ea typeface="宋体" panose="02010600030101010101" pitchFamily="2" charset="-122"/>
              </a:rPr>
              <a:t>A plane is a machine. The machine can fly.</a:t>
            </a:r>
            <a:endParaRPr lang="en-US" altLang="zh-CN">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a:p>
            <a:r>
              <a:rPr lang="en-US" altLang="zh-CN">
                <a:latin typeface="Tahoma" panose="020B0604030504040204" pitchFamily="34" charset="0"/>
                <a:ea typeface="宋体" panose="02010600030101010101" pitchFamily="2" charset="-122"/>
              </a:rPr>
              <a:t>A plane is                                           can fly.</a:t>
            </a:r>
            <a:endParaRPr lang="en-US" altLang="zh-CN">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p:txBody>
      </p:sp>
      <p:sp>
        <p:nvSpPr>
          <p:cNvPr id="10242" name="文本框 12290"/>
          <p:cNvSpPr txBox="1"/>
          <p:nvPr/>
        </p:nvSpPr>
        <p:spPr>
          <a:xfrm>
            <a:off x="611188" y="981075"/>
            <a:ext cx="309562" cy="703263"/>
          </a:xfrm>
          <a:prstGeom prst="rect">
            <a:avLst/>
          </a:prstGeom>
          <a:noFill/>
          <a:ln w="9525">
            <a:noFill/>
          </a:ln>
        </p:spPr>
        <p:txBody>
          <a:bodyPr wrap="none" anchor="t">
            <a:spAutoFit/>
          </a:bodyPr>
          <a:p>
            <a:endParaRPr lang="zh-CN" altLang="en-US" sz="4000" dirty="0">
              <a:solidFill>
                <a:schemeClr val="hlink"/>
              </a:solidFill>
              <a:latin typeface="Tahoma" panose="020B0604030504040204" pitchFamily="34" charset="0"/>
              <a:ea typeface="华文新魏" pitchFamily="2" charset="-122"/>
            </a:endParaRPr>
          </a:p>
        </p:txBody>
      </p:sp>
      <p:sp>
        <p:nvSpPr>
          <p:cNvPr id="10243" name="矩形 12291"/>
          <p:cNvSpPr/>
          <p:nvPr/>
        </p:nvSpPr>
        <p:spPr>
          <a:xfrm>
            <a:off x="2195513" y="4365625"/>
            <a:ext cx="2089150" cy="647700"/>
          </a:xfrm>
          <a:prstGeom prst="rect">
            <a:avLst/>
          </a:prstGeom>
          <a:solidFill>
            <a:srgbClr val="99FFCC"/>
          </a:solidFill>
          <a:ln w="9525" cap="flat" cmpd="sng">
            <a:solidFill>
              <a:schemeClr val="bg1"/>
            </a:solidFill>
            <a:prstDash val="solid"/>
            <a:miter/>
            <a:headEnd type="none" w="med" len="med"/>
            <a:tailEnd type="none" w="med" len="med"/>
          </a:ln>
        </p:spPr>
        <p:txBody>
          <a:bodyPr wrap="none" anchor="ctr"/>
          <a:p>
            <a:pPr algn="ctr"/>
            <a:r>
              <a:rPr lang="en-US" altLang="zh-CN">
                <a:latin typeface="Tahoma" panose="020B0604030504040204" pitchFamily="34" charset="0"/>
                <a:ea typeface="宋体" panose="02010600030101010101" pitchFamily="2" charset="-122"/>
              </a:rPr>
              <a:t>a machine</a:t>
            </a:r>
            <a:endParaRPr lang="en-US" altLang="zh-CN">
              <a:latin typeface="Tahoma" panose="020B0604030504040204" pitchFamily="34" charset="0"/>
              <a:ea typeface="宋体" panose="02010600030101010101" pitchFamily="2" charset="-122"/>
            </a:endParaRPr>
          </a:p>
        </p:txBody>
      </p:sp>
      <p:sp>
        <p:nvSpPr>
          <p:cNvPr id="10244" name="文本框 12292"/>
          <p:cNvSpPr txBox="1"/>
          <p:nvPr/>
        </p:nvSpPr>
        <p:spPr>
          <a:xfrm>
            <a:off x="4695825" y="4225925"/>
            <a:ext cx="184150" cy="366713"/>
          </a:xfrm>
          <a:prstGeom prst="rect">
            <a:avLst/>
          </a:prstGeom>
          <a:noFill/>
          <a:ln w="9525">
            <a:noFill/>
          </a:ln>
        </p:spPr>
        <p:txBody>
          <a:bodyPr wrap="none" anchor="t">
            <a:spAutoFit/>
          </a:bodyPr>
          <a:p>
            <a:endParaRPr lang="zh-CN" altLang="en-US" sz="1800" dirty="0">
              <a:latin typeface="Tahoma" panose="020B0604030504040204" pitchFamily="34" charset="0"/>
              <a:ea typeface="宋体" panose="02010600030101010101" pitchFamily="2" charset="-122"/>
            </a:endParaRPr>
          </a:p>
        </p:txBody>
      </p:sp>
      <p:sp>
        <p:nvSpPr>
          <p:cNvPr id="12294" name="文本框 12293"/>
          <p:cNvSpPr txBox="1"/>
          <p:nvPr/>
        </p:nvSpPr>
        <p:spPr>
          <a:xfrm>
            <a:off x="4427538" y="4365625"/>
            <a:ext cx="2736850" cy="579438"/>
          </a:xfrm>
          <a:prstGeom prst="rect">
            <a:avLst/>
          </a:prstGeom>
          <a:solidFill>
            <a:srgbClr val="99FFCC"/>
          </a:solidFill>
          <a:ln w="9525">
            <a:noFill/>
          </a:ln>
        </p:spPr>
        <p:txBody>
          <a:bodyPr anchor="t">
            <a:spAutoFit/>
          </a:bodyPr>
          <a:p>
            <a:r>
              <a:rPr lang="en-US" altLang="zh-CN">
                <a:latin typeface="Tahoma" panose="020B0604030504040204" pitchFamily="34" charset="0"/>
                <a:ea typeface="宋体" panose="02010600030101010101" pitchFamily="2" charset="-122"/>
              </a:rPr>
              <a:t>the machine</a:t>
            </a:r>
            <a:endParaRPr lang="en-US" altLang="zh-CN">
              <a:latin typeface="Tahoma" panose="020B060403050404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12294"/>
                                        </p:tgtEl>
                                      </p:cBhvr>
                                    </p:animEffect>
                                    <p:set>
                                      <p:cBhvr>
                                        <p:cTn id="7" dur="1" fill="hold">
                                          <p:stCondLst>
                                            <p:cond delay="499"/>
                                          </p:stCondLst>
                                        </p:cTn>
                                        <p:tgtEl>
                                          <p:spTgt spid="122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4"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文本框 14337"/>
          <p:cNvSpPr txBox="1"/>
          <p:nvPr/>
        </p:nvSpPr>
        <p:spPr>
          <a:xfrm>
            <a:off x="0" y="1947863"/>
            <a:ext cx="9459913" cy="3990975"/>
          </a:xfrm>
          <a:prstGeom prst="rect">
            <a:avLst/>
          </a:prstGeom>
          <a:noFill/>
          <a:ln w="9525">
            <a:noFill/>
          </a:ln>
        </p:spPr>
        <p:txBody>
          <a:bodyPr anchor="t">
            <a:spAutoFit/>
          </a:bodyPr>
          <a:p>
            <a:r>
              <a:rPr lang="en-US" altLang="zh-CN">
                <a:solidFill>
                  <a:schemeClr val="hlink"/>
                </a:solidFill>
                <a:latin typeface="Tahoma" panose="020B0604030504040204" pitchFamily="34" charset="0"/>
                <a:ea typeface="宋体" panose="02010600030101010101" pitchFamily="2" charset="-122"/>
              </a:rPr>
              <a:t>Join the following sentences:</a:t>
            </a:r>
            <a:endParaRPr lang="en-US" altLang="zh-CN">
              <a:solidFill>
                <a:schemeClr val="hlink"/>
              </a:solidFill>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a:p>
            <a:r>
              <a:rPr lang="en-US" altLang="zh-CN">
                <a:latin typeface="Tahoma" panose="020B0604030504040204" pitchFamily="34" charset="0"/>
                <a:ea typeface="宋体" panose="02010600030101010101" pitchFamily="2" charset="-122"/>
              </a:rPr>
              <a:t>A plane is a machine. The machine can fly.</a:t>
            </a:r>
            <a:endParaRPr lang="en-US" altLang="zh-CN">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a:p>
            <a:r>
              <a:rPr lang="en-US" altLang="zh-CN">
                <a:latin typeface="Tahoma" panose="020B0604030504040204" pitchFamily="34" charset="0"/>
                <a:ea typeface="宋体" panose="02010600030101010101" pitchFamily="2" charset="-122"/>
              </a:rPr>
              <a:t>A plane is                                           can fly.</a:t>
            </a:r>
            <a:endParaRPr lang="en-US" altLang="zh-CN">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a:p>
            <a:endParaRPr lang="en-US" altLang="zh-CN">
              <a:latin typeface="Tahoma" panose="020B0604030504040204" pitchFamily="34" charset="0"/>
              <a:ea typeface="宋体" panose="02010600030101010101" pitchFamily="2" charset="-122"/>
            </a:endParaRPr>
          </a:p>
        </p:txBody>
      </p:sp>
      <p:sp>
        <p:nvSpPr>
          <p:cNvPr id="11266" name="文本框 14338"/>
          <p:cNvSpPr txBox="1"/>
          <p:nvPr/>
        </p:nvSpPr>
        <p:spPr>
          <a:xfrm>
            <a:off x="611188" y="981075"/>
            <a:ext cx="309562" cy="703263"/>
          </a:xfrm>
          <a:prstGeom prst="rect">
            <a:avLst/>
          </a:prstGeom>
          <a:noFill/>
          <a:ln w="9525">
            <a:noFill/>
          </a:ln>
        </p:spPr>
        <p:txBody>
          <a:bodyPr wrap="none" anchor="t">
            <a:spAutoFit/>
          </a:bodyPr>
          <a:p>
            <a:endParaRPr lang="zh-CN" altLang="en-US" sz="4000" dirty="0">
              <a:solidFill>
                <a:schemeClr val="hlink"/>
              </a:solidFill>
              <a:latin typeface="Tahoma" panose="020B0604030504040204" pitchFamily="34" charset="0"/>
              <a:ea typeface="华文新魏" pitchFamily="2" charset="-122"/>
            </a:endParaRPr>
          </a:p>
        </p:txBody>
      </p:sp>
      <p:sp>
        <p:nvSpPr>
          <p:cNvPr id="11267" name="矩形 14339"/>
          <p:cNvSpPr/>
          <p:nvPr/>
        </p:nvSpPr>
        <p:spPr>
          <a:xfrm>
            <a:off x="2195513" y="4365625"/>
            <a:ext cx="2089150" cy="647700"/>
          </a:xfrm>
          <a:prstGeom prst="rect">
            <a:avLst/>
          </a:prstGeom>
          <a:solidFill>
            <a:srgbClr val="99FFCC"/>
          </a:solidFill>
          <a:ln w="9525" cap="flat" cmpd="sng">
            <a:solidFill>
              <a:schemeClr val="bg1"/>
            </a:solidFill>
            <a:prstDash val="solid"/>
            <a:miter/>
            <a:headEnd type="none" w="med" len="med"/>
            <a:tailEnd type="none" w="med" len="med"/>
          </a:ln>
        </p:spPr>
        <p:txBody>
          <a:bodyPr wrap="none" anchor="ctr"/>
          <a:p>
            <a:pPr algn="ctr"/>
            <a:r>
              <a:rPr lang="en-US" altLang="zh-CN">
                <a:latin typeface="Tahoma" panose="020B0604030504040204" pitchFamily="34" charset="0"/>
                <a:ea typeface="宋体" panose="02010600030101010101" pitchFamily="2" charset="-122"/>
              </a:rPr>
              <a:t>a machine</a:t>
            </a:r>
            <a:endParaRPr lang="en-US" altLang="zh-CN">
              <a:latin typeface="Tahoma" panose="020B0604030504040204" pitchFamily="34" charset="0"/>
              <a:ea typeface="宋体" panose="02010600030101010101" pitchFamily="2" charset="-122"/>
            </a:endParaRPr>
          </a:p>
        </p:txBody>
      </p:sp>
      <p:sp>
        <p:nvSpPr>
          <p:cNvPr id="11268" name="文本框 14340"/>
          <p:cNvSpPr txBox="1"/>
          <p:nvPr/>
        </p:nvSpPr>
        <p:spPr>
          <a:xfrm>
            <a:off x="4695825" y="4225925"/>
            <a:ext cx="184150" cy="366713"/>
          </a:xfrm>
          <a:prstGeom prst="rect">
            <a:avLst/>
          </a:prstGeom>
          <a:noFill/>
          <a:ln w="9525">
            <a:noFill/>
          </a:ln>
        </p:spPr>
        <p:txBody>
          <a:bodyPr wrap="none" anchor="t">
            <a:spAutoFit/>
          </a:bodyPr>
          <a:p>
            <a:endParaRPr lang="zh-CN" altLang="en-US" sz="1800" dirty="0">
              <a:latin typeface="Tahoma" panose="020B0604030504040204" pitchFamily="34" charset="0"/>
              <a:ea typeface="宋体" panose="02010600030101010101" pitchFamily="2" charset="-122"/>
            </a:endParaRPr>
          </a:p>
        </p:txBody>
      </p:sp>
      <p:sp>
        <p:nvSpPr>
          <p:cNvPr id="11269" name="文本框 14341"/>
          <p:cNvSpPr txBox="1"/>
          <p:nvPr/>
        </p:nvSpPr>
        <p:spPr>
          <a:xfrm>
            <a:off x="4500563" y="4365625"/>
            <a:ext cx="2597150" cy="579438"/>
          </a:xfrm>
          <a:prstGeom prst="rect">
            <a:avLst/>
          </a:prstGeom>
          <a:solidFill>
            <a:srgbClr val="00FFFF"/>
          </a:solidFill>
          <a:ln w="9525">
            <a:noFill/>
          </a:ln>
        </p:spPr>
        <p:txBody>
          <a:bodyPr anchor="t">
            <a:spAutoFit/>
          </a:bodyPr>
          <a:p>
            <a:r>
              <a:rPr lang="en-US" altLang="zh-CN">
                <a:solidFill>
                  <a:srgbClr val="FF0000"/>
                </a:solidFill>
                <a:latin typeface="Tahoma" panose="020B0604030504040204" pitchFamily="34" charset="0"/>
                <a:ea typeface="宋体" panose="02010600030101010101" pitchFamily="2" charset="-122"/>
              </a:rPr>
              <a:t>that /which</a:t>
            </a:r>
            <a:endParaRPr lang="en-US" altLang="zh-CN">
              <a:solidFill>
                <a:srgbClr val="FF0000"/>
              </a:solidFill>
              <a:latin typeface="Tahoma" panose="020B0604030504040204" pitchFamily="34" charset="0"/>
              <a:ea typeface="宋体" panose="02010600030101010101" pitchFamily="2" charset="-122"/>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42370" name="图片 442369" descr="000044435[1]"/>
          <p:cNvPicPr>
            <a:picLocks noChangeAspect="1"/>
          </p:cNvPicPr>
          <p:nvPr/>
        </p:nvPicPr>
        <p:blipFill>
          <a:blip r:embed="rId1"/>
          <a:stretch>
            <a:fillRect/>
          </a:stretch>
        </p:blipFill>
        <p:spPr>
          <a:xfrm>
            <a:off x="0" y="0"/>
            <a:ext cx="9144000" cy="3357563"/>
          </a:xfrm>
          <a:prstGeom prst="rect">
            <a:avLst/>
          </a:prstGeom>
          <a:noFill/>
          <a:ln w="9525">
            <a:noFill/>
          </a:ln>
        </p:spPr>
      </p:pic>
      <p:sp>
        <p:nvSpPr>
          <p:cNvPr id="442371" name="矩形 442370"/>
          <p:cNvSpPr/>
          <p:nvPr/>
        </p:nvSpPr>
        <p:spPr>
          <a:xfrm>
            <a:off x="0" y="5300663"/>
            <a:ext cx="9144000" cy="579437"/>
          </a:xfrm>
          <a:prstGeom prst="rect">
            <a:avLst/>
          </a:prstGeom>
          <a:noFill/>
          <a:ln w="9525">
            <a:noFill/>
          </a:ln>
        </p:spPr>
        <p:txBody>
          <a:bodyPr anchor="ctr">
            <a:spAutoFit/>
          </a:bodyPr>
          <a:p>
            <a:r>
              <a:rPr lang="en-US" altLang="zh-CN">
                <a:latin typeface="Arial" panose="020B0604020202020204" pitchFamily="34" charset="0"/>
                <a:ea typeface="宋体" panose="02010600030101010101" pitchFamily="2" charset="-122"/>
              </a:rPr>
              <a:t>Titanic is  a film </a:t>
            </a:r>
            <a:r>
              <a:rPr lang="en-US" altLang="zh-CN">
                <a:solidFill>
                  <a:srgbClr val="990000"/>
                </a:solidFill>
                <a:latin typeface="Arial" panose="020B0604020202020204" pitchFamily="34" charset="0"/>
                <a:ea typeface="宋体" panose="02010600030101010101" pitchFamily="2" charset="-122"/>
              </a:rPr>
              <a:t>(that/which )</a:t>
            </a:r>
            <a:r>
              <a:rPr lang="en-US" altLang="zh-CN">
                <a:latin typeface="Arial" panose="020B0604020202020204" pitchFamily="34" charset="0"/>
                <a:ea typeface="宋体" panose="02010600030101010101" pitchFamily="2" charset="-122"/>
              </a:rPr>
              <a:t> people like a lot.</a:t>
            </a:r>
            <a:endParaRPr lang="en-US" altLang="zh-CN">
              <a:latin typeface="Arial" panose="020B0604020202020204" pitchFamily="34" charset="0"/>
              <a:ea typeface="宋体" panose="02010600030101010101" pitchFamily="2" charset="-122"/>
            </a:endParaRPr>
          </a:p>
        </p:txBody>
      </p:sp>
      <p:pic>
        <p:nvPicPr>
          <p:cNvPr id="442372" name="ap.MPG">
            <a:hlinkClick r:id="" action="ppaction://media"/>
          </p:cNvPr>
          <p:cNvPicPr>
            <a:picLocks noGrp="1" noRot="1" noChangeAspect="1"/>
          </p:cNvPicPr>
          <p:nvPr>
            <p:ph/>
            <a:videoFile r:link="rId2"/>
            <p:extLst>
              <p:ext uri="{DAA4B4D4-6D71-4841-9C94-3DE7FCFB9230}">
                <p14:media xmlns:p14="http://schemas.microsoft.com/office/powerpoint/2010/main" r:link="rId3"/>
              </p:ext>
            </p:extLst>
          </p:nvPr>
        </p:nvPicPr>
        <p:blipFill>
          <a:blip r:embed="rId4"/>
          <a:stretch>
            <a:fillRect/>
          </a:stretch>
        </p:blipFill>
        <p:spPr>
          <a:xfrm>
            <a:off x="0" y="0"/>
            <a:ext cx="3203575" cy="2924175"/>
          </a:xfrm>
          <a:ln/>
        </p:spPr>
      </p:pic>
      <p:sp>
        <p:nvSpPr>
          <p:cNvPr id="442373" name="矩形 442372"/>
          <p:cNvSpPr/>
          <p:nvPr/>
        </p:nvSpPr>
        <p:spPr>
          <a:xfrm>
            <a:off x="755650" y="3644900"/>
            <a:ext cx="3816350" cy="641350"/>
          </a:xfrm>
          <a:prstGeom prst="rect">
            <a:avLst/>
          </a:prstGeom>
          <a:noFill/>
          <a:ln w="9525">
            <a:noFill/>
          </a:ln>
        </p:spPr>
        <p:txBody>
          <a:bodyPr anchor="t">
            <a:spAutoFit/>
          </a:bodyPr>
          <a:p>
            <a:r>
              <a:rPr lang="en-US" altLang="zh-CN" sz="3600">
                <a:latin typeface="Arial" panose="020B0604020202020204" pitchFamily="34" charset="0"/>
                <a:ea typeface="宋体" panose="02010600030101010101" pitchFamily="2" charset="-122"/>
              </a:rPr>
              <a:t>Titanic is  a film.</a:t>
            </a:r>
            <a:endParaRPr lang="en-US" altLang="zh-CN" sz="3600">
              <a:latin typeface="Arial" panose="020B0604020202020204" pitchFamily="34" charset="0"/>
              <a:ea typeface="宋体" panose="02010600030101010101" pitchFamily="2" charset="-122"/>
            </a:endParaRPr>
          </a:p>
        </p:txBody>
      </p:sp>
      <p:sp>
        <p:nvSpPr>
          <p:cNvPr id="442374" name="矩形 442373"/>
          <p:cNvSpPr/>
          <p:nvPr/>
        </p:nvSpPr>
        <p:spPr>
          <a:xfrm>
            <a:off x="755650" y="4365625"/>
            <a:ext cx="7272338" cy="641350"/>
          </a:xfrm>
          <a:prstGeom prst="rect">
            <a:avLst/>
          </a:prstGeom>
          <a:noFill/>
          <a:ln w="9525">
            <a:noFill/>
          </a:ln>
        </p:spPr>
        <p:txBody>
          <a:bodyPr anchor="t">
            <a:spAutoFit/>
          </a:bodyPr>
          <a:p>
            <a:r>
              <a:rPr lang="en-US" altLang="zh-CN" sz="3600">
                <a:latin typeface="Arial" panose="020B0604020202020204" pitchFamily="34" charset="0"/>
                <a:ea typeface="宋体" panose="02010600030101010101" pitchFamily="2" charset="-122"/>
              </a:rPr>
              <a:t>People like </a:t>
            </a:r>
            <a:r>
              <a:rPr lang="en-US" altLang="zh-CN" sz="3600">
                <a:solidFill>
                  <a:srgbClr val="990000"/>
                </a:solidFill>
                <a:latin typeface="Arial" panose="020B0604020202020204" pitchFamily="34" charset="0"/>
                <a:ea typeface="宋体" panose="02010600030101010101" pitchFamily="2" charset="-122"/>
              </a:rPr>
              <a:t>the film</a:t>
            </a:r>
            <a:r>
              <a:rPr lang="en-US" altLang="zh-CN" sz="3600">
                <a:latin typeface="Arial" panose="020B0604020202020204" pitchFamily="34" charset="0"/>
                <a:ea typeface="宋体" panose="02010600030101010101" pitchFamily="2" charset="-122"/>
              </a:rPr>
              <a:t> a lot.</a:t>
            </a:r>
            <a:endParaRPr lang="en-US" altLang="zh-CN" sz="3600">
              <a:latin typeface="Arial" panose="020B0604020202020204" pitchFamily="34" charset="0"/>
              <a:ea typeface="宋体" panose="02010600030101010101" pitchFamily="2" charset="-122"/>
            </a:endParaRPr>
          </a:p>
        </p:txBody>
      </p:sp>
      <p:sp>
        <p:nvSpPr>
          <p:cNvPr id="12294"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42372"/>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442370"/>
                                        </p:tgtEl>
                                        <p:attrNameLst>
                                          <p:attrName>style.visibility</p:attrName>
                                        </p:attrNameLst>
                                      </p:cBhvr>
                                      <p:to>
                                        <p:strVal val="visible"/>
                                      </p:to>
                                    </p:set>
                                    <p:animEffect transition="in" filter="blinds(horizontal)">
                                      <p:cBhvr>
                                        <p:cTn id="11" dur="500"/>
                                        <p:tgtEl>
                                          <p:spTgt spid="442370"/>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442373"/>
                                        </p:tgtEl>
                                        <p:attrNameLst>
                                          <p:attrName>style.visibility</p:attrName>
                                        </p:attrNameLst>
                                      </p:cBhvr>
                                      <p:to>
                                        <p:strVal val="visible"/>
                                      </p:to>
                                    </p:set>
                                    <p:animEffect transition="in" filter="blinds(horizontal)">
                                      <p:cBhvr>
                                        <p:cTn id="16" dur="500"/>
                                        <p:tgtEl>
                                          <p:spTgt spid="442373"/>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42374"/>
                                        </p:tgtEl>
                                        <p:attrNameLst>
                                          <p:attrName>style.visibility</p:attrName>
                                        </p:attrNameLst>
                                      </p:cBhvr>
                                      <p:to>
                                        <p:strVal val="visible"/>
                                      </p:to>
                                    </p:set>
                                    <p:anim calcmode="lin" valueType="num">
                                      <p:cBhvr>
                                        <p:cTn id="21" dur="500" fill="hold"/>
                                        <p:tgtEl>
                                          <p:spTgt spid="442374"/>
                                        </p:tgtEl>
                                        <p:attrNameLst>
                                          <p:attrName>ppt_x</p:attrName>
                                        </p:attrNameLst>
                                      </p:cBhvr>
                                      <p:tavLst>
                                        <p:tav tm="0">
                                          <p:val>
                                            <p:strVal val="#ppt_x"/>
                                          </p:val>
                                        </p:tav>
                                        <p:tav tm="100000">
                                          <p:val>
                                            <p:strVal val="#ppt_x"/>
                                          </p:val>
                                        </p:tav>
                                      </p:tavLst>
                                    </p:anim>
                                    <p:anim calcmode="lin" valueType="num">
                                      <p:cBhvr>
                                        <p:cTn id="22" dur="500" fill="hold"/>
                                        <p:tgtEl>
                                          <p:spTgt spid="44237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42371"/>
                                        </p:tgtEl>
                                        <p:attrNameLst>
                                          <p:attrName>style.visibility</p:attrName>
                                        </p:attrNameLst>
                                      </p:cBhvr>
                                      <p:to>
                                        <p:strVal val="visible"/>
                                      </p:to>
                                    </p:set>
                                    <p:anim calcmode="lin" valueType="num">
                                      <p:cBhvr>
                                        <p:cTn id="27" dur="500" fill="hold"/>
                                        <p:tgtEl>
                                          <p:spTgt spid="442371"/>
                                        </p:tgtEl>
                                        <p:attrNameLst>
                                          <p:attrName>ppt_x</p:attrName>
                                        </p:attrNameLst>
                                      </p:cBhvr>
                                      <p:tavLst>
                                        <p:tav tm="0">
                                          <p:val>
                                            <p:strVal val="#ppt_x"/>
                                          </p:val>
                                        </p:tav>
                                        <p:tav tm="100000">
                                          <p:val>
                                            <p:strVal val="#ppt_x"/>
                                          </p:val>
                                        </p:tav>
                                      </p:tavLst>
                                    </p:anim>
                                    <p:anim calcmode="lin" valueType="num">
                                      <p:cBhvr>
                                        <p:cTn id="28" dur="500" fill="hold"/>
                                        <p:tgtEl>
                                          <p:spTgt spid="4423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442372"/>
                    </p:tgtEl>
                  </p:cond>
                </p:stCondLst>
                <p:endSync evt="end" delay="0">
                  <p:rtn val="all"/>
                </p:endSync>
                <p:childTnLst>
                  <p:par>
                    <p:cTn id="30" fill="hold">
                      <p:stCondLst>
                        <p:cond delay="0"/>
                      </p:stCondLst>
                      <p:childTnLst>
                        <p:par>
                          <p:cTn id="31" fill="hold">
                            <p:stCondLst>
                              <p:cond delay="0"/>
                            </p:stCondLst>
                            <p:childTnLst>
                              <p:par>
                                <p:cTn id="32" presetID="2" presetClass="mediacall" presetSubtype="0" fill="hold" nodeType="clickEffect">
                                  <p:stCondLst>
                                    <p:cond delay="0"/>
                                  </p:stCondLst>
                                  <p:childTnLst>
                                    <p:cmd type="call" cmd="togglePause">
                                      <p:cBhvr>
                                        <p:cTn id="33" dur="1" fill="hold"/>
                                        <p:tgtEl>
                                          <p:spTgt spid="442372"/>
                                        </p:tgtEl>
                                      </p:cBhvr>
                                    </p:cmd>
                                  </p:childTnLst>
                                </p:cTn>
                              </p:par>
                            </p:childTnLst>
                          </p:cTn>
                        </p:par>
                      </p:childTnLst>
                    </p:cTn>
                  </p:par>
                </p:childTnLst>
              </p:cTn>
              <p:nextCondLst>
                <p:cond evt="onClick" delay="0">
                  <p:tgtEl>
                    <p:spTgt spid="442372"/>
                  </p:tgtEl>
                </p:cond>
              </p:nextCondLst>
            </p:seq>
            <p:video>
              <p:cMediaNode>
                <p:cTn id="34" fill="hold" display="0">
                  <p:stCondLst>
                    <p:cond delay="indefinite"/>
                  </p:stCondLst>
                  <p:endCondLst>
                    <p:cond evt="onNext" delay="0">
                      <p:tgtEl>
                        <p:sldTgt/>
                      </p:tgtEl>
                    </p:cond>
                    <p:cond evt="onPrev" delay="0">
                      <p:tgtEl>
                        <p:sldTgt/>
                      </p:tgtEl>
                    </p:cond>
                  </p:endCondLst>
                </p:cTn>
                <p:tgtEl>
                  <p:spTgt spid="442372"/>
                </p:tgtEl>
              </p:cMediaNode>
            </p:video>
          </p:childTnLst>
        </p:cTn>
      </p:par>
    </p:tnLst>
    <p:bldLst>
      <p:bldP spid="442371" grpId="0"/>
      <p:bldP spid="442373" grpId="0"/>
      <p:bldP spid="44237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43394" name="内容占位符 443393" descr="ip"/>
          <p:cNvPicPr>
            <a:picLocks noGrp="1" noRot="1" noChangeAspect="1"/>
          </p:cNvPicPr>
          <p:nvPr>
            <p:ph idx="1"/>
          </p:nvPr>
        </p:nvPicPr>
        <p:blipFill>
          <a:blip r:embed="rId1"/>
          <a:stretch>
            <a:fillRect/>
          </a:stretch>
        </p:blipFill>
        <p:spPr>
          <a:xfrm>
            <a:off x="0" y="0"/>
            <a:ext cx="9144000" cy="3284538"/>
          </a:xfrm>
          <a:ln/>
        </p:spPr>
      </p:pic>
      <p:sp>
        <p:nvSpPr>
          <p:cNvPr id="443395" name="矩形 443394"/>
          <p:cNvSpPr/>
          <p:nvPr/>
        </p:nvSpPr>
        <p:spPr>
          <a:xfrm>
            <a:off x="684213" y="3573463"/>
            <a:ext cx="4824412" cy="579437"/>
          </a:xfrm>
          <a:prstGeom prst="rect">
            <a:avLst/>
          </a:prstGeom>
          <a:noFill/>
          <a:ln w="9525">
            <a:noFill/>
          </a:ln>
        </p:spPr>
        <p:txBody>
          <a:bodyPr anchor="t">
            <a:spAutoFit/>
          </a:bodyPr>
          <a:p>
            <a:r>
              <a:rPr lang="en-US" altLang="zh-CN">
                <a:latin typeface="Arial" panose="020B0604020202020204" pitchFamily="34" charset="0"/>
                <a:ea typeface="宋体" panose="02010600030101010101" pitchFamily="2" charset="-122"/>
              </a:rPr>
              <a:t>Titanic is also a ship.</a:t>
            </a:r>
            <a:endParaRPr lang="en-US" altLang="zh-CN">
              <a:latin typeface="Arial" panose="020B0604020202020204" pitchFamily="34" charset="0"/>
              <a:ea typeface="宋体" panose="02010600030101010101" pitchFamily="2" charset="-122"/>
            </a:endParaRPr>
          </a:p>
        </p:txBody>
      </p:sp>
      <p:sp>
        <p:nvSpPr>
          <p:cNvPr id="443396" name="矩形 443395"/>
          <p:cNvSpPr/>
          <p:nvPr/>
        </p:nvSpPr>
        <p:spPr>
          <a:xfrm>
            <a:off x="684213" y="4221163"/>
            <a:ext cx="7597775" cy="579437"/>
          </a:xfrm>
          <a:prstGeom prst="rect">
            <a:avLst/>
          </a:prstGeom>
          <a:noFill/>
          <a:ln w="9525">
            <a:noFill/>
          </a:ln>
        </p:spPr>
        <p:txBody>
          <a:bodyPr wrap="none" anchor="t">
            <a:spAutoFit/>
          </a:bodyPr>
          <a:p>
            <a:r>
              <a:rPr lang="en-US" altLang="zh-CN">
                <a:latin typeface="Arial" panose="020B0604020202020204" pitchFamily="34" charset="0"/>
                <a:ea typeface="宋体" panose="02010600030101010101" pitchFamily="2" charset="-122"/>
              </a:rPr>
              <a:t>The ship sank after hitting  an iceberg.</a:t>
            </a:r>
            <a:endParaRPr lang="en-US" altLang="zh-CN">
              <a:latin typeface="Arial" panose="020B0604020202020204" pitchFamily="34" charset="0"/>
              <a:ea typeface="宋体" panose="02010600030101010101" pitchFamily="2" charset="-122"/>
            </a:endParaRPr>
          </a:p>
        </p:txBody>
      </p:sp>
      <p:sp>
        <p:nvSpPr>
          <p:cNvPr id="443397" name="矩形 443396"/>
          <p:cNvSpPr/>
          <p:nvPr/>
        </p:nvSpPr>
        <p:spPr>
          <a:xfrm>
            <a:off x="395288" y="5084763"/>
            <a:ext cx="8424862" cy="1066800"/>
          </a:xfrm>
          <a:prstGeom prst="rect">
            <a:avLst/>
          </a:prstGeom>
          <a:noFill/>
          <a:ln w="9525">
            <a:noFill/>
          </a:ln>
        </p:spPr>
        <p:txBody>
          <a:bodyPr anchor="t">
            <a:spAutoFit/>
          </a:bodyPr>
          <a:p>
            <a:pPr>
              <a:spcBef>
                <a:spcPct val="20000"/>
              </a:spcBef>
            </a:pPr>
            <a:r>
              <a:rPr lang="en-US" altLang="zh-CN">
                <a:latin typeface="Arial" panose="020B0604020202020204" pitchFamily="34" charset="0"/>
                <a:ea typeface="宋体" panose="02010600030101010101" pitchFamily="2" charset="-122"/>
              </a:rPr>
              <a:t>Titanic is also a ship </a:t>
            </a:r>
            <a:r>
              <a:rPr lang="en-US" altLang="zh-CN">
                <a:solidFill>
                  <a:srgbClr val="990000"/>
                </a:solidFill>
                <a:latin typeface="Arial" panose="020B0604020202020204" pitchFamily="34" charset="0"/>
                <a:ea typeface="宋体" panose="02010600030101010101" pitchFamily="2" charset="-122"/>
              </a:rPr>
              <a:t>which/that </a:t>
            </a:r>
            <a:r>
              <a:rPr lang="en-US" altLang="zh-CN">
                <a:latin typeface="Arial" panose="020B0604020202020204" pitchFamily="34" charset="0"/>
                <a:ea typeface="宋体" panose="02010600030101010101" pitchFamily="2" charset="-122"/>
              </a:rPr>
              <a:t>sank after hitting  an iceberg.</a:t>
            </a:r>
            <a:endParaRPr lang="en-US" altLang="zh-CN">
              <a:latin typeface="Arial" panose="020B0604020202020204" pitchFamily="34" charset="0"/>
              <a:ea typeface="宋体" panose="02010600030101010101" pitchFamily="2" charset="-122"/>
            </a:endParaRPr>
          </a:p>
        </p:txBody>
      </p:sp>
      <p:sp>
        <p:nvSpPr>
          <p:cNvPr id="13317"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43394"/>
                                        </p:tgtEl>
                                        <p:attrNameLst>
                                          <p:attrName>style.visibility</p:attrName>
                                        </p:attrNameLst>
                                      </p:cBhvr>
                                      <p:to>
                                        <p:strVal val="visible"/>
                                      </p:to>
                                    </p:set>
                                    <p:animEffect transition="in" filter="blinds(horizontal)">
                                      <p:cBhvr>
                                        <p:cTn id="7" dur="500"/>
                                        <p:tgtEl>
                                          <p:spTgt spid="44339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43395"/>
                                        </p:tgtEl>
                                        <p:attrNameLst>
                                          <p:attrName>style.visibility</p:attrName>
                                        </p:attrNameLst>
                                      </p:cBhvr>
                                      <p:to>
                                        <p:strVal val="visible"/>
                                      </p:to>
                                    </p:set>
                                    <p:anim calcmode="lin" valueType="num">
                                      <p:cBhvr>
                                        <p:cTn id="12" dur="500" fill="hold"/>
                                        <p:tgtEl>
                                          <p:spTgt spid="443395"/>
                                        </p:tgtEl>
                                        <p:attrNameLst>
                                          <p:attrName>ppt_x</p:attrName>
                                        </p:attrNameLst>
                                      </p:cBhvr>
                                      <p:tavLst>
                                        <p:tav tm="0">
                                          <p:val>
                                            <p:strVal val="#ppt_x"/>
                                          </p:val>
                                        </p:tav>
                                        <p:tav tm="100000">
                                          <p:val>
                                            <p:strVal val="#ppt_x"/>
                                          </p:val>
                                        </p:tav>
                                      </p:tavLst>
                                    </p:anim>
                                    <p:anim calcmode="lin" valueType="num">
                                      <p:cBhvr>
                                        <p:cTn id="13" dur="500" fill="hold"/>
                                        <p:tgtEl>
                                          <p:spTgt spid="44339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443396"/>
                                        </p:tgtEl>
                                        <p:attrNameLst>
                                          <p:attrName>style.visibility</p:attrName>
                                        </p:attrNameLst>
                                      </p:cBhvr>
                                      <p:to>
                                        <p:strVal val="visible"/>
                                      </p:to>
                                    </p:set>
                                    <p:animEffect transition="in" filter="box(in)">
                                      <p:cBhvr>
                                        <p:cTn id="18" dur="500"/>
                                        <p:tgtEl>
                                          <p:spTgt spid="443396"/>
                                        </p:tgtEl>
                                      </p:cBhvr>
                                    </p:animEffect>
                                  </p:childTnLst>
                                </p:cTn>
                              </p:par>
                            </p:childTnLst>
                          </p:cTn>
                        </p:par>
                      </p:childTnLst>
                    </p:cTn>
                  </p:par>
                  <p:par>
                    <p:cTn id="19" fill="hold">
                      <p:stCondLst>
                        <p:cond delay="indefinite"/>
                      </p:stCondLst>
                      <p:childTnLst>
                        <p:par>
                          <p:cTn id="20" fill="hold">
                            <p:stCondLst>
                              <p:cond delay="0"/>
                            </p:stCondLst>
                            <p:childTnLst>
                              <p:par>
                                <p:cTn id="21" presetID="27" presetClass="entr" presetSubtype="0" fill="hold" grpId="0" nodeType="clickEffect">
                                  <p:stCondLst>
                                    <p:cond delay="0"/>
                                  </p:stCondLst>
                                  <p:iterate type="lt">
                                    <p:tmPct val="50000"/>
                                  </p:iterate>
                                  <p:childTnLst>
                                    <p:set>
                                      <p:cBhvr>
                                        <p:cTn id="22" dur="1" fill="hold">
                                          <p:stCondLst>
                                            <p:cond delay="0"/>
                                          </p:stCondLst>
                                        </p:cTn>
                                        <p:tgtEl>
                                          <p:spTgt spid="443397"/>
                                        </p:tgtEl>
                                        <p:attrNameLst>
                                          <p:attrName>style.visibility</p:attrName>
                                        </p:attrNameLst>
                                      </p:cBhvr>
                                      <p:to>
                                        <p:strVal val="visible"/>
                                      </p:to>
                                    </p:set>
                                    <p:anim calcmode="discrete" valueType="clr">
                                      <p:cBhvr override="childStyle">
                                        <p:cTn id="23" dur="80"/>
                                        <p:tgtEl>
                                          <p:spTgt spid="443397"/>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443397"/>
                                        </p:tgtEl>
                                        <p:attrNameLst>
                                          <p:attrName>fillcolor</p:attrName>
                                        </p:attrNameLst>
                                      </p:cBhvr>
                                      <p:tavLst>
                                        <p:tav tm="0">
                                          <p:val>
                                            <p:clrVal>
                                              <a:schemeClr val="accent2"/>
                                            </p:clrVal>
                                          </p:val>
                                        </p:tav>
                                        <p:tav tm="50000">
                                          <p:val>
                                            <p:clrVal>
                                              <a:schemeClr val="hlink"/>
                                            </p:clrVal>
                                          </p:val>
                                        </p:tav>
                                      </p:tavLst>
                                    </p:anim>
                                    <p:set>
                                      <p:cBhvr>
                                        <p:cTn id="25" dur="80"/>
                                        <p:tgtEl>
                                          <p:spTgt spid="44339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395" grpId="0"/>
      <p:bldP spid="443396" grpId="0"/>
      <p:bldP spid="44339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337" name="Picture 5" descr="4680ba9b6ccfafbec8eaf4d1">
            <a:hlinkClick r:id="rId1"/>
          </p:cNvPr>
          <p:cNvPicPr>
            <a:picLocks noChangeAspect="1"/>
          </p:cNvPicPr>
          <p:nvPr/>
        </p:nvPicPr>
        <p:blipFill>
          <a:blip r:embed="rId2"/>
          <a:stretch>
            <a:fillRect/>
          </a:stretch>
        </p:blipFill>
        <p:spPr>
          <a:xfrm>
            <a:off x="4787900" y="2708275"/>
            <a:ext cx="4025900" cy="3019425"/>
          </a:xfrm>
          <a:prstGeom prst="rect">
            <a:avLst/>
          </a:prstGeom>
          <a:noFill/>
          <a:ln w="9525">
            <a:noFill/>
          </a:ln>
        </p:spPr>
      </p:pic>
      <p:pic>
        <p:nvPicPr>
          <p:cNvPr id="14338" name="Picture 6" descr="hp3"/>
          <p:cNvPicPr>
            <a:picLocks noChangeAspect="1"/>
          </p:cNvPicPr>
          <p:nvPr/>
        </p:nvPicPr>
        <p:blipFill>
          <a:blip r:embed="rId3"/>
          <a:stretch>
            <a:fillRect/>
          </a:stretch>
        </p:blipFill>
        <p:spPr>
          <a:xfrm>
            <a:off x="468313" y="1098550"/>
            <a:ext cx="4318000" cy="3625850"/>
          </a:xfrm>
          <a:prstGeom prst="rect">
            <a:avLst/>
          </a:prstGeom>
          <a:noFill/>
          <a:ln w="9525">
            <a:noFill/>
          </a:ln>
        </p:spPr>
      </p:pic>
      <p:sp>
        <p:nvSpPr>
          <p:cNvPr id="314375" name="Text Box 7"/>
          <p:cNvSpPr txBox="1"/>
          <p:nvPr/>
        </p:nvSpPr>
        <p:spPr>
          <a:xfrm>
            <a:off x="250825" y="260350"/>
            <a:ext cx="6378575" cy="701675"/>
          </a:xfrm>
          <a:prstGeom prst="rect">
            <a:avLst/>
          </a:prstGeom>
          <a:noFill/>
          <a:ln w="9525">
            <a:noFill/>
          </a:ln>
        </p:spPr>
        <p:txBody>
          <a:bodyPr wrap="none" anchor="t">
            <a:spAutoFit/>
          </a:bodyPr>
          <a:p>
            <a:r>
              <a:rPr lang="en-US" altLang="zh-CN" dirty="0">
                <a:latin typeface="Times New Roman" panose="02020603050405020304" pitchFamily="18" charset="0"/>
                <a:ea typeface="宋体" panose="02010600030101010101" pitchFamily="2" charset="-122"/>
              </a:rPr>
              <a:t>Which one is </a:t>
            </a:r>
            <a:r>
              <a:rPr lang="en-US" altLang="zh-CN" dirty="0">
                <a:solidFill>
                  <a:srgbClr val="FFFF00"/>
                </a:solidFill>
                <a:latin typeface="Times New Roman" panose="02020603050405020304" pitchFamily="18" charset="0"/>
                <a:ea typeface="宋体" panose="02010600030101010101" pitchFamily="2" charset="-122"/>
              </a:rPr>
              <a:t>Harry Porter</a:t>
            </a:r>
            <a:r>
              <a:rPr lang="en-US" altLang="zh-CN" dirty="0">
                <a:latin typeface="Times New Roman" panose="02020603050405020304" pitchFamily="18" charset="0"/>
                <a:ea typeface="宋体" panose="02010600030101010101" pitchFamily="2" charset="-122"/>
              </a:rPr>
              <a:t> ?</a:t>
            </a:r>
            <a:endParaRPr lang="en-US" altLang="zh-CN" dirty="0">
              <a:latin typeface="Times New Roman" panose="02020603050405020304" pitchFamily="18" charset="0"/>
              <a:ea typeface="宋体" panose="02010600030101010101" pitchFamily="2" charset="-122"/>
            </a:endParaRPr>
          </a:p>
        </p:txBody>
      </p:sp>
      <p:sp>
        <p:nvSpPr>
          <p:cNvPr id="314376" name="Text Box 8"/>
          <p:cNvSpPr txBox="1"/>
          <p:nvPr/>
        </p:nvSpPr>
        <p:spPr>
          <a:xfrm>
            <a:off x="3260725" y="5680075"/>
            <a:ext cx="5559425" cy="701675"/>
          </a:xfrm>
          <a:prstGeom prst="rect">
            <a:avLst/>
          </a:prstGeom>
          <a:noFill/>
          <a:ln w="9525">
            <a:noFill/>
          </a:ln>
        </p:spPr>
        <p:txBody>
          <a:bodyPr wrap="none" anchor="t">
            <a:spAutoFit/>
          </a:bodyPr>
          <a:p>
            <a:r>
              <a:rPr lang="en-US" altLang="zh-CN" dirty="0">
                <a:latin typeface="Times New Roman" panose="02020603050405020304" pitchFamily="18" charset="0"/>
                <a:ea typeface="宋体" panose="02010600030101010101" pitchFamily="2" charset="-122"/>
              </a:rPr>
              <a:t>The boy is </a:t>
            </a:r>
            <a:r>
              <a:rPr lang="en-US" altLang="zh-CN" dirty="0">
                <a:solidFill>
                  <a:srgbClr val="FFFF00"/>
                </a:solidFill>
                <a:latin typeface="Times New Roman" panose="02020603050405020304" pitchFamily="18" charset="0"/>
                <a:ea typeface="宋体" panose="02010600030101010101" pitchFamily="2" charset="-122"/>
              </a:rPr>
              <a:t>Harry Porter</a:t>
            </a:r>
            <a:r>
              <a:rPr lang="en-US" altLang="zh-CN" dirty="0">
                <a:latin typeface="Times New Roman" panose="02020603050405020304" pitchFamily="18" charset="0"/>
                <a:ea typeface="宋体" panose="02010600030101010101" pitchFamily="2" charset="-122"/>
              </a:rPr>
              <a:t> </a:t>
            </a:r>
            <a:endParaRPr lang="en-US" altLang="zh-CN"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14375"/>
                                        </p:tgtEl>
                                        <p:attrNameLst>
                                          <p:attrName>style.visibility</p:attrName>
                                        </p:attrNameLst>
                                      </p:cBhvr>
                                      <p:to>
                                        <p:strVal val="visible"/>
                                      </p:to>
                                    </p:set>
                                    <p:animEffect transition="in" filter="slide(fromBottom)">
                                      <p:cBhvr>
                                        <p:cTn id="7" dur="500"/>
                                        <p:tgtEl>
                                          <p:spTgt spid="31437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14376"/>
                                        </p:tgtEl>
                                        <p:attrNameLst>
                                          <p:attrName>style.visibility</p:attrName>
                                        </p:attrNameLst>
                                      </p:cBhvr>
                                      <p:to>
                                        <p:strVal val="visible"/>
                                      </p:to>
                                    </p:set>
                                    <p:animEffect transition="in" filter="fade">
                                      <p:cBhvr>
                                        <p:cTn id="12" dur="1000"/>
                                        <p:tgtEl>
                                          <p:spTgt spid="314376"/>
                                        </p:tgtEl>
                                      </p:cBhvr>
                                    </p:animEffect>
                                    <p:anim calcmode="lin" valueType="num">
                                      <p:cBhvr>
                                        <p:cTn id="13" dur="1000" fill="hold"/>
                                        <p:tgtEl>
                                          <p:spTgt spid="314376"/>
                                        </p:tgtEl>
                                        <p:attrNameLst>
                                          <p:attrName>ppt_x</p:attrName>
                                        </p:attrNameLst>
                                      </p:cBhvr>
                                      <p:tavLst>
                                        <p:tav tm="0">
                                          <p:val>
                                            <p:strVal val="#ppt_x"/>
                                          </p:val>
                                        </p:tav>
                                        <p:tav tm="100000">
                                          <p:val>
                                            <p:strVal val="#ppt_x"/>
                                          </p:val>
                                        </p:tav>
                                      </p:tavLst>
                                    </p:anim>
                                    <p:anim calcmode="lin" valueType="num">
                                      <p:cBhvr>
                                        <p:cTn id="14" dur="1000" fill="hold"/>
                                        <p:tgtEl>
                                          <p:spTgt spid="3143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5" grpId="0"/>
      <p:bldP spid="31437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361" name="Picture 10" descr="1804234843"/>
          <p:cNvPicPr>
            <a:picLocks noChangeAspect="1"/>
          </p:cNvPicPr>
          <p:nvPr/>
        </p:nvPicPr>
        <p:blipFill>
          <a:blip r:embed="rId1"/>
          <a:stretch>
            <a:fillRect/>
          </a:stretch>
        </p:blipFill>
        <p:spPr>
          <a:xfrm>
            <a:off x="1187450" y="765175"/>
            <a:ext cx="6226175" cy="4670425"/>
          </a:xfrm>
          <a:prstGeom prst="rect">
            <a:avLst/>
          </a:prstGeom>
          <a:noFill/>
          <a:ln w="9525">
            <a:noFill/>
          </a:ln>
        </p:spPr>
      </p:pic>
      <p:sp>
        <p:nvSpPr>
          <p:cNvPr id="58373" name="Text Box 5"/>
          <p:cNvSpPr txBox="1"/>
          <p:nvPr/>
        </p:nvSpPr>
        <p:spPr>
          <a:xfrm>
            <a:off x="250825" y="333375"/>
            <a:ext cx="6378575" cy="701675"/>
          </a:xfrm>
          <a:prstGeom prst="rect">
            <a:avLst/>
          </a:prstGeom>
          <a:noFill/>
          <a:ln w="9525">
            <a:noFill/>
          </a:ln>
        </p:spPr>
        <p:txBody>
          <a:bodyPr wrap="none" anchor="t">
            <a:spAutoFit/>
          </a:bodyPr>
          <a:p>
            <a:r>
              <a:rPr lang="en-US" altLang="zh-CN" dirty="0">
                <a:latin typeface="Times New Roman" panose="02020603050405020304" pitchFamily="18" charset="0"/>
                <a:ea typeface="宋体" panose="02010600030101010101" pitchFamily="2" charset="-122"/>
              </a:rPr>
              <a:t>Which one is </a:t>
            </a:r>
            <a:r>
              <a:rPr lang="en-US" altLang="zh-CN" dirty="0">
                <a:solidFill>
                  <a:srgbClr val="FFFF00"/>
                </a:solidFill>
                <a:latin typeface="Times New Roman" panose="02020603050405020304" pitchFamily="18" charset="0"/>
                <a:ea typeface="宋体" panose="02010600030101010101" pitchFamily="2" charset="-122"/>
              </a:rPr>
              <a:t>Harry Porter</a:t>
            </a:r>
            <a:r>
              <a:rPr lang="en-US" altLang="zh-CN" dirty="0">
                <a:latin typeface="Times New Roman" panose="02020603050405020304" pitchFamily="18" charset="0"/>
                <a:ea typeface="宋体" panose="02010600030101010101" pitchFamily="2" charset="-122"/>
              </a:rPr>
              <a:t> ?</a:t>
            </a:r>
            <a:endParaRPr lang="en-US" altLang="zh-CN" dirty="0">
              <a:latin typeface="Times New Roman" panose="02020603050405020304" pitchFamily="18" charset="0"/>
              <a:ea typeface="宋体" panose="02010600030101010101" pitchFamily="2" charset="-122"/>
            </a:endParaRPr>
          </a:p>
        </p:txBody>
      </p:sp>
      <p:sp>
        <p:nvSpPr>
          <p:cNvPr id="58374" name="Text Box 6"/>
          <p:cNvSpPr txBox="1"/>
          <p:nvPr/>
        </p:nvSpPr>
        <p:spPr>
          <a:xfrm>
            <a:off x="323850" y="5157788"/>
            <a:ext cx="8496300" cy="1311275"/>
          </a:xfrm>
          <a:prstGeom prst="rect">
            <a:avLst/>
          </a:prstGeom>
          <a:noFill/>
          <a:ln w="9525">
            <a:noFill/>
          </a:ln>
        </p:spPr>
        <p:txBody>
          <a:bodyPr anchor="t">
            <a:spAutoFit/>
          </a:bodyPr>
          <a:p>
            <a:r>
              <a:rPr lang="en-US" altLang="zh-CN" dirty="0">
                <a:latin typeface="Times New Roman" panose="02020603050405020304" pitchFamily="18" charset="0"/>
                <a:ea typeface="宋体" panose="02010600030101010101" pitchFamily="2" charset="-122"/>
              </a:rPr>
              <a:t>The boy _______________________ is Harry Porter .</a:t>
            </a:r>
            <a:endParaRPr lang="en-US" altLang="zh-CN" dirty="0">
              <a:latin typeface="Times New Roman" panose="02020603050405020304" pitchFamily="18" charset="0"/>
              <a:ea typeface="宋体" panose="02010600030101010101" pitchFamily="2" charset="-122"/>
            </a:endParaRPr>
          </a:p>
        </p:txBody>
      </p:sp>
      <p:sp>
        <p:nvSpPr>
          <p:cNvPr id="58379" name="Text Box 11"/>
          <p:cNvSpPr txBox="1"/>
          <p:nvPr/>
        </p:nvSpPr>
        <p:spPr>
          <a:xfrm>
            <a:off x="2339975" y="5154613"/>
            <a:ext cx="5829300" cy="701675"/>
          </a:xfrm>
          <a:prstGeom prst="rect">
            <a:avLst/>
          </a:prstGeom>
          <a:noFill/>
          <a:ln w="9525">
            <a:noFill/>
          </a:ln>
        </p:spPr>
        <p:txBody>
          <a:bodyPr wrap="none" anchor="t">
            <a:spAutoFit/>
          </a:bodyPr>
          <a:p>
            <a:r>
              <a:rPr lang="en-US" altLang="zh-CN" dirty="0">
                <a:solidFill>
                  <a:srgbClr val="FFFF00"/>
                </a:solidFill>
                <a:latin typeface="Arial" panose="020B0604020202020204" pitchFamily="34" charset="0"/>
                <a:ea typeface="宋体" panose="02010600030101010101" pitchFamily="2" charset="-122"/>
              </a:rPr>
              <a:t>who is wearing glasses</a:t>
            </a:r>
            <a:endParaRPr lang="en-US" altLang="zh-CN" dirty="0">
              <a:solidFill>
                <a:srgbClr val="FFFF00"/>
              </a:solidFill>
              <a:latin typeface="Arial" panose="020B0604020202020204" pitchFamily="34" charset="0"/>
              <a:ea typeface="宋体" panose="02010600030101010101" pitchFamily="2" charset="-122"/>
            </a:endParaRPr>
          </a:p>
        </p:txBody>
      </p:sp>
      <p:grpSp>
        <p:nvGrpSpPr>
          <p:cNvPr id="2" name="Group 14"/>
          <p:cNvGrpSpPr/>
          <p:nvPr/>
        </p:nvGrpSpPr>
        <p:grpSpPr>
          <a:xfrm>
            <a:off x="771525" y="2943225"/>
            <a:ext cx="3440113" cy="2214563"/>
            <a:chOff x="486" y="1854"/>
            <a:chExt cx="2167" cy="1395"/>
          </a:xfrm>
        </p:grpSpPr>
        <p:sp>
          <p:nvSpPr>
            <p:cNvPr id="15366" name="Line 12"/>
            <p:cNvSpPr/>
            <p:nvPr/>
          </p:nvSpPr>
          <p:spPr>
            <a:xfrm flipH="1" flipV="1">
              <a:off x="1247" y="2341"/>
              <a:ext cx="1406" cy="908"/>
            </a:xfrm>
            <a:prstGeom prst="line">
              <a:avLst/>
            </a:prstGeom>
            <a:ln w="38100" cap="flat" cmpd="sng">
              <a:solidFill>
                <a:srgbClr val="FF3300"/>
              </a:solidFill>
              <a:prstDash val="solid"/>
              <a:round/>
              <a:headEnd type="none" w="med" len="med"/>
              <a:tailEnd type="triangle" w="med" len="med"/>
            </a:ln>
          </p:spPr>
          <p:txBody>
            <a:bodyPr anchor="t"/>
            <a:p>
              <a:endParaRPr lang="zh-CN" altLang="en-US">
                <a:latin typeface="Arial" panose="020B0604020202020204" pitchFamily="34" charset="0"/>
                <a:ea typeface="宋体" panose="02010600030101010101" pitchFamily="2" charset="-122"/>
              </a:endParaRPr>
            </a:p>
          </p:txBody>
        </p:sp>
        <p:sp>
          <p:nvSpPr>
            <p:cNvPr id="15367" name="Text Box 13"/>
            <p:cNvSpPr txBox="1"/>
            <p:nvPr/>
          </p:nvSpPr>
          <p:spPr>
            <a:xfrm>
              <a:off x="486" y="1854"/>
              <a:ext cx="1396" cy="442"/>
            </a:xfrm>
            <a:prstGeom prst="rect">
              <a:avLst/>
            </a:prstGeom>
            <a:noFill/>
            <a:ln w="9525">
              <a:noFill/>
            </a:ln>
          </p:spPr>
          <p:txBody>
            <a:bodyPr wrap="none" anchor="t">
              <a:spAutoFit/>
            </a:bodyPr>
            <a:p>
              <a:r>
                <a:rPr lang="zh-CN" altLang="en-US" dirty="0">
                  <a:solidFill>
                    <a:srgbClr val="FFFF00"/>
                  </a:solidFill>
                  <a:latin typeface="Times New Roman" panose="02020603050405020304" pitchFamily="18" charset="0"/>
                  <a:ea typeface="华文彩云" pitchFamily="2" charset="-122"/>
                </a:rPr>
                <a:t>定语从句</a:t>
              </a:r>
              <a:endParaRPr lang="zh-CN" altLang="en-US" dirty="0">
                <a:solidFill>
                  <a:srgbClr val="FFFF00"/>
                </a:solidFill>
                <a:latin typeface="Times New Roman" panose="02020603050405020304" pitchFamily="18" charset="0"/>
                <a:ea typeface="华文彩云"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8373"/>
                                        </p:tgtEl>
                                        <p:attrNameLst>
                                          <p:attrName>style.visibility</p:attrName>
                                        </p:attrNameLst>
                                      </p:cBhvr>
                                      <p:to>
                                        <p:strVal val="visible"/>
                                      </p:to>
                                    </p:set>
                                    <p:animEffect transition="in" filter="slide(fromBottom)">
                                      <p:cBhvr>
                                        <p:cTn id="7" dur="500"/>
                                        <p:tgtEl>
                                          <p:spTgt spid="5837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8374"/>
                                        </p:tgtEl>
                                        <p:attrNameLst>
                                          <p:attrName>style.visibility</p:attrName>
                                        </p:attrNameLst>
                                      </p:cBhvr>
                                      <p:to>
                                        <p:strVal val="visible"/>
                                      </p:to>
                                    </p:set>
                                    <p:animEffect transition="in" filter="fade">
                                      <p:cBhvr>
                                        <p:cTn id="12" dur="1000"/>
                                        <p:tgtEl>
                                          <p:spTgt spid="58374"/>
                                        </p:tgtEl>
                                      </p:cBhvr>
                                    </p:animEffect>
                                    <p:anim calcmode="lin" valueType="num">
                                      <p:cBhvr>
                                        <p:cTn id="13" dur="1000" fill="hold"/>
                                        <p:tgtEl>
                                          <p:spTgt spid="58374"/>
                                        </p:tgtEl>
                                        <p:attrNameLst>
                                          <p:attrName>ppt_x</p:attrName>
                                        </p:attrNameLst>
                                      </p:cBhvr>
                                      <p:tavLst>
                                        <p:tav tm="0">
                                          <p:val>
                                            <p:strVal val="#ppt_x"/>
                                          </p:val>
                                        </p:tav>
                                        <p:tav tm="100000">
                                          <p:val>
                                            <p:strVal val="#ppt_x"/>
                                          </p:val>
                                        </p:tav>
                                      </p:tavLst>
                                    </p:anim>
                                    <p:anim calcmode="lin" valueType="num">
                                      <p:cBhvr>
                                        <p:cTn id="14" dur="1000" fill="hold"/>
                                        <p:tgtEl>
                                          <p:spTgt spid="583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58379"/>
                                        </p:tgtEl>
                                        <p:attrNameLst>
                                          <p:attrName>style.visibility</p:attrName>
                                        </p:attrNameLst>
                                      </p:cBhvr>
                                      <p:to>
                                        <p:strVal val="visible"/>
                                      </p:to>
                                    </p:set>
                                    <p:animEffect transition="in" filter="fade">
                                      <p:cBhvr>
                                        <p:cTn id="19" dur="1000"/>
                                        <p:tgtEl>
                                          <p:spTgt spid="58379"/>
                                        </p:tgtEl>
                                      </p:cBhvr>
                                    </p:animEffect>
                                    <p:anim calcmode="lin" valueType="num">
                                      <p:cBhvr>
                                        <p:cTn id="20" dur="1000" fill="hold"/>
                                        <p:tgtEl>
                                          <p:spTgt spid="58379"/>
                                        </p:tgtEl>
                                        <p:attrNameLst>
                                          <p:attrName>ppt_x</p:attrName>
                                        </p:attrNameLst>
                                      </p:cBhvr>
                                      <p:tavLst>
                                        <p:tav tm="0">
                                          <p:val>
                                            <p:strVal val="#ppt_x"/>
                                          </p:val>
                                        </p:tav>
                                        <p:tav tm="100000">
                                          <p:val>
                                            <p:strVal val="#ppt_x"/>
                                          </p:val>
                                        </p:tav>
                                      </p:tavLst>
                                    </p:anim>
                                    <p:anim calcmode="lin" valueType="num">
                                      <p:cBhvr>
                                        <p:cTn id="21" dur="1000" fill="hold"/>
                                        <p:tgtEl>
                                          <p:spTgt spid="5837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8" presetClass="entr" presetSubtype="9"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strips(upLeft)">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3" grpId="0"/>
      <p:bldP spid="58374" grpId="0"/>
      <p:bldP spid="5837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文本框 5122"/>
          <p:cNvSpPr txBox="1"/>
          <p:nvPr/>
        </p:nvSpPr>
        <p:spPr>
          <a:xfrm>
            <a:off x="323850" y="1844675"/>
            <a:ext cx="8820150" cy="3751263"/>
          </a:xfrm>
          <a:prstGeom prst="rect">
            <a:avLst/>
          </a:prstGeom>
          <a:noFill/>
          <a:ln w="9525">
            <a:noFill/>
          </a:ln>
        </p:spPr>
        <p:txBody>
          <a:bodyPr anchor="t">
            <a:spAutoFit/>
          </a:bodyPr>
          <a:p>
            <a:r>
              <a:rPr lang="zh-CN" altLang="en-US" sz="4800" dirty="0">
                <a:latin typeface="楷体_GB2312" pitchFamily="49" charset="-122"/>
                <a:ea typeface="楷体_GB2312" pitchFamily="49" charset="-122"/>
              </a:rPr>
              <a:t>定语从句：是指在复合句中，</a:t>
            </a:r>
            <a:endParaRPr lang="zh-CN" altLang="en-US" sz="4800" dirty="0">
              <a:latin typeface="楷体_GB2312" pitchFamily="49" charset="-122"/>
              <a:ea typeface="楷体_GB2312" pitchFamily="49" charset="-122"/>
            </a:endParaRPr>
          </a:p>
          <a:p>
            <a:r>
              <a:rPr lang="zh-CN" altLang="en-US" sz="4800" dirty="0">
                <a:latin typeface="楷体_GB2312" pitchFamily="49" charset="-122"/>
                <a:ea typeface="楷体_GB2312" pitchFamily="49" charset="-122"/>
              </a:rPr>
              <a:t>修饰    或    的从句</a:t>
            </a:r>
            <a:r>
              <a:rPr lang="en-US" altLang="zh-CN" sz="4800">
                <a:latin typeface="楷体_GB2312" pitchFamily="49" charset="-122"/>
                <a:ea typeface="楷体_GB2312" pitchFamily="49" charset="-122"/>
              </a:rPr>
              <a:t>.</a:t>
            </a:r>
            <a:endParaRPr lang="en-US" altLang="zh-CN" sz="4800">
              <a:latin typeface="楷体_GB2312" pitchFamily="49" charset="-122"/>
              <a:ea typeface="楷体_GB2312" pitchFamily="49" charset="-122"/>
            </a:endParaRPr>
          </a:p>
          <a:p>
            <a:r>
              <a:rPr lang="zh-CN" altLang="en-US" sz="4800" dirty="0">
                <a:latin typeface="楷体_GB2312" pitchFamily="49" charset="-122"/>
                <a:ea typeface="楷体_GB2312" pitchFamily="49" charset="-122"/>
              </a:rPr>
              <a:t>被定语从句所修饰的名词或代</a:t>
            </a:r>
            <a:endParaRPr lang="zh-CN" altLang="en-US" sz="4800" dirty="0">
              <a:latin typeface="楷体_GB2312" pitchFamily="49" charset="-122"/>
              <a:ea typeface="楷体_GB2312" pitchFamily="49" charset="-122"/>
            </a:endParaRPr>
          </a:p>
          <a:p>
            <a:r>
              <a:rPr lang="zh-CN" altLang="en-US" sz="4800" dirty="0">
                <a:latin typeface="楷体_GB2312" pitchFamily="49" charset="-122"/>
                <a:ea typeface="楷体_GB2312" pitchFamily="49" charset="-122"/>
              </a:rPr>
              <a:t>词叫做“      ”</a:t>
            </a:r>
            <a:r>
              <a:rPr lang="en-US" altLang="zh-CN" sz="4800">
                <a:latin typeface="楷体_GB2312" pitchFamily="49" charset="-122"/>
                <a:ea typeface="楷体_GB2312" pitchFamily="49" charset="-122"/>
              </a:rPr>
              <a:t>.</a:t>
            </a:r>
            <a:endParaRPr lang="en-US" altLang="zh-CN" sz="4800">
              <a:latin typeface="楷体_GB2312" pitchFamily="49" charset="-122"/>
              <a:ea typeface="楷体_GB2312" pitchFamily="49" charset="-122"/>
            </a:endParaRPr>
          </a:p>
          <a:p>
            <a:r>
              <a:rPr lang="zh-CN" altLang="en-US" sz="4800" dirty="0">
                <a:latin typeface="楷体_GB2312" pitchFamily="49" charset="-122"/>
                <a:ea typeface="楷体_GB2312" pitchFamily="49" charset="-122"/>
              </a:rPr>
              <a:t>引导定语从句的词叫“      ”</a:t>
            </a:r>
            <a:r>
              <a:rPr lang="zh-CN" altLang="en-US" sz="4800" dirty="0">
                <a:solidFill>
                  <a:srgbClr val="CC3300"/>
                </a:solidFill>
                <a:latin typeface="楷体_GB2312" pitchFamily="49" charset="-122"/>
                <a:ea typeface="楷体_GB2312" pitchFamily="49" charset="-122"/>
              </a:rPr>
              <a:t> </a:t>
            </a:r>
            <a:endParaRPr lang="zh-CN" altLang="en-US" sz="4800" dirty="0">
              <a:solidFill>
                <a:srgbClr val="CC3300"/>
              </a:solidFill>
              <a:latin typeface="楷体_GB2312" pitchFamily="49" charset="-122"/>
              <a:ea typeface="楷体_GB2312" pitchFamily="49" charset="-122"/>
            </a:endParaRPr>
          </a:p>
        </p:txBody>
      </p:sp>
      <p:sp>
        <p:nvSpPr>
          <p:cNvPr id="16386" name="矩形 5127"/>
          <p:cNvSpPr/>
          <p:nvPr/>
        </p:nvSpPr>
        <p:spPr>
          <a:xfrm>
            <a:off x="381000" y="304800"/>
            <a:ext cx="7848600" cy="981075"/>
          </a:xfrm>
          <a:prstGeom prst="rect">
            <a:avLst/>
          </a:prstGeom>
        </p:spPr>
        <p:txBody>
          <a:bodyPr wrap="none" fromWordArt="1">
            <a:prstTxWarp prst="textPlain">
              <a:avLst>
                <a:gd name="adj" fmla="val 50000"/>
              </a:avLst>
            </a:prstTxWarp>
            <a:normAutofit/>
          </a:bodyPr>
          <a:p>
            <a:pPr algn="ctr"/>
            <a:r>
              <a:rPr lang="zh-CN" altLang="en-US" sz="4000">
                <a:ln w="9525" cap="flat" cmpd="sng">
                  <a:solidFill>
                    <a:srgbClr val="FFFFCC"/>
                  </a:solidFill>
                  <a:prstDash val="sysDot"/>
                  <a:round/>
                  <a:headEnd type="none" w="med" len="med"/>
                  <a:tailEnd type="none" w="med" len="med"/>
                </a:ln>
                <a:solidFill>
                  <a:srgbClr val="FF0000"/>
                </a:solidFill>
                <a:latin typeface="隶书" charset="0"/>
                <a:ea typeface="隶书" charset="0"/>
              </a:rPr>
              <a:t>The definition of Attributive Clause </a:t>
            </a:r>
            <a:endParaRPr lang="zh-CN" altLang="en-US" sz="4000">
              <a:ln w="9525" cap="flat" cmpd="sng">
                <a:solidFill>
                  <a:srgbClr val="FFFFCC"/>
                </a:solidFill>
                <a:prstDash val="sysDot"/>
                <a:round/>
                <a:headEnd type="none" w="med" len="med"/>
                <a:tailEnd type="none" w="med" len="med"/>
              </a:ln>
              <a:solidFill>
                <a:srgbClr val="FF0000"/>
              </a:solidFill>
              <a:latin typeface="隶书" charset="0"/>
              <a:ea typeface="隶书" charset="0"/>
            </a:endParaRPr>
          </a:p>
        </p:txBody>
      </p:sp>
      <p:sp>
        <p:nvSpPr>
          <p:cNvPr id="5129" name="矩形 5128"/>
          <p:cNvSpPr/>
          <p:nvPr/>
        </p:nvSpPr>
        <p:spPr>
          <a:xfrm>
            <a:off x="1547813" y="2565400"/>
            <a:ext cx="1409700" cy="823913"/>
          </a:xfrm>
          <a:prstGeom prst="rect">
            <a:avLst/>
          </a:prstGeom>
          <a:noFill/>
          <a:ln w="9525">
            <a:noFill/>
          </a:ln>
        </p:spPr>
        <p:txBody>
          <a:bodyPr wrap="none" anchor="t">
            <a:spAutoFit/>
          </a:bodyPr>
          <a:p>
            <a:r>
              <a:rPr lang="zh-CN" altLang="en-US" sz="4800" dirty="0">
                <a:latin typeface="Arial" panose="020B0604020202020204" pitchFamily="34" charset="0"/>
                <a:ea typeface="楷体_GB2312" pitchFamily="49" charset="-122"/>
              </a:rPr>
              <a:t>名词</a:t>
            </a:r>
            <a:endParaRPr lang="zh-CN" altLang="en-US" sz="4800" dirty="0">
              <a:latin typeface="Arial" panose="020B0604020202020204" pitchFamily="34" charset="0"/>
              <a:ea typeface="楷体_GB2312" pitchFamily="49" charset="-122"/>
            </a:endParaRPr>
          </a:p>
        </p:txBody>
      </p:sp>
      <p:sp>
        <p:nvSpPr>
          <p:cNvPr id="5130" name="矩形 5129"/>
          <p:cNvSpPr/>
          <p:nvPr/>
        </p:nvSpPr>
        <p:spPr>
          <a:xfrm>
            <a:off x="3419475" y="2565400"/>
            <a:ext cx="1409700" cy="823913"/>
          </a:xfrm>
          <a:prstGeom prst="rect">
            <a:avLst/>
          </a:prstGeom>
          <a:noFill/>
          <a:ln w="9525">
            <a:noFill/>
          </a:ln>
        </p:spPr>
        <p:txBody>
          <a:bodyPr wrap="none" anchor="t">
            <a:spAutoFit/>
          </a:bodyPr>
          <a:p>
            <a:r>
              <a:rPr lang="zh-CN" altLang="en-US" sz="4800" dirty="0">
                <a:latin typeface="Arial" panose="020B0604020202020204" pitchFamily="34" charset="0"/>
                <a:ea typeface="楷体_GB2312" pitchFamily="49" charset="-122"/>
              </a:rPr>
              <a:t>代词</a:t>
            </a:r>
            <a:endParaRPr lang="zh-CN" altLang="en-US" sz="4800" dirty="0">
              <a:latin typeface="Arial" panose="020B0604020202020204" pitchFamily="34" charset="0"/>
              <a:ea typeface="楷体_GB2312" pitchFamily="49" charset="-122"/>
            </a:endParaRPr>
          </a:p>
        </p:txBody>
      </p:sp>
      <p:sp>
        <p:nvSpPr>
          <p:cNvPr id="5131" name="矩形 5130"/>
          <p:cNvSpPr/>
          <p:nvPr/>
        </p:nvSpPr>
        <p:spPr>
          <a:xfrm>
            <a:off x="2700338" y="4076700"/>
            <a:ext cx="2022475" cy="823913"/>
          </a:xfrm>
          <a:prstGeom prst="rect">
            <a:avLst/>
          </a:prstGeom>
          <a:noFill/>
          <a:ln w="9525">
            <a:noFill/>
          </a:ln>
        </p:spPr>
        <p:txBody>
          <a:bodyPr wrap="none" anchor="t">
            <a:spAutoFit/>
          </a:bodyPr>
          <a:p>
            <a:r>
              <a:rPr lang="zh-CN" altLang="en-US" sz="4800" dirty="0">
                <a:latin typeface="Arial" panose="020B0604020202020204" pitchFamily="34" charset="0"/>
                <a:ea typeface="楷体_GB2312" pitchFamily="49" charset="-122"/>
              </a:rPr>
              <a:t>先行词</a:t>
            </a:r>
            <a:endParaRPr lang="zh-CN" altLang="en-US" sz="4800" dirty="0">
              <a:latin typeface="Arial" panose="020B0604020202020204" pitchFamily="34" charset="0"/>
              <a:ea typeface="楷体_GB2312" pitchFamily="49" charset="-122"/>
            </a:endParaRPr>
          </a:p>
        </p:txBody>
      </p:sp>
      <p:sp>
        <p:nvSpPr>
          <p:cNvPr id="5132" name="矩形 5131"/>
          <p:cNvSpPr/>
          <p:nvPr/>
        </p:nvSpPr>
        <p:spPr>
          <a:xfrm>
            <a:off x="6443663" y="4868863"/>
            <a:ext cx="2022475" cy="823912"/>
          </a:xfrm>
          <a:prstGeom prst="rect">
            <a:avLst/>
          </a:prstGeom>
          <a:noFill/>
          <a:ln w="9525">
            <a:noFill/>
          </a:ln>
        </p:spPr>
        <p:txBody>
          <a:bodyPr wrap="none" anchor="t">
            <a:spAutoFit/>
          </a:bodyPr>
          <a:p>
            <a:r>
              <a:rPr lang="zh-CN" altLang="en-US" sz="4800" dirty="0">
                <a:latin typeface="Arial" panose="020B0604020202020204" pitchFamily="34" charset="0"/>
                <a:ea typeface="楷体_GB2312" pitchFamily="49" charset="-122"/>
              </a:rPr>
              <a:t>关系词</a:t>
            </a:r>
            <a:endParaRPr lang="zh-CN" altLang="en-US" sz="4800" dirty="0">
              <a:latin typeface="Arial" panose="020B0604020202020204" pitchFamily="34" charset="0"/>
              <a:ea typeface="楷体_GB2312" pitchFamily="49" charset="-122"/>
            </a:endParaRP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mph" presetSubtype="0" fill="hold" grpId="0" nodeType="clickEffect">
                                  <p:stCondLst>
                                    <p:cond delay="0"/>
                                  </p:stCondLst>
                                  <p:iterate type="lt">
                                    <p:tmPct val="10000"/>
                                  </p:iterate>
                                  <p:childTnLst>
                                    <p:set>
                                      <p:cBhvr override="childStyle">
                                        <p:cTn id="6" dur="500" autoRev="1" fill="hold"/>
                                        <p:tgtEl>
                                          <p:spTgt spid="5129"/>
                                        </p:tgtEl>
                                        <p:attrNameLst>
                                          <p:attrName>style.color</p:attrName>
                                        </p:attrNameLst>
                                      </p:cBhvr>
                                      <p:to>
                                        <p:clrVal>
                                          <a:schemeClr val="accent2"/>
                                        </p:clrVal>
                                      </p:to>
                                    </p:set>
                                    <p:set>
                                      <p:cBhvr>
                                        <p:cTn id="7" dur="500" autoRev="1" fill="hold"/>
                                        <p:tgtEl>
                                          <p:spTgt spid="5129"/>
                                        </p:tgtEl>
                                        <p:attrNameLst>
                                          <p:attrName>fillcolor</p:attrName>
                                        </p:attrNameLst>
                                      </p:cBhvr>
                                      <p:to>
                                        <p:clrVal>
                                          <a:schemeClr val="accent2"/>
                                        </p:clrVal>
                                      </p:to>
                                    </p:set>
                                    <p:set>
                                      <p:cBhvr>
                                        <p:cTn id="8" dur="500" autoRev="1" fill="hold"/>
                                        <p:tgtEl>
                                          <p:spTgt spid="5129"/>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20" presetClass="emph" presetSubtype="0" fill="hold" grpId="0" nodeType="clickEffect">
                                  <p:stCondLst>
                                    <p:cond delay="0"/>
                                  </p:stCondLst>
                                  <p:iterate type="lt">
                                    <p:tmPct val="10000"/>
                                  </p:iterate>
                                  <p:childTnLst>
                                    <p:set>
                                      <p:cBhvr override="childStyle">
                                        <p:cTn id="12" dur="500" autoRev="1" fill="hold"/>
                                        <p:tgtEl>
                                          <p:spTgt spid="5130"/>
                                        </p:tgtEl>
                                        <p:attrNameLst>
                                          <p:attrName>style.color</p:attrName>
                                        </p:attrNameLst>
                                      </p:cBhvr>
                                      <p:to>
                                        <p:clrVal>
                                          <a:schemeClr val="accent2"/>
                                        </p:clrVal>
                                      </p:to>
                                    </p:set>
                                    <p:set>
                                      <p:cBhvr>
                                        <p:cTn id="13" dur="500" autoRev="1" fill="hold"/>
                                        <p:tgtEl>
                                          <p:spTgt spid="5130"/>
                                        </p:tgtEl>
                                        <p:attrNameLst>
                                          <p:attrName>fillcolor</p:attrName>
                                        </p:attrNameLst>
                                      </p:cBhvr>
                                      <p:to>
                                        <p:clrVal>
                                          <a:schemeClr val="accent2"/>
                                        </p:clrVal>
                                      </p:to>
                                    </p:set>
                                    <p:set>
                                      <p:cBhvr>
                                        <p:cTn id="14" dur="500" autoRev="1" fill="hold"/>
                                        <p:tgtEl>
                                          <p:spTgt spid="5130"/>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0" presetClass="emph" presetSubtype="0" fill="hold" grpId="0" nodeType="clickEffect">
                                  <p:stCondLst>
                                    <p:cond delay="0"/>
                                  </p:stCondLst>
                                  <p:iterate type="lt">
                                    <p:tmPct val="10000"/>
                                  </p:iterate>
                                  <p:childTnLst>
                                    <p:set>
                                      <p:cBhvr override="childStyle">
                                        <p:cTn id="18" dur="500" autoRev="1" fill="hold"/>
                                        <p:tgtEl>
                                          <p:spTgt spid="5131"/>
                                        </p:tgtEl>
                                        <p:attrNameLst>
                                          <p:attrName>style.color</p:attrName>
                                        </p:attrNameLst>
                                      </p:cBhvr>
                                      <p:to>
                                        <p:clrVal>
                                          <a:schemeClr val="accent2"/>
                                        </p:clrVal>
                                      </p:to>
                                    </p:set>
                                    <p:set>
                                      <p:cBhvr>
                                        <p:cTn id="19" dur="500" autoRev="1" fill="hold"/>
                                        <p:tgtEl>
                                          <p:spTgt spid="5131"/>
                                        </p:tgtEl>
                                        <p:attrNameLst>
                                          <p:attrName>fillcolor</p:attrName>
                                        </p:attrNameLst>
                                      </p:cBhvr>
                                      <p:to>
                                        <p:clrVal>
                                          <a:schemeClr val="accent2"/>
                                        </p:clrVal>
                                      </p:to>
                                    </p:set>
                                    <p:set>
                                      <p:cBhvr>
                                        <p:cTn id="20" dur="500" autoRev="1" fill="hold"/>
                                        <p:tgtEl>
                                          <p:spTgt spid="5131"/>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0" presetClass="emph" presetSubtype="0" fill="hold" grpId="0" nodeType="clickEffect">
                                  <p:stCondLst>
                                    <p:cond delay="0"/>
                                  </p:stCondLst>
                                  <p:iterate type="lt">
                                    <p:tmPct val="10000"/>
                                  </p:iterate>
                                  <p:childTnLst>
                                    <p:set>
                                      <p:cBhvr override="childStyle">
                                        <p:cTn id="24" dur="500" autoRev="1" fill="hold"/>
                                        <p:tgtEl>
                                          <p:spTgt spid="5132"/>
                                        </p:tgtEl>
                                        <p:attrNameLst>
                                          <p:attrName>style.color</p:attrName>
                                        </p:attrNameLst>
                                      </p:cBhvr>
                                      <p:to>
                                        <p:clrVal>
                                          <a:schemeClr val="accent2"/>
                                        </p:clrVal>
                                      </p:to>
                                    </p:set>
                                    <p:set>
                                      <p:cBhvr>
                                        <p:cTn id="25" dur="500" autoRev="1" fill="hold"/>
                                        <p:tgtEl>
                                          <p:spTgt spid="5132"/>
                                        </p:tgtEl>
                                        <p:attrNameLst>
                                          <p:attrName>fillcolor</p:attrName>
                                        </p:attrNameLst>
                                      </p:cBhvr>
                                      <p:to>
                                        <p:clrVal>
                                          <a:schemeClr val="accent2"/>
                                        </p:clrVal>
                                      </p:to>
                                    </p:set>
                                    <p:set>
                                      <p:cBhvr>
                                        <p:cTn id="26" dur="500" autoRev="1" fill="hold"/>
                                        <p:tgtEl>
                                          <p:spTgt spid="513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9" grpId="0"/>
      <p:bldP spid="5130" grpId="0"/>
      <p:bldP spid="5131" grpId="0"/>
      <p:bldP spid="51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1413" name="文本框 401412"/>
          <p:cNvSpPr txBox="1"/>
          <p:nvPr/>
        </p:nvSpPr>
        <p:spPr>
          <a:xfrm>
            <a:off x="468313" y="1628775"/>
            <a:ext cx="6804025" cy="466725"/>
          </a:xfrm>
          <a:prstGeom prst="rect">
            <a:avLst/>
          </a:prstGeom>
          <a:noFill/>
          <a:ln w="9525" cap="flat" cmpd="sng">
            <a:solidFill>
              <a:schemeClr val="tx1"/>
            </a:solidFill>
            <a:prstDash val="solid"/>
            <a:miter/>
            <a:headEnd type="none" w="med" len="med"/>
            <a:tailEnd type="none" w="med" len="med"/>
          </a:ln>
        </p:spPr>
        <p:txBody>
          <a:bodyPr wrap="none" anchor="t">
            <a:spAutoFit/>
          </a:bodyPr>
          <a:p>
            <a:r>
              <a:rPr lang="en-US" altLang="zh-CN" sz="2400">
                <a:solidFill>
                  <a:schemeClr val="accent2"/>
                </a:solidFill>
                <a:latin typeface="Arial" panose="020B0604020202020204" pitchFamily="34" charset="0"/>
                <a:ea typeface="宋体" panose="02010600030101010101" pitchFamily="2" charset="-122"/>
              </a:rPr>
              <a:t>The  lady                                                 </a:t>
            </a:r>
            <a:r>
              <a:rPr lang="en-US" altLang="zh-CN" sz="2400">
                <a:latin typeface="Arial" panose="020B0604020202020204" pitchFamily="34" charset="0"/>
                <a:ea typeface="宋体" panose="02010600030101010101" pitchFamily="2" charset="-122"/>
              </a:rPr>
              <a:t>is Rose.</a:t>
            </a:r>
            <a:endParaRPr lang="en-US" altLang="zh-CN" sz="2400">
              <a:latin typeface="Arial" panose="020B0604020202020204" pitchFamily="34" charset="0"/>
              <a:ea typeface="宋体" panose="02010600030101010101" pitchFamily="2" charset="-122"/>
            </a:endParaRPr>
          </a:p>
        </p:txBody>
      </p:sp>
      <p:sp>
        <p:nvSpPr>
          <p:cNvPr id="401414" name="文本框 401413"/>
          <p:cNvSpPr txBox="1"/>
          <p:nvPr/>
        </p:nvSpPr>
        <p:spPr>
          <a:xfrm>
            <a:off x="539750" y="5084763"/>
            <a:ext cx="3600450" cy="1187450"/>
          </a:xfrm>
          <a:prstGeom prst="rect">
            <a:avLst/>
          </a:prstGeom>
          <a:noFill/>
          <a:ln w="9525">
            <a:noFill/>
          </a:ln>
        </p:spPr>
        <p:txBody>
          <a:bodyPr anchor="t">
            <a:spAutoFit/>
          </a:bodyPr>
          <a:p>
            <a:r>
              <a:rPr lang="zh-CN" altLang="en-US" sz="2400" dirty="0">
                <a:solidFill>
                  <a:schemeClr val="accent2"/>
                </a:solidFill>
                <a:latin typeface="Arial" panose="020B0604020202020204" pitchFamily="34" charset="0"/>
                <a:ea typeface="宋体" panose="02010600030101010101" pitchFamily="2" charset="-122"/>
              </a:rPr>
              <a:t>先行词</a:t>
            </a:r>
            <a:r>
              <a:rPr lang="zh-CN" altLang="en-US" sz="2400" dirty="0">
                <a:latin typeface="Arial" panose="020B0604020202020204" pitchFamily="34" charset="0"/>
                <a:ea typeface="宋体" panose="02010600030101010101" pitchFamily="2" charset="-122"/>
              </a:rPr>
              <a:t>：</a:t>
            </a:r>
            <a:endParaRPr lang="zh-CN" altLang="en-US" sz="2400" dirty="0">
              <a:latin typeface="Arial" panose="020B0604020202020204" pitchFamily="34" charset="0"/>
              <a:ea typeface="宋体" panose="02010600030101010101" pitchFamily="2" charset="-122"/>
            </a:endParaRPr>
          </a:p>
          <a:p>
            <a:r>
              <a:rPr lang="zh-CN" altLang="en-US" sz="2400" dirty="0">
                <a:latin typeface="Arial" panose="020B0604020202020204" pitchFamily="34" charset="0"/>
                <a:ea typeface="宋体" panose="02010600030101010101" pitchFamily="2" charset="-122"/>
              </a:rPr>
              <a:t>被定语从句所修饰的词</a:t>
            </a:r>
            <a:endParaRPr lang="zh-CN" altLang="en-US" sz="2400" dirty="0">
              <a:latin typeface="Arial" panose="020B0604020202020204" pitchFamily="34" charset="0"/>
              <a:ea typeface="宋体" panose="02010600030101010101" pitchFamily="2" charset="-122"/>
            </a:endParaRPr>
          </a:p>
          <a:p>
            <a:endParaRPr lang="zh-CN" altLang="en-US" sz="2400" dirty="0">
              <a:latin typeface="Arial" panose="020B0604020202020204" pitchFamily="34" charset="0"/>
              <a:ea typeface="宋体" panose="02010600030101010101" pitchFamily="2" charset="-122"/>
            </a:endParaRPr>
          </a:p>
        </p:txBody>
      </p:sp>
      <p:sp>
        <p:nvSpPr>
          <p:cNvPr id="401415" name="文本框 401414"/>
          <p:cNvSpPr txBox="1"/>
          <p:nvPr/>
        </p:nvSpPr>
        <p:spPr>
          <a:xfrm>
            <a:off x="323850" y="5876925"/>
            <a:ext cx="4608513" cy="457200"/>
          </a:xfrm>
          <a:prstGeom prst="rect">
            <a:avLst/>
          </a:prstGeom>
          <a:noFill/>
          <a:ln w="9525">
            <a:noFill/>
          </a:ln>
        </p:spPr>
        <p:txBody>
          <a:bodyPr anchor="t">
            <a:spAutoFit/>
          </a:bodyPr>
          <a:p>
            <a:r>
              <a:rPr lang="zh-CN" altLang="en-US" sz="2400" dirty="0">
                <a:latin typeface="Arial" panose="020B0604020202020204" pitchFamily="34" charset="0"/>
                <a:ea typeface="宋体" panose="02010600030101010101" pitchFamily="2" charset="-122"/>
              </a:rPr>
              <a:t>（先行词一般是名词或代词）</a:t>
            </a:r>
            <a:endParaRPr lang="zh-CN" altLang="en-US" sz="2400" dirty="0">
              <a:latin typeface="Arial" panose="020B0604020202020204" pitchFamily="34" charset="0"/>
              <a:ea typeface="宋体" panose="02010600030101010101" pitchFamily="2" charset="-122"/>
            </a:endParaRPr>
          </a:p>
        </p:txBody>
      </p:sp>
      <p:sp>
        <p:nvSpPr>
          <p:cNvPr id="401417" name="直接连接符 401416"/>
          <p:cNvSpPr/>
          <p:nvPr/>
        </p:nvSpPr>
        <p:spPr>
          <a:xfrm>
            <a:off x="1331913" y="1989138"/>
            <a:ext cx="0" cy="3095625"/>
          </a:xfrm>
          <a:prstGeom prst="line">
            <a:avLst/>
          </a:prstGeom>
          <a:ln w="57150" cap="flat" cmpd="sng">
            <a:solidFill>
              <a:schemeClr val="tx1"/>
            </a:solidFill>
            <a:prstDash val="solid"/>
            <a:round/>
            <a:headEnd type="none" w="med" len="med"/>
            <a:tailEnd type="triangle" w="med" len="med"/>
          </a:ln>
        </p:spPr>
        <p:txBody>
          <a:bodyPr anchor="t"/>
          <a:p>
            <a:endParaRPr lang="zh-CN" altLang="en-US">
              <a:latin typeface="Arial" panose="020B0604020202020204" pitchFamily="34" charset="0"/>
              <a:ea typeface="宋体" panose="02010600030101010101" pitchFamily="2" charset="-122"/>
            </a:endParaRPr>
          </a:p>
        </p:txBody>
      </p:sp>
      <p:sp>
        <p:nvSpPr>
          <p:cNvPr id="401419" name="直接连接符 401418"/>
          <p:cNvSpPr/>
          <p:nvPr/>
        </p:nvSpPr>
        <p:spPr>
          <a:xfrm>
            <a:off x="2555875" y="2060575"/>
            <a:ext cx="0" cy="952500"/>
          </a:xfrm>
          <a:prstGeom prst="line">
            <a:avLst/>
          </a:prstGeom>
          <a:ln w="57150" cap="flat" cmpd="sng">
            <a:solidFill>
              <a:schemeClr val="tx1"/>
            </a:solidFill>
            <a:prstDash val="solid"/>
            <a:round/>
            <a:headEnd type="none" w="med" len="med"/>
            <a:tailEnd type="triangle" w="med" len="med"/>
          </a:ln>
        </p:spPr>
        <p:txBody>
          <a:bodyPr anchor="t"/>
          <a:p>
            <a:endParaRPr lang="zh-CN" altLang="en-US">
              <a:latin typeface="Arial" panose="020B0604020202020204" pitchFamily="34" charset="0"/>
              <a:ea typeface="宋体" panose="02010600030101010101" pitchFamily="2" charset="-122"/>
            </a:endParaRPr>
          </a:p>
        </p:txBody>
      </p:sp>
      <p:sp>
        <p:nvSpPr>
          <p:cNvPr id="401420" name="矩形 401419"/>
          <p:cNvSpPr/>
          <p:nvPr/>
        </p:nvSpPr>
        <p:spPr>
          <a:xfrm>
            <a:off x="539750" y="836613"/>
            <a:ext cx="7685088" cy="519112"/>
          </a:xfrm>
          <a:prstGeom prst="rect">
            <a:avLst/>
          </a:prstGeom>
          <a:noFill/>
          <a:ln w="9525">
            <a:noFill/>
          </a:ln>
        </p:spPr>
        <p:txBody>
          <a:bodyPr wrap="none" anchor="t">
            <a:spAutoFit/>
          </a:bodyPr>
          <a:p>
            <a:pPr>
              <a:spcBef>
                <a:spcPct val="20000"/>
              </a:spcBef>
            </a:pPr>
            <a:r>
              <a:rPr lang="zh-CN" altLang="en-US" sz="2800" dirty="0">
                <a:solidFill>
                  <a:schemeClr val="hlink"/>
                </a:solidFill>
                <a:latin typeface="Arial" panose="020B0604020202020204" pitchFamily="34" charset="0"/>
                <a:ea typeface="宋体" panose="02010600030101010101" pitchFamily="2" charset="-122"/>
              </a:rPr>
              <a:t>从句，先行词，引导词（关系代词和关系副词）</a:t>
            </a:r>
            <a:endParaRPr lang="zh-CN" altLang="en-US" sz="2800" dirty="0">
              <a:solidFill>
                <a:schemeClr val="hlink"/>
              </a:solidFill>
              <a:latin typeface="Arial" panose="020B0604020202020204" pitchFamily="34" charset="0"/>
              <a:ea typeface="宋体" panose="02010600030101010101" pitchFamily="2" charset="-122"/>
            </a:endParaRPr>
          </a:p>
        </p:txBody>
      </p:sp>
      <p:sp>
        <p:nvSpPr>
          <p:cNvPr id="401421" name="矩形 401420"/>
          <p:cNvSpPr/>
          <p:nvPr/>
        </p:nvSpPr>
        <p:spPr>
          <a:xfrm>
            <a:off x="1692275" y="3500438"/>
            <a:ext cx="5041900" cy="457200"/>
          </a:xfrm>
          <a:prstGeom prst="rect">
            <a:avLst/>
          </a:prstGeom>
          <a:noFill/>
          <a:ln w="9525">
            <a:noFill/>
          </a:ln>
        </p:spPr>
        <p:txBody>
          <a:bodyPr anchor="t">
            <a:spAutoFit/>
          </a:bodyPr>
          <a:p>
            <a:r>
              <a:rPr lang="zh-CN" altLang="en-US" sz="2400" dirty="0">
                <a:latin typeface="Arial" panose="020B0604020202020204" pitchFamily="34" charset="0"/>
                <a:ea typeface="宋体" panose="02010600030101010101" pitchFamily="2" charset="-122"/>
              </a:rPr>
              <a:t>引导词的作用</a:t>
            </a:r>
            <a:r>
              <a:rPr lang="en-US" altLang="zh-CN" sz="2400">
                <a:latin typeface="Arial" panose="020B0604020202020204" pitchFamily="34" charset="0"/>
                <a:ea typeface="宋体" panose="02010600030101010101" pitchFamily="2" charset="-122"/>
              </a:rPr>
              <a:t>:</a:t>
            </a:r>
            <a:endParaRPr lang="en-US" altLang="zh-CN" sz="2400">
              <a:latin typeface="Arial" panose="020B0604020202020204" pitchFamily="34" charset="0"/>
              <a:ea typeface="宋体" panose="02010600030101010101" pitchFamily="2" charset="-122"/>
            </a:endParaRPr>
          </a:p>
        </p:txBody>
      </p:sp>
      <p:sp>
        <p:nvSpPr>
          <p:cNvPr id="401422" name="文本框 401421"/>
          <p:cNvSpPr txBox="1"/>
          <p:nvPr/>
        </p:nvSpPr>
        <p:spPr>
          <a:xfrm>
            <a:off x="1692275" y="2924175"/>
            <a:ext cx="7127875" cy="519113"/>
          </a:xfrm>
          <a:prstGeom prst="rect">
            <a:avLst/>
          </a:prstGeom>
          <a:noFill/>
          <a:ln w="9525">
            <a:noFill/>
          </a:ln>
        </p:spPr>
        <p:txBody>
          <a:bodyPr anchor="t">
            <a:spAutoFit/>
          </a:bodyPr>
          <a:p>
            <a:r>
              <a:rPr lang="zh-CN" altLang="en-US" sz="2800" dirty="0">
                <a:solidFill>
                  <a:srgbClr val="00B411"/>
                </a:solidFill>
                <a:latin typeface="Arial" panose="020B0604020202020204" pitchFamily="34" charset="0"/>
                <a:ea typeface="宋体" panose="02010600030101010101" pitchFamily="2" charset="-122"/>
              </a:rPr>
              <a:t>引导词</a:t>
            </a:r>
            <a:r>
              <a:rPr lang="en-US" altLang="zh-CN" sz="180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关系代词或关系副词</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：引导定语从句的词</a:t>
            </a:r>
            <a:endParaRPr lang="zh-CN" altLang="en-US" sz="2400" dirty="0">
              <a:latin typeface="Arial" panose="020B0604020202020204" pitchFamily="34" charset="0"/>
              <a:ea typeface="宋体" panose="02010600030101010101" pitchFamily="2" charset="-122"/>
            </a:endParaRPr>
          </a:p>
        </p:txBody>
      </p:sp>
      <p:sp>
        <p:nvSpPr>
          <p:cNvPr id="401423" name="直接连接符 401422"/>
          <p:cNvSpPr/>
          <p:nvPr/>
        </p:nvSpPr>
        <p:spPr>
          <a:xfrm>
            <a:off x="3708400" y="2133600"/>
            <a:ext cx="0" cy="304800"/>
          </a:xfrm>
          <a:prstGeom prst="line">
            <a:avLst/>
          </a:prstGeom>
          <a:ln w="57150" cap="flat" cmpd="sng">
            <a:solidFill>
              <a:schemeClr val="tx1"/>
            </a:solidFill>
            <a:prstDash val="solid"/>
            <a:round/>
            <a:headEnd type="none" w="med" len="med"/>
            <a:tailEnd type="triangle" w="med" len="med"/>
          </a:ln>
        </p:spPr>
        <p:txBody>
          <a:bodyPr anchor="t"/>
          <a:p>
            <a:endParaRPr lang="zh-CN" altLang="en-US">
              <a:latin typeface="Arial" panose="020B0604020202020204" pitchFamily="34" charset="0"/>
              <a:ea typeface="宋体" panose="02010600030101010101" pitchFamily="2" charset="-122"/>
            </a:endParaRPr>
          </a:p>
        </p:txBody>
      </p:sp>
      <p:sp>
        <p:nvSpPr>
          <p:cNvPr id="401424" name="矩形 401423"/>
          <p:cNvSpPr/>
          <p:nvPr/>
        </p:nvSpPr>
        <p:spPr>
          <a:xfrm>
            <a:off x="3492500" y="2343150"/>
            <a:ext cx="1584325" cy="457200"/>
          </a:xfrm>
          <a:prstGeom prst="rect">
            <a:avLst/>
          </a:prstGeom>
          <a:noFill/>
          <a:ln w="9525">
            <a:noFill/>
          </a:ln>
        </p:spPr>
        <p:txBody>
          <a:bodyPr anchor="t">
            <a:spAutoFit/>
          </a:bodyPr>
          <a:p>
            <a:r>
              <a:rPr lang="zh-CN" altLang="en-US" sz="2400" dirty="0">
                <a:latin typeface="Arial" panose="020B0604020202020204" pitchFamily="34" charset="0"/>
                <a:ea typeface="宋体" panose="02010600030101010101" pitchFamily="2" charset="-122"/>
              </a:rPr>
              <a:t>从句</a:t>
            </a:r>
            <a:endParaRPr lang="zh-CN" altLang="en-US" sz="2400" dirty="0">
              <a:latin typeface="Arial" panose="020B0604020202020204" pitchFamily="34" charset="0"/>
              <a:ea typeface="宋体" panose="02010600030101010101" pitchFamily="2" charset="-122"/>
            </a:endParaRPr>
          </a:p>
        </p:txBody>
      </p:sp>
      <p:sp>
        <p:nvSpPr>
          <p:cNvPr id="401425" name="矩形 401424"/>
          <p:cNvSpPr/>
          <p:nvPr/>
        </p:nvSpPr>
        <p:spPr>
          <a:xfrm>
            <a:off x="2195513" y="1628775"/>
            <a:ext cx="3705225" cy="519113"/>
          </a:xfrm>
          <a:prstGeom prst="rect">
            <a:avLst/>
          </a:prstGeom>
          <a:noFill/>
          <a:ln w="9525">
            <a:noFill/>
          </a:ln>
        </p:spPr>
        <p:txBody>
          <a:bodyPr wrap="none" anchor="t">
            <a:spAutoFit/>
          </a:bodyPr>
          <a:p>
            <a:r>
              <a:rPr lang="en-US" altLang="zh-CN" sz="2800" i="1">
                <a:solidFill>
                  <a:srgbClr val="00B411"/>
                </a:solidFill>
                <a:latin typeface="Arial" panose="020B0604020202020204" pitchFamily="34" charset="0"/>
                <a:ea typeface="宋体" panose="02010600030101010101" pitchFamily="2" charset="-122"/>
              </a:rPr>
              <a:t>who</a:t>
            </a:r>
            <a:r>
              <a:rPr lang="en-US" altLang="zh-CN" sz="2800">
                <a:solidFill>
                  <a:srgbClr val="FF0000"/>
                </a:solidFill>
                <a:latin typeface="Arial" panose="020B0604020202020204" pitchFamily="34" charset="0"/>
                <a:ea typeface="宋体" panose="02010600030101010101" pitchFamily="2" charset="-122"/>
              </a:rPr>
              <a:t> is very beautiful</a:t>
            </a:r>
            <a:endParaRPr lang="en-US" altLang="zh-CN" sz="2800">
              <a:solidFill>
                <a:srgbClr val="FF0000"/>
              </a:solidFill>
              <a:latin typeface="Arial" panose="020B0604020202020204" pitchFamily="34" charset="0"/>
              <a:ea typeface="宋体" panose="02010600030101010101" pitchFamily="2" charset="-122"/>
            </a:endParaRPr>
          </a:p>
        </p:txBody>
      </p:sp>
      <p:sp>
        <p:nvSpPr>
          <p:cNvPr id="401427" name="矩形 401426"/>
          <p:cNvSpPr/>
          <p:nvPr/>
        </p:nvSpPr>
        <p:spPr>
          <a:xfrm>
            <a:off x="395288" y="155575"/>
            <a:ext cx="3448050" cy="579438"/>
          </a:xfrm>
          <a:prstGeom prst="rect">
            <a:avLst/>
          </a:prstGeom>
          <a:noFill/>
          <a:ln w="9525">
            <a:noFill/>
          </a:ln>
        </p:spPr>
        <p:txBody>
          <a:bodyPr wrap="none" anchor="t">
            <a:spAutoFit/>
          </a:bodyPr>
          <a:p>
            <a:pPr>
              <a:spcBef>
                <a:spcPct val="20000"/>
              </a:spcBef>
            </a:pPr>
            <a:r>
              <a:rPr lang="zh-CN" altLang="en-US" dirty="0">
                <a:latin typeface="Arial" panose="020B0604020202020204" pitchFamily="34" charset="0"/>
                <a:ea typeface="宋体" panose="02010600030101010101" pitchFamily="2" charset="-122"/>
              </a:rPr>
              <a:t>定语从句的要素：</a:t>
            </a:r>
            <a:endParaRPr lang="zh-CN" altLang="en-US" dirty="0">
              <a:latin typeface="Arial" panose="020B0604020202020204" pitchFamily="34" charset="0"/>
              <a:ea typeface="宋体" panose="02010600030101010101" pitchFamily="2" charset="-122"/>
            </a:endParaRPr>
          </a:p>
        </p:txBody>
      </p:sp>
      <p:sp>
        <p:nvSpPr>
          <p:cNvPr id="401428" name="矩形 401427"/>
          <p:cNvSpPr/>
          <p:nvPr/>
        </p:nvSpPr>
        <p:spPr>
          <a:xfrm>
            <a:off x="1835150" y="4797425"/>
            <a:ext cx="7308850" cy="457200"/>
          </a:xfrm>
          <a:prstGeom prst="rect">
            <a:avLst/>
          </a:prstGeom>
          <a:noFill/>
          <a:ln w="9525">
            <a:noFill/>
          </a:ln>
        </p:spPr>
        <p:txBody>
          <a:bodyPr anchor="t">
            <a:spAutoFit/>
          </a:bodyPr>
          <a:p>
            <a:r>
              <a:rPr lang="en-US" altLang="zh-CN" sz="2400" dirty="0">
                <a:latin typeface="Arial" panose="020B0604020202020204" pitchFamily="34" charset="0"/>
                <a:ea typeface="宋体" panose="02010600030101010101" pitchFamily="2" charset="-122"/>
              </a:rPr>
              <a:t>3</a:t>
            </a:r>
            <a:r>
              <a:rPr lang="zh-CN" altLang="en-US" sz="2400" dirty="0">
                <a:latin typeface="Arial" panose="020B0604020202020204" pitchFamily="34" charset="0"/>
                <a:ea typeface="宋体" panose="02010600030101010101" pitchFamily="2" charset="-122"/>
              </a:rPr>
              <a:t>）在从句中充当一定的成分</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作主语、宾语、定语等</a:t>
            </a:r>
            <a:r>
              <a:rPr lang="en-US" altLang="zh-CN" sz="2400">
                <a:latin typeface="Arial" panose="020B0604020202020204" pitchFamily="34" charset="0"/>
                <a:ea typeface="宋体" panose="02010600030101010101" pitchFamily="2" charset="-122"/>
              </a:rPr>
              <a:t>).</a:t>
            </a:r>
            <a:endParaRPr lang="en-US" altLang="zh-CN" sz="2400">
              <a:latin typeface="Arial" panose="020B0604020202020204" pitchFamily="34" charset="0"/>
              <a:ea typeface="宋体" panose="02010600030101010101" pitchFamily="2" charset="-122"/>
            </a:endParaRPr>
          </a:p>
        </p:txBody>
      </p:sp>
      <p:sp>
        <p:nvSpPr>
          <p:cNvPr id="401429" name="矩形 401428"/>
          <p:cNvSpPr/>
          <p:nvPr/>
        </p:nvSpPr>
        <p:spPr>
          <a:xfrm>
            <a:off x="1763713" y="3860800"/>
            <a:ext cx="5192712" cy="457200"/>
          </a:xfrm>
          <a:prstGeom prst="rect">
            <a:avLst/>
          </a:prstGeom>
          <a:noFill/>
          <a:ln w="9525">
            <a:noFill/>
          </a:ln>
        </p:spPr>
        <p:txBody>
          <a:bodyPr wrap="none" anchor="t">
            <a:spAutoFit/>
          </a:bodyPr>
          <a:p>
            <a:r>
              <a:rPr lang="en-US" altLang="zh-CN" sz="1800">
                <a:latin typeface="Arial" panose="020B0604020202020204" pitchFamily="34" charset="0"/>
                <a:ea typeface="宋体" panose="02010600030101010101" pitchFamily="2" charset="-122"/>
              </a:rPr>
              <a:t> </a:t>
            </a:r>
            <a:r>
              <a:rPr lang="en-US" altLang="zh-CN" sz="2400" dirty="0">
                <a:latin typeface="Arial" panose="020B0604020202020204" pitchFamily="34" charset="0"/>
                <a:ea typeface="宋体" panose="02010600030101010101" pitchFamily="2" charset="-122"/>
              </a:rPr>
              <a:t>1)</a:t>
            </a:r>
            <a:r>
              <a:rPr lang="zh-CN" altLang="en-US" sz="2400" dirty="0">
                <a:latin typeface="Arial" panose="020B0604020202020204" pitchFamily="34" charset="0"/>
                <a:ea typeface="宋体" panose="02010600030101010101" pitchFamily="2" charset="-122"/>
              </a:rPr>
              <a:t>把两个句子连起来构成一个复合句</a:t>
            </a:r>
            <a:r>
              <a:rPr lang="en-US" altLang="zh-CN" sz="2400">
                <a:latin typeface="Arial" panose="020B0604020202020204" pitchFamily="34" charset="0"/>
                <a:ea typeface="宋体" panose="02010600030101010101" pitchFamily="2" charset="-122"/>
              </a:rPr>
              <a:t>;</a:t>
            </a:r>
            <a:endParaRPr lang="en-US" altLang="zh-CN" sz="2400">
              <a:latin typeface="Arial" panose="020B0604020202020204" pitchFamily="34" charset="0"/>
              <a:ea typeface="宋体" panose="02010600030101010101" pitchFamily="2" charset="-122"/>
            </a:endParaRPr>
          </a:p>
        </p:txBody>
      </p:sp>
      <p:sp>
        <p:nvSpPr>
          <p:cNvPr id="401430" name="矩形 401429"/>
          <p:cNvSpPr/>
          <p:nvPr/>
        </p:nvSpPr>
        <p:spPr>
          <a:xfrm>
            <a:off x="1835150" y="4365625"/>
            <a:ext cx="4249738" cy="457200"/>
          </a:xfrm>
          <a:prstGeom prst="rect">
            <a:avLst/>
          </a:prstGeom>
          <a:noFill/>
          <a:ln w="9525">
            <a:noFill/>
          </a:ln>
        </p:spPr>
        <p:txBody>
          <a:bodyPr anchor="t">
            <a:spAutoFit/>
          </a:bodyPr>
          <a:p>
            <a:r>
              <a:rPr lang="en-US" altLang="zh-CN" sz="2400" dirty="0">
                <a:latin typeface="Arial" panose="020B0604020202020204" pitchFamily="34" charset="0"/>
                <a:ea typeface="宋体" panose="02010600030101010101" pitchFamily="2" charset="-122"/>
              </a:rPr>
              <a:t>2</a:t>
            </a:r>
            <a:r>
              <a:rPr lang="zh-CN" altLang="en-US" sz="2400" dirty="0">
                <a:latin typeface="Arial" panose="020B0604020202020204" pitchFamily="34" charset="0"/>
                <a:ea typeface="宋体" panose="02010600030101010101" pitchFamily="2" charset="-122"/>
              </a:rPr>
              <a:t>）代替先行词的意思；</a:t>
            </a:r>
            <a:endParaRPr lang="zh-CN" altLang="en-US" sz="2400" dirty="0">
              <a:latin typeface="Arial" panose="020B0604020202020204" pitchFamily="34" charset="0"/>
              <a:ea typeface="宋体" panose="02010600030101010101" pitchFamily="2" charset="-122"/>
            </a:endParaRPr>
          </a:p>
        </p:txBody>
      </p:sp>
      <p:sp>
        <p:nvSpPr>
          <p:cNvPr id="401431" name="文本框 401430"/>
          <p:cNvSpPr txBox="1"/>
          <p:nvPr/>
        </p:nvSpPr>
        <p:spPr>
          <a:xfrm>
            <a:off x="468313" y="1628775"/>
            <a:ext cx="1655762" cy="457200"/>
          </a:xfrm>
          <a:prstGeom prst="rect">
            <a:avLst/>
          </a:prstGeom>
          <a:noFill/>
          <a:ln w="9525">
            <a:noFill/>
          </a:ln>
        </p:spPr>
        <p:txBody>
          <a:bodyPr anchor="t">
            <a:spAutoFit/>
          </a:bodyPr>
          <a:p>
            <a:r>
              <a:rPr lang="en-US" altLang="zh-CN" sz="2400">
                <a:solidFill>
                  <a:schemeClr val="accent2"/>
                </a:solidFill>
                <a:latin typeface="Arial" panose="020B0604020202020204" pitchFamily="34" charset="0"/>
                <a:ea typeface="宋体" panose="02010600030101010101" pitchFamily="2" charset="-122"/>
              </a:rPr>
              <a:t>The  lady</a:t>
            </a:r>
            <a:endParaRPr lang="en-US" altLang="zh-CN" sz="2400">
              <a:solidFill>
                <a:schemeClr val="accent2"/>
              </a:solidFill>
              <a:latin typeface="Arial" panose="020B0604020202020204" pitchFamily="34" charset="0"/>
              <a:ea typeface="宋体" panose="02010600030101010101" pitchFamily="2" charset="-122"/>
            </a:endParaRPr>
          </a:p>
        </p:txBody>
      </p:sp>
      <p:sp>
        <p:nvSpPr>
          <p:cNvPr id="401433" name="矩形 401432"/>
          <p:cNvSpPr/>
          <p:nvPr/>
        </p:nvSpPr>
        <p:spPr>
          <a:xfrm>
            <a:off x="2195513" y="1628775"/>
            <a:ext cx="1152525" cy="519113"/>
          </a:xfrm>
          <a:prstGeom prst="rect">
            <a:avLst/>
          </a:prstGeom>
          <a:noFill/>
          <a:ln w="9525">
            <a:noFill/>
          </a:ln>
        </p:spPr>
        <p:txBody>
          <a:bodyPr anchor="t">
            <a:spAutoFit/>
          </a:bodyPr>
          <a:p>
            <a:r>
              <a:rPr lang="en-US" altLang="zh-CN" sz="2800" i="1">
                <a:solidFill>
                  <a:srgbClr val="00B411"/>
                </a:solidFill>
                <a:latin typeface="Arial" panose="020B0604020202020204" pitchFamily="34" charset="0"/>
                <a:ea typeface="宋体" panose="02010600030101010101" pitchFamily="2" charset="-122"/>
              </a:rPr>
              <a:t>who</a:t>
            </a:r>
            <a:endParaRPr lang="en-US" altLang="zh-CN" sz="2800" i="1">
              <a:solidFill>
                <a:srgbClr val="00B411"/>
              </a:solidFill>
              <a:latin typeface="Arial" panose="020B0604020202020204" pitchFamily="34" charset="0"/>
              <a:ea typeface="宋体" panose="02010600030101010101" pitchFamily="2" charset="-122"/>
            </a:endParaRPr>
          </a:p>
        </p:txBody>
      </p:sp>
      <p:sp>
        <p:nvSpPr>
          <p:cNvPr id="17426"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1427"/>
                                        </p:tgtEl>
                                        <p:attrNameLst>
                                          <p:attrName>style.visibility</p:attrName>
                                        </p:attrNameLst>
                                      </p:cBhvr>
                                      <p:to>
                                        <p:strVal val="visible"/>
                                      </p:to>
                                    </p:set>
                                    <p:animEffect transition="in" filter="blinds(horizontal)">
                                      <p:cBhvr>
                                        <p:cTn id="7" dur="500"/>
                                        <p:tgtEl>
                                          <p:spTgt spid="401427"/>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401413"/>
                                        </p:tgtEl>
                                        <p:attrNameLst>
                                          <p:attrName>style.visibility</p:attrName>
                                        </p:attrNameLst>
                                      </p:cBhvr>
                                      <p:to>
                                        <p:strVal val="visible"/>
                                      </p:to>
                                    </p:set>
                                    <p:anim calcmode="discrete" valueType="clr">
                                      <p:cBhvr override="childStyle">
                                        <p:cTn id="12" dur="80"/>
                                        <p:tgtEl>
                                          <p:spTgt spid="401413"/>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401413"/>
                                        </p:tgtEl>
                                        <p:attrNameLst>
                                          <p:attrName>fillcolor</p:attrName>
                                        </p:attrNameLst>
                                      </p:cBhvr>
                                      <p:tavLst>
                                        <p:tav tm="0">
                                          <p:val>
                                            <p:clrVal>
                                              <a:schemeClr val="accent2"/>
                                            </p:clrVal>
                                          </p:val>
                                        </p:tav>
                                        <p:tav tm="50000">
                                          <p:val>
                                            <p:clrVal>
                                              <a:schemeClr val="hlink"/>
                                            </p:clrVal>
                                          </p:val>
                                        </p:tav>
                                      </p:tavLst>
                                    </p:anim>
                                    <p:set>
                                      <p:cBhvr>
                                        <p:cTn id="14" dur="80"/>
                                        <p:tgtEl>
                                          <p:spTgt spid="401413"/>
                                        </p:tgtEl>
                                        <p:attrNameLst>
                                          <p:attrName>fill.type</p:attrName>
                                        </p:attrNameLst>
                                      </p:cBhvr>
                                      <p:to>
                                        <p:strVal val="solid"/>
                                      </p:to>
                                    </p:set>
                                  </p:childTnLst>
                                </p:cTn>
                              </p:par>
                              <p:par>
                                <p:cTn id="15" presetID="27" presetClass="entr" presetSubtype="0" fill="hold" grpId="0" nodeType="withEffect">
                                  <p:stCondLst>
                                    <p:cond delay="0"/>
                                  </p:stCondLst>
                                  <p:iterate type="lt">
                                    <p:tmPct val="50000"/>
                                  </p:iterate>
                                  <p:childTnLst>
                                    <p:set>
                                      <p:cBhvr>
                                        <p:cTn id="16" dur="1" fill="hold">
                                          <p:stCondLst>
                                            <p:cond delay="0"/>
                                          </p:stCondLst>
                                        </p:cTn>
                                        <p:tgtEl>
                                          <p:spTgt spid="401413">
                                            <p:txEl>
                                              <p:charRg st="0" end="67"/>
                                            </p:txEl>
                                          </p:spTgt>
                                        </p:tgtEl>
                                        <p:attrNameLst>
                                          <p:attrName>style.visibility</p:attrName>
                                        </p:attrNameLst>
                                      </p:cBhvr>
                                      <p:to>
                                        <p:strVal val="visible"/>
                                      </p:to>
                                    </p:set>
                                    <p:anim calcmode="discrete" valueType="clr">
                                      <p:cBhvr override="childStyle">
                                        <p:cTn id="17" dur="80"/>
                                        <p:tgtEl>
                                          <p:spTgt spid="401413">
                                            <p:txEl>
                                              <p:charRg st="0" end="6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401413">
                                            <p:txEl>
                                              <p:charRg st="0" end="67"/>
                                            </p:txEl>
                                          </p:spTgt>
                                        </p:tgtEl>
                                        <p:attrNameLst>
                                          <p:attrName>fillcolor</p:attrName>
                                        </p:attrNameLst>
                                      </p:cBhvr>
                                      <p:tavLst>
                                        <p:tav tm="0">
                                          <p:val>
                                            <p:clrVal>
                                              <a:schemeClr val="accent2"/>
                                            </p:clrVal>
                                          </p:val>
                                        </p:tav>
                                        <p:tav tm="50000">
                                          <p:val>
                                            <p:clrVal>
                                              <a:schemeClr val="hlink"/>
                                            </p:clrVal>
                                          </p:val>
                                        </p:tav>
                                      </p:tavLst>
                                    </p:anim>
                                    <p:set>
                                      <p:cBhvr>
                                        <p:cTn id="19" dur="80"/>
                                        <p:tgtEl>
                                          <p:spTgt spid="401413">
                                            <p:txEl>
                                              <p:charRg st="0" end="67"/>
                                            </p:txEl>
                                          </p:spTgt>
                                        </p:tgtEl>
                                        <p:attrNameLst>
                                          <p:attrName>fill.type</p:attrName>
                                        </p:attrNameLst>
                                      </p:cBhvr>
                                      <p:to>
                                        <p:strVal val="solid"/>
                                      </p:to>
                                    </p:se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401425"/>
                                        </p:tgtEl>
                                        <p:attrNameLst>
                                          <p:attrName>style.visibility</p:attrName>
                                        </p:attrNameLst>
                                      </p:cBhvr>
                                      <p:to>
                                        <p:strVal val="visible"/>
                                      </p:to>
                                    </p:set>
                                    <p:animEffect transition="in" filter="box(in)">
                                      <p:cBhvr>
                                        <p:cTn id="24" dur="500"/>
                                        <p:tgtEl>
                                          <p:spTgt spid="401425"/>
                                        </p:tgtEl>
                                      </p:cBhvr>
                                    </p:animEffect>
                                  </p:childTnLst>
                                </p:cTn>
                              </p:par>
                            </p:childTnLst>
                          </p:cTn>
                        </p:par>
                      </p:childTnLst>
                    </p:cTn>
                  </p:par>
                  <p:par>
                    <p:cTn id="25" fill="hold">
                      <p:stCondLst>
                        <p:cond delay="indefinite"/>
                      </p:stCondLst>
                      <p:childTnLst>
                        <p:par>
                          <p:cTn id="26" fill="hold">
                            <p:stCondLst>
                              <p:cond delay="0"/>
                            </p:stCondLst>
                            <p:childTnLst>
                              <p:par>
                                <p:cTn id="27" presetID="51" presetClass="entr" presetSubtype="0" fill="hold" grpId="1" nodeType="clickEffect">
                                  <p:stCondLst>
                                    <p:cond delay="0"/>
                                  </p:stCondLst>
                                  <p:childTnLst>
                                    <p:set>
                                      <p:cBhvr>
                                        <p:cTn id="28" dur="1" fill="hold">
                                          <p:stCondLst>
                                            <p:cond delay="0"/>
                                          </p:stCondLst>
                                        </p:cTn>
                                        <p:tgtEl>
                                          <p:spTgt spid="401425"/>
                                        </p:tgtEl>
                                        <p:attrNameLst>
                                          <p:attrName>style.visibility</p:attrName>
                                        </p:attrNameLst>
                                      </p:cBhvr>
                                      <p:to>
                                        <p:strVal val="visible"/>
                                      </p:to>
                                    </p:set>
                                    <p:animEffect transition="in" filter="fade">
                                      <p:cBhvr>
                                        <p:cTn id="29" dur="770" decel="100000"/>
                                        <p:tgtEl>
                                          <p:spTgt spid="401425"/>
                                        </p:tgtEl>
                                      </p:cBhvr>
                                    </p:animEffect>
                                    <p:animScale>
                                      <p:cBhvr>
                                        <p:cTn id="30" dur="770" decel="100000"/>
                                        <p:tgtEl>
                                          <p:spTgt spid="401425"/>
                                        </p:tgtEl>
                                      </p:cBhvr>
                                      <p:from x="10000" y="10000"/>
                                      <p:to x="200000" y="450000"/>
                                    </p:animScale>
                                    <p:animScale>
                                      <p:cBhvr>
                                        <p:cTn id="31" dur="1230" accel="100000" fill="hold">
                                          <p:stCondLst>
                                            <p:cond delay="770"/>
                                          </p:stCondLst>
                                        </p:cTn>
                                        <p:tgtEl>
                                          <p:spTgt spid="401425"/>
                                        </p:tgtEl>
                                      </p:cBhvr>
                                      <p:from x="200000" y="450000"/>
                                      <p:to x="100000" y="100000"/>
                                    </p:animScale>
                                    <p:set>
                                      <p:cBhvr>
                                        <p:cTn id="32" dur="770" fill="hold"/>
                                        <p:tgtEl>
                                          <p:spTgt spid="401425"/>
                                        </p:tgtEl>
                                        <p:attrNameLst>
                                          <p:attrName>ppt_x</p:attrName>
                                        </p:attrNameLst>
                                      </p:cBhvr>
                                      <p:to>
                                        <p:strVal val="(0.5)"/>
                                      </p:to>
                                    </p:set>
                                    <p:anim from="(0.5)" to="(#ppt_x)" calcmode="lin" valueType="num">
                                      <p:cBhvr>
                                        <p:cTn id="33" dur="1230" accel="100000" fill="hold">
                                          <p:stCondLst>
                                            <p:cond delay="770"/>
                                          </p:stCondLst>
                                        </p:cTn>
                                        <p:tgtEl>
                                          <p:spTgt spid="401425"/>
                                        </p:tgtEl>
                                        <p:attrNameLst>
                                          <p:attrName>ppt_x</p:attrName>
                                        </p:attrNameLst>
                                      </p:cBhvr>
                                    </p:anim>
                                    <p:set>
                                      <p:cBhvr>
                                        <p:cTn id="34" dur="770" fill="hold"/>
                                        <p:tgtEl>
                                          <p:spTgt spid="401425"/>
                                        </p:tgtEl>
                                        <p:attrNameLst>
                                          <p:attrName>ppt_y</p:attrName>
                                        </p:attrNameLst>
                                      </p:cBhvr>
                                      <p:to>
                                        <p:strVal val="(#ppt_y+0.4)"/>
                                      </p:to>
                                    </p:set>
                                    <p:anim from="(#ppt_y+0.4)" to="(#ppt_y)" calcmode="lin" valueType="num">
                                      <p:cBhvr>
                                        <p:cTn id="35" dur="1230" accel="100000" fill="hold">
                                          <p:stCondLst>
                                            <p:cond delay="770"/>
                                          </p:stCondLst>
                                        </p:cTn>
                                        <p:tgtEl>
                                          <p:spTgt spid="401425"/>
                                        </p:tgtEl>
                                        <p:attrNameLst>
                                          <p:attrName>ppt_y</p:attrName>
                                        </p:attrNameLst>
                                      </p:cBhvr>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401423"/>
                                        </p:tgtEl>
                                        <p:attrNameLst>
                                          <p:attrName>style.visibility</p:attrName>
                                        </p:attrNameLst>
                                      </p:cBhvr>
                                      <p:to>
                                        <p:strVal val="visible"/>
                                      </p:to>
                                    </p:set>
                                    <p:anim calcmode="lin" valueType="num">
                                      <p:cBhvr>
                                        <p:cTn id="40" dur="500" fill="hold"/>
                                        <p:tgtEl>
                                          <p:spTgt spid="401423"/>
                                        </p:tgtEl>
                                        <p:attrNameLst>
                                          <p:attrName>ppt_x</p:attrName>
                                        </p:attrNameLst>
                                      </p:cBhvr>
                                      <p:tavLst>
                                        <p:tav tm="0">
                                          <p:val>
                                            <p:strVal val="#ppt_x"/>
                                          </p:val>
                                        </p:tav>
                                        <p:tav tm="100000">
                                          <p:val>
                                            <p:strVal val="#ppt_x"/>
                                          </p:val>
                                        </p:tav>
                                      </p:tavLst>
                                    </p:anim>
                                    <p:anim calcmode="lin" valueType="num">
                                      <p:cBhvr>
                                        <p:cTn id="41" dur="500" fill="hold"/>
                                        <p:tgtEl>
                                          <p:spTgt spid="401423"/>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401424"/>
                                        </p:tgtEl>
                                        <p:attrNameLst>
                                          <p:attrName>style.visibility</p:attrName>
                                        </p:attrNameLst>
                                      </p:cBhvr>
                                      <p:to>
                                        <p:strVal val="visible"/>
                                      </p:to>
                                    </p:set>
                                    <p:animEffect transition="in" filter="blinds(horizontal)">
                                      <p:cBhvr>
                                        <p:cTn id="46" dur="500"/>
                                        <p:tgtEl>
                                          <p:spTgt spid="401424"/>
                                        </p:tgtEl>
                                      </p:cBhvr>
                                    </p:animEffect>
                                  </p:childTnLst>
                                </p:cTn>
                              </p:par>
                            </p:childTnLst>
                          </p:cTn>
                        </p:par>
                      </p:childTnLst>
                    </p:cTn>
                  </p:par>
                  <p:par>
                    <p:cTn id="47" fill="hold">
                      <p:stCondLst>
                        <p:cond delay="indefinite"/>
                      </p:stCondLst>
                      <p:childTnLst>
                        <p:par>
                          <p:cTn id="48" fill="hold">
                            <p:stCondLst>
                              <p:cond delay="0"/>
                            </p:stCondLst>
                            <p:childTnLst>
                              <p:par>
                                <p:cTn id="49" presetID="51" presetClass="entr" presetSubtype="0" fill="hold" grpId="1" nodeType="clickEffect">
                                  <p:stCondLst>
                                    <p:cond delay="0"/>
                                  </p:stCondLst>
                                  <p:iterate type="lt">
                                    <p:tmAbs val="0"/>
                                  </p:iterate>
                                  <p:childTnLst>
                                    <p:set>
                                      <p:cBhvr>
                                        <p:cTn id="50" dur="1" fill="hold">
                                          <p:stCondLst>
                                            <p:cond delay="0"/>
                                          </p:stCondLst>
                                        </p:cTn>
                                        <p:tgtEl>
                                          <p:spTgt spid="401431"/>
                                        </p:tgtEl>
                                        <p:attrNameLst>
                                          <p:attrName>style.visibility</p:attrName>
                                        </p:attrNameLst>
                                      </p:cBhvr>
                                      <p:to>
                                        <p:strVal val="visible"/>
                                      </p:to>
                                    </p:set>
                                    <p:animEffect transition="in" filter="fade">
                                      <p:cBhvr>
                                        <p:cTn id="51" dur="770" decel="100000"/>
                                        <p:tgtEl>
                                          <p:spTgt spid="401431"/>
                                        </p:tgtEl>
                                      </p:cBhvr>
                                    </p:animEffect>
                                    <p:animScale>
                                      <p:cBhvr>
                                        <p:cTn id="52" dur="770" decel="100000"/>
                                        <p:tgtEl>
                                          <p:spTgt spid="401431"/>
                                        </p:tgtEl>
                                      </p:cBhvr>
                                      <p:from x="10000" y="10000"/>
                                      <p:to x="200000" y="450000"/>
                                    </p:animScale>
                                    <p:animScale>
                                      <p:cBhvr>
                                        <p:cTn id="53" dur="1230" accel="100000" fill="hold">
                                          <p:stCondLst>
                                            <p:cond delay="770"/>
                                          </p:stCondLst>
                                        </p:cTn>
                                        <p:tgtEl>
                                          <p:spTgt spid="401431"/>
                                        </p:tgtEl>
                                      </p:cBhvr>
                                      <p:from x="200000" y="450000"/>
                                      <p:to x="100000" y="100000"/>
                                    </p:animScale>
                                    <p:set>
                                      <p:cBhvr>
                                        <p:cTn id="54" dur="770" fill="hold"/>
                                        <p:tgtEl>
                                          <p:spTgt spid="401431"/>
                                        </p:tgtEl>
                                        <p:attrNameLst>
                                          <p:attrName>ppt_x</p:attrName>
                                        </p:attrNameLst>
                                      </p:cBhvr>
                                      <p:to>
                                        <p:strVal val="(0.5)"/>
                                      </p:to>
                                    </p:set>
                                    <p:anim from="(0.5)" to="(#ppt_x)" calcmode="lin" valueType="num">
                                      <p:cBhvr>
                                        <p:cTn id="55" dur="1230" accel="100000" fill="hold">
                                          <p:stCondLst>
                                            <p:cond delay="770"/>
                                          </p:stCondLst>
                                        </p:cTn>
                                        <p:tgtEl>
                                          <p:spTgt spid="401431"/>
                                        </p:tgtEl>
                                        <p:attrNameLst>
                                          <p:attrName>ppt_x</p:attrName>
                                        </p:attrNameLst>
                                      </p:cBhvr>
                                    </p:anim>
                                    <p:set>
                                      <p:cBhvr>
                                        <p:cTn id="56" dur="770" fill="hold"/>
                                        <p:tgtEl>
                                          <p:spTgt spid="401431"/>
                                        </p:tgtEl>
                                        <p:attrNameLst>
                                          <p:attrName>ppt_y</p:attrName>
                                        </p:attrNameLst>
                                      </p:cBhvr>
                                      <p:to>
                                        <p:strVal val="(#ppt_y+0.4)"/>
                                      </p:to>
                                    </p:set>
                                    <p:anim from="(#ppt_y+0.4)" to="(#ppt_y)" calcmode="lin" valueType="num">
                                      <p:cBhvr>
                                        <p:cTn id="57" dur="1230" accel="100000" fill="hold">
                                          <p:stCondLst>
                                            <p:cond delay="770"/>
                                          </p:stCondLst>
                                        </p:cTn>
                                        <p:tgtEl>
                                          <p:spTgt spid="401431"/>
                                        </p:tgtEl>
                                        <p:attrNameLst>
                                          <p:attrName>ppt_y</p:attrName>
                                        </p:attrNameLst>
                                      </p:cBhvr>
                                    </p:anim>
                                  </p:childTnLst>
                                </p:cTn>
                              </p:par>
                            </p:childTnLst>
                          </p:cTn>
                        </p:par>
                      </p:childTnLst>
                    </p:cTn>
                  </p:par>
                  <p:par>
                    <p:cTn id="58" fill="hold">
                      <p:stCondLst>
                        <p:cond delay="indefinite"/>
                      </p:stCondLst>
                      <p:childTnLst>
                        <p:par>
                          <p:cTn id="59" fill="hold">
                            <p:stCondLst>
                              <p:cond delay="0"/>
                            </p:stCondLst>
                            <p:childTnLst>
                              <p:par>
                                <p:cTn id="60" presetID="20" presetClass="entr" presetSubtype="0" fill="hold" nodeType="clickEffect">
                                  <p:stCondLst>
                                    <p:cond delay="0"/>
                                  </p:stCondLst>
                                  <p:childTnLst>
                                    <p:set>
                                      <p:cBhvr>
                                        <p:cTn id="61" dur="1" fill="hold">
                                          <p:stCondLst>
                                            <p:cond delay="0"/>
                                          </p:stCondLst>
                                        </p:cTn>
                                        <p:tgtEl>
                                          <p:spTgt spid="401417"/>
                                        </p:tgtEl>
                                        <p:attrNameLst>
                                          <p:attrName>style.visibility</p:attrName>
                                        </p:attrNameLst>
                                      </p:cBhvr>
                                      <p:to>
                                        <p:strVal val="visible"/>
                                      </p:to>
                                    </p:set>
                                    <p:animEffect transition="in" filter="wedge">
                                      <p:cBhvr>
                                        <p:cTn id="62" dur="2000"/>
                                        <p:tgtEl>
                                          <p:spTgt spid="401417"/>
                                        </p:tgtEl>
                                      </p:cBhvr>
                                    </p:animEffect>
                                  </p:childTnLst>
                                </p:cTn>
                              </p:par>
                            </p:childTnLst>
                          </p:cTn>
                        </p:par>
                      </p:childTnLst>
                    </p:cTn>
                  </p:par>
                  <p:par>
                    <p:cTn id="63" fill="hold">
                      <p:stCondLst>
                        <p:cond delay="indefinite"/>
                      </p:stCondLst>
                      <p:childTnLst>
                        <p:par>
                          <p:cTn id="64" fill="hold">
                            <p:stCondLst>
                              <p:cond delay="0"/>
                            </p:stCondLst>
                            <p:childTnLst>
                              <p:par>
                                <p:cTn id="65" presetID="17" presetClass="entr" presetSubtype="10" fill="hold" grpId="0" nodeType="clickEffect">
                                  <p:stCondLst>
                                    <p:cond delay="0"/>
                                  </p:stCondLst>
                                  <p:childTnLst>
                                    <p:set>
                                      <p:cBhvr>
                                        <p:cTn id="66" dur="1" fill="hold">
                                          <p:stCondLst>
                                            <p:cond delay="0"/>
                                          </p:stCondLst>
                                        </p:cTn>
                                        <p:tgtEl>
                                          <p:spTgt spid="401414"/>
                                        </p:tgtEl>
                                        <p:attrNameLst>
                                          <p:attrName>style.visibility</p:attrName>
                                        </p:attrNameLst>
                                      </p:cBhvr>
                                      <p:to>
                                        <p:strVal val="visible"/>
                                      </p:to>
                                    </p:set>
                                    <p:anim calcmode="lin" valueType="num">
                                      <p:cBhvr>
                                        <p:cTn id="67" dur="500" fill="hold"/>
                                        <p:tgtEl>
                                          <p:spTgt spid="401414"/>
                                        </p:tgtEl>
                                        <p:attrNameLst>
                                          <p:attrName>ppt_w</p:attrName>
                                        </p:attrNameLst>
                                      </p:cBhvr>
                                      <p:tavLst>
                                        <p:tav tm="0">
                                          <p:val>
                                            <p:fltVal val="0.000000"/>
                                          </p:val>
                                        </p:tav>
                                        <p:tav tm="100000">
                                          <p:val>
                                            <p:strVal val="#ppt_w"/>
                                          </p:val>
                                        </p:tav>
                                      </p:tavLst>
                                    </p:anim>
                                    <p:anim calcmode="lin" valueType="num">
                                      <p:cBhvr>
                                        <p:cTn id="68" dur="500" fill="hold"/>
                                        <p:tgtEl>
                                          <p:spTgt spid="401414"/>
                                        </p:tgtEl>
                                        <p:attrNameLst>
                                          <p:attrName>ppt_h</p:attrName>
                                        </p:attrNameLst>
                                      </p:cBhvr>
                                      <p:tavLst>
                                        <p:tav tm="0">
                                          <p:val>
                                            <p:strVal val="#ppt_h"/>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401415"/>
                                        </p:tgtEl>
                                        <p:attrNameLst>
                                          <p:attrName>style.visibility</p:attrName>
                                        </p:attrNameLst>
                                      </p:cBhvr>
                                      <p:to>
                                        <p:strVal val="visible"/>
                                      </p:to>
                                    </p:set>
                                    <p:anim calcmode="lin" valueType="num">
                                      <p:cBhvr>
                                        <p:cTn id="73" dur="500" fill="hold"/>
                                        <p:tgtEl>
                                          <p:spTgt spid="401415"/>
                                        </p:tgtEl>
                                        <p:attrNameLst>
                                          <p:attrName>ppt_x</p:attrName>
                                        </p:attrNameLst>
                                      </p:cBhvr>
                                      <p:tavLst>
                                        <p:tav tm="0">
                                          <p:val>
                                            <p:strVal val="#ppt_x"/>
                                          </p:val>
                                        </p:tav>
                                        <p:tav tm="100000">
                                          <p:val>
                                            <p:strVal val="#ppt_x"/>
                                          </p:val>
                                        </p:tav>
                                      </p:tavLst>
                                    </p:anim>
                                    <p:anim calcmode="lin" valueType="num">
                                      <p:cBhvr>
                                        <p:cTn id="74" dur="500" fill="hold"/>
                                        <p:tgtEl>
                                          <p:spTgt spid="40141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51" presetClass="entr" presetSubtype="0" fill="hold" grpId="0" nodeType="clickEffect">
                                  <p:stCondLst>
                                    <p:cond delay="0"/>
                                  </p:stCondLst>
                                  <p:childTnLst>
                                    <p:set>
                                      <p:cBhvr>
                                        <p:cTn id="78" dur="1" fill="hold">
                                          <p:stCondLst>
                                            <p:cond delay="0"/>
                                          </p:stCondLst>
                                        </p:cTn>
                                        <p:tgtEl>
                                          <p:spTgt spid="401433"/>
                                        </p:tgtEl>
                                        <p:attrNameLst>
                                          <p:attrName>style.visibility</p:attrName>
                                        </p:attrNameLst>
                                      </p:cBhvr>
                                      <p:to>
                                        <p:strVal val="visible"/>
                                      </p:to>
                                    </p:set>
                                    <p:animEffect transition="in" filter="fade">
                                      <p:cBhvr>
                                        <p:cTn id="79" dur="770" decel="100000"/>
                                        <p:tgtEl>
                                          <p:spTgt spid="401433"/>
                                        </p:tgtEl>
                                      </p:cBhvr>
                                    </p:animEffect>
                                    <p:animScale>
                                      <p:cBhvr>
                                        <p:cTn id="80" dur="770" decel="100000"/>
                                        <p:tgtEl>
                                          <p:spTgt spid="401433"/>
                                        </p:tgtEl>
                                      </p:cBhvr>
                                      <p:from x="10000" y="10000"/>
                                      <p:to x="200000" y="450000"/>
                                    </p:animScale>
                                    <p:animScale>
                                      <p:cBhvr>
                                        <p:cTn id="81" dur="1230" accel="100000" fill="hold">
                                          <p:stCondLst>
                                            <p:cond delay="770"/>
                                          </p:stCondLst>
                                        </p:cTn>
                                        <p:tgtEl>
                                          <p:spTgt spid="401433"/>
                                        </p:tgtEl>
                                      </p:cBhvr>
                                      <p:from x="200000" y="450000"/>
                                      <p:to x="100000" y="100000"/>
                                    </p:animScale>
                                    <p:set>
                                      <p:cBhvr>
                                        <p:cTn id="82" dur="770" fill="hold"/>
                                        <p:tgtEl>
                                          <p:spTgt spid="401433"/>
                                        </p:tgtEl>
                                        <p:attrNameLst>
                                          <p:attrName>ppt_x</p:attrName>
                                        </p:attrNameLst>
                                      </p:cBhvr>
                                      <p:to>
                                        <p:strVal val="(0.5)"/>
                                      </p:to>
                                    </p:set>
                                    <p:anim from="(0.5)" to="(#ppt_x)" calcmode="lin" valueType="num">
                                      <p:cBhvr>
                                        <p:cTn id="83" dur="1230" accel="100000" fill="hold">
                                          <p:stCondLst>
                                            <p:cond delay="770"/>
                                          </p:stCondLst>
                                        </p:cTn>
                                        <p:tgtEl>
                                          <p:spTgt spid="401433"/>
                                        </p:tgtEl>
                                        <p:attrNameLst>
                                          <p:attrName>ppt_x</p:attrName>
                                        </p:attrNameLst>
                                      </p:cBhvr>
                                    </p:anim>
                                    <p:set>
                                      <p:cBhvr>
                                        <p:cTn id="84" dur="770" fill="hold"/>
                                        <p:tgtEl>
                                          <p:spTgt spid="401433"/>
                                        </p:tgtEl>
                                        <p:attrNameLst>
                                          <p:attrName>ppt_y</p:attrName>
                                        </p:attrNameLst>
                                      </p:cBhvr>
                                      <p:to>
                                        <p:strVal val="(#ppt_y+0.4)"/>
                                      </p:to>
                                    </p:set>
                                    <p:anim from="(#ppt_y+0.4)" to="(#ppt_y)" calcmode="lin" valueType="num">
                                      <p:cBhvr>
                                        <p:cTn id="85" dur="1230" accel="100000" fill="hold">
                                          <p:stCondLst>
                                            <p:cond delay="770"/>
                                          </p:stCondLst>
                                        </p:cTn>
                                        <p:tgtEl>
                                          <p:spTgt spid="401433"/>
                                        </p:tgtEl>
                                        <p:attrNameLst>
                                          <p:attrName>ppt_y</p:attrName>
                                        </p:attrNameLst>
                                      </p:cBhvr>
                                    </p:anim>
                                  </p:childTnLst>
                                </p:cTn>
                              </p:par>
                            </p:childTnLst>
                          </p:cTn>
                        </p:par>
                      </p:childTnLst>
                    </p:cTn>
                  </p:par>
                  <p:par>
                    <p:cTn id="86" fill="hold">
                      <p:stCondLst>
                        <p:cond delay="indefinite"/>
                      </p:stCondLst>
                      <p:childTnLst>
                        <p:par>
                          <p:cTn id="87" fill="hold">
                            <p:stCondLst>
                              <p:cond delay="0"/>
                            </p:stCondLst>
                            <p:childTnLst>
                              <p:par>
                                <p:cTn id="88" presetID="31" presetClass="entr" presetSubtype="0" fill="hold" nodeType="clickEffect">
                                  <p:stCondLst>
                                    <p:cond delay="0"/>
                                  </p:stCondLst>
                                  <p:iterate type="lt">
                                    <p:tmPct val="5000"/>
                                  </p:iterate>
                                  <p:childTnLst>
                                    <p:set>
                                      <p:cBhvr>
                                        <p:cTn id="89" dur="1" fill="hold">
                                          <p:stCondLst>
                                            <p:cond delay="0"/>
                                          </p:stCondLst>
                                        </p:cTn>
                                        <p:tgtEl>
                                          <p:spTgt spid="401419"/>
                                        </p:tgtEl>
                                        <p:attrNameLst>
                                          <p:attrName>style.visibility</p:attrName>
                                        </p:attrNameLst>
                                      </p:cBhvr>
                                      <p:to>
                                        <p:strVal val="visible"/>
                                      </p:to>
                                    </p:set>
                                    <p:anim calcmode="lin" valueType="num">
                                      <p:cBhvr>
                                        <p:cTn id="90" dur="1000" fill="hold"/>
                                        <p:tgtEl>
                                          <p:spTgt spid="401419"/>
                                        </p:tgtEl>
                                        <p:attrNameLst>
                                          <p:attrName>ppt_w</p:attrName>
                                        </p:attrNameLst>
                                      </p:cBhvr>
                                      <p:tavLst>
                                        <p:tav tm="0">
                                          <p:val>
                                            <p:fltVal val="0.000000"/>
                                          </p:val>
                                        </p:tav>
                                        <p:tav tm="100000">
                                          <p:val>
                                            <p:strVal val="#ppt_w"/>
                                          </p:val>
                                        </p:tav>
                                      </p:tavLst>
                                    </p:anim>
                                    <p:anim calcmode="lin" valueType="num">
                                      <p:cBhvr>
                                        <p:cTn id="91" dur="1000" fill="hold"/>
                                        <p:tgtEl>
                                          <p:spTgt spid="401419"/>
                                        </p:tgtEl>
                                        <p:attrNameLst>
                                          <p:attrName>ppt_h</p:attrName>
                                        </p:attrNameLst>
                                      </p:cBhvr>
                                      <p:tavLst>
                                        <p:tav tm="0">
                                          <p:val>
                                            <p:fltVal val="0.000000"/>
                                          </p:val>
                                        </p:tav>
                                        <p:tav tm="100000">
                                          <p:val>
                                            <p:strVal val="#ppt_h"/>
                                          </p:val>
                                        </p:tav>
                                      </p:tavLst>
                                    </p:anim>
                                    <p:anim calcmode="lin" valueType="num">
                                      <p:cBhvr>
                                        <p:cTn id="92" dur="1000" fill="hold"/>
                                        <p:tgtEl>
                                          <p:spTgt spid="401419"/>
                                        </p:tgtEl>
                                        <p:attrNameLst>
                                          <p:attrName>style.rotation</p:attrName>
                                        </p:attrNameLst>
                                      </p:cBhvr>
                                      <p:tavLst>
                                        <p:tav tm="0">
                                          <p:val>
                                            <p:fltVal val="90.000000"/>
                                          </p:val>
                                        </p:tav>
                                        <p:tav tm="100000">
                                          <p:val>
                                            <p:fltVal val="0.000000"/>
                                          </p:val>
                                        </p:tav>
                                      </p:tavLst>
                                    </p:anim>
                                    <p:animEffect transition="in" filter="fade">
                                      <p:cBhvr>
                                        <p:cTn id="93" dur="1000"/>
                                        <p:tgtEl>
                                          <p:spTgt spid="401419"/>
                                        </p:tgtEl>
                                      </p:cBhvr>
                                    </p:animEffect>
                                  </p:childTnLst>
                                </p:cTn>
                              </p:par>
                            </p:childTnLst>
                          </p:cTn>
                        </p:par>
                      </p:childTnLst>
                    </p:cTn>
                  </p:par>
                  <p:par>
                    <p:cTn id="94" fill="hold">
                      <p:stCondLst>
                        <p:cond delay="indefinite"/>
                      </p:stCondLst>
                      <p:childTnLst>
                        <p:par>
                          <p:cTn id="95" fill="hold">
                            <p:stCondLst>
                              <p:cond delay="0"/>
                            </p:stCondLst>
                            <p:childTnLst>
                              <p:par>
                                <p:cTn id="96" presetID="27" presetClass="entr" presetSubtype="0" fill="hold" grpId="0" nodeType="clickEffect">
                                  <p:stCondLst>
                                    <p:cond delay="0"/>
                                  </p:stCondLst>
                                  <p:iterate type="lt">
                                    <p:tmPct val="50000"/>
                                  </p:iterate>
                                  <p:childTnLst>
                                    <p:set>
                                      <p:cBhvr>
                                        <p:cTn id="97" dur="1" fill="hold">
                                          <p:stCondLst>
                                            <p:cond delay="0"/>
                                          </p:stCondLst>
                                        </p:cTn>
                                        <p:tgtEl>
                                          <p:spTgt spid="401422"/>
                                        </p:tgtEl>
                                        <p:attrNameLst>
                                          <p:attrName>style.visibility</p:attrName>
                                        </p:attrNameLst>
                                      </p:cBhvr>
                                      <p:to>
                                        <p:strVal val="visible"/>
                                      </p:to>
                                    </p:set>
                                    <p:anim calcmode="discrete" valueType="clr">
                                      <p:cBhvr override="childStyle">
                                        <p:cTn id="98" dur="80"/>
                                        <p:tgtEl>
                                          <p:spTgt spid="401422"/>
                                        </p:tgtEl>
                                        <p:attrNameLst>
                                          <p:attrName>style.color</p:attrName>
                                        </p:attrNameLst>
                                      </p:cBhvr>
                                      <p:tavLst>
                                        <p:tav tm="0">
                                          <p:val>
                                            <p:clrVal>
                                              <a:schemeClr val="accent2"/>
                                            </p:clrVal>
                                          </p:val>
                                        </p:tav>
                                        <p:tav tm="50000">
                                          <p:val>
                                            <p:clrVal>
                                              <a:schemeClr val="hlink"/>
                                            </p:clrVal>
                                          </p:val>
                                        </p:tav>
                                      </p:tavLst>
                                    </p:anim>
                                    <p:anim calcmode="discrete" valueType="clr">
                                      <p:cBhvr>
                                        <p:cTn id="99" dur="80"/>
                                        <p:tgtEl>
                                          <p:spTgt spid="401422"/>
                                        </p:tgtEl>
                                        <p:attrNameLst>
                                          <p:attrName>fillcolor</p:attrName>
                                        </p:attrNameLst>
                                      </p:cBhvr>
                                      <p:tavLst>
                                        <p:tav tm="0">
                                          <p:val>
                                            <p:clrVal>
                                              <a:schemeClr val="accent2"/>
                                            </p:clrVal>
                                          </p:val>
                                        </p:tav>
                                        <p:tav tm="50000">
                                          <p:val>
                                            <p:clrVal>
                                              <a:schemeClr val="hlink"/>
                                            </p:clrVal>
                                          </p:val>
                                        </p:tav>
                                      </p:tavLst>
                                    </p:anim>
                                    <p:set>
                                      <p:cBhvr>
                                        <p:cTn id="100" dur="80"/>
                                        <p:tgtEl>
                                          <p:spTgt spid="401422"/>
                                        </p:tgtEl>
                                        <p:attrNameLst>
                                          <p:attrName>fill.type</p:attrName>
                                        </p:attrNameLst>
                                      </p:cBhvr>
                                      <p:to>
                                        <p:strVal val="solid"/>
                                      </p:to>
                                    </p:set>
                                  </p:childTnLst>
                                </p:cTn>
                              </p:par>
                            </p:childTnLst>
                          </p:cTn>
                        </p:par>
                      </p:childTnLst>
                    </p:cTn>
                  </p:par>
                  <p:par>
                    <p:cTn id="101" fill="hold">
                      <p:stCondLst>
                        <p:cond delay="indefinite"/>
                      </p:stCondLst>
                      <p:childTnLst>
                        <p:par>
                          <p:cTn id="102" fill="hold">
                            <p:stCondLst>
                              <p:cond delay="0"/>
                            </p:stCondLst>
                            <p:childTnLst>
                              <p:par>
                                <p:cTn id="103" presetID="27" presetClass="entr" presetSubtype="0" fill="hold" grpId="1" nodeType="clickEffect">
                                  <p:stCondLst>
                                    <p:cond delay="0"/>
                                  </p:stCondLst>
                                  <p:iterate type="lt">
                                    <p:tmPct val="50000"/>
                                  </p:iterate>
                                  <p:childTnLst>
                                    <p:set>
                                      <p:cBhvr>
                                        <p:cTn id="104" dur="1" fill="hold">
                                          <p:stCondLst>
                                            <p:cond delay="0"/>
                                          </p:stCondLst>
                                        </p:cTn>
                                        <p:tgtEl>
                                          <p:spTgt spid="401420"/>
                                        </p:tgtEl>
                                        <p:attrNameLst>
                                          <p:attrName>style.visibility</p:attrName>
                                        </p:attrNameLst>
                                      </p:cBhvr>
                                      <p:to>
                                        <p:strVal val="visible"/>
                                      </p:to>
                                    </p:set>
                                    <p:anim calcmode="discrete" valueType="clr">
                                      <p:cBhvr override="childStyle">
                                        <p:cTn id="105" dur="80"/>
                                        <p:tgtEl>
                                          <p:spTgt spid="401420"/>
                                        </p:tgtEl>
                                        <p:attrNameLst>
                                          <p:attrName>style.color</p:attrName>
                                        </p:attrNameLst>
                                      </p:cBhvr>
                                      <p:tavLst>
                                        <p:tav tm="0">
                                          <p:val>
                                            <p:clrVal>
                                              <a:schemeClr val="accent2"/>
                                            </p:clrVal>
                                          </p:val>
                                        </p:tav>
                                        <p:tav tm="50000">
                                          <p:val>
                                            <p:clrVal>
                                              <a:schemeClr val="hlink"/>
                                            </p:clrVal>
                                          </p:val>
                                        </p:tav>
                                      </p:tavLst>
                                    </p:anim>
                                    <p:anim calcmode="discrete" valueType="clr">
                                      <p:cBhvr>
                                        <p:cTn id="106" dur="80"/>
                                        <p:tgtEl>
                                          <p:spTgt spid="401420"/>
                                        </p:tgtEl>
                                        <p:attrNameLst>
                                          <p:attrName>fillcolor</p:attrName>
                                        </p:attrNameLst>
                                      </p:cBhvr>
                                      <p:tavLst>
                                        <p:tav tm="0">
                                          <p:val>
                                            <p:clrVal>
                                              <a:schemeClr val="accent2"/>
                                            </p:clrVal>
                                          </p:val>
                                        </p:tav>
                                        <p:tav tm="50000">
                                          <p:val>
                                            <p:clrVal>
                                              <a:schemeClr val="hlink"/>
                                            </p:clrVal>
                                          </p:val>
                                        </p:tav>
                                      </p:tavLst>
                                    </p:anim>
                                    <p:set>
                                      <p:cBhvr>
                                        <p:cTn id="107" dur="80"/>
                                        <p:tgtEl>
                                          <p:spTgt spid="401420"/>
                                        </p:tgtEl>
                                        <p:attrNameLst>
                                          <p:attrName>fill.type</p:attrName>
                                        </p:attrNameLst>
                                      </p:cBhvr>
                                      <p:to>
                                        <p:strVal val="solid"/>
                                      </p:to>
                                    </p:se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401421"/>
                                        </p:tgtEl>
                                        <p:attrNameLst>
                                          <p:attrName>style.visibility</p:attrName>
                                        </p:attrNameLst>
                                      </p:cBhvr>
                                      <p:to>
                                        <p:strVal val="visible"/>
                                      </p:to>
                                    </p:set>
                                    <p:animEffect transition="in" filter="blinds(horizontal)">
                                      <p:cBhvr>
                                        <p:cTn id="112" dur="500"/>
                                        <p:tgtEl>
                                          <p:spTgt spid="401421"/>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4" fill="hold" grpId="0" nodeType="clickEffect">
                                  <p:stCondLst>
                                    <p:cond delay="0"/>
                                  </p:stCondLst>
                                  <p:childTnLst>
                                    <p:set>
                                      <p:cBhvr>
                                        <p:cTn id="116" dur="1" fill="hold">
                                          <p:stCondLst>
                                            <p:cond delay="0"/>
                                          </p:stCondLst>
                                        </p:cTn>
                                        <p:tgtEl>
                                          <p:spTgt spid="401429"/>
                                        </p:tgtEl>
                                        <p:attrNameLst>
                                          <p:attrName>style.visibility</p:attrName>
                                        </p:attrNameLst>
                                      </p:cBhvr>
                                      <p:to>
                                        <p:strVal val="visible"/>
                                      </p:to>
                                    </p:set>
                                    <p:animEffect transition="in" filter="wheel(4)">
                                      <p:cBhvr>
                                        <p:cTn id="117" dur="2000"/>
                                        <p:tgtEl>
                                          <p:spTgt spid="401429"/>
                                        </p:tgtEl>
                                      </p:cBhvr>
                                    </p:animEffect>
                                  </p:childTnLst>
                                </p:cTn>
                              </p:par>
                            </p:childTnLst>
                          </p:cTn>
                        </p:par>
                      </p:childTnLst>
                    </p:cTn>
                  </p:par>
                  <p:par>
                    <p:cTn id="118" fill="hold">
                      <p:stCondLst>
                        <p:cond delay="indefinite"/>
                      </p:stCondLst>
                      <p:childTnLst>
                        <p:par>
                          <p:cTn id="119" fill="hold">
                            <p:stCondLst>
                              <p:cond delay="0"/>
                            </p:stCondLst>
                            <p:childTnLst>
                              <p:par>
                                <p:cTn id="120" presetID="27" presetClass="entr" presetSubtype="0" fill="hold" grpId="0" nodeType="clickEffect">
                                  <p:stCondLst>
                                    <p:cond delay="0"/>
                                  </p:stCondLst>
                                  <p:iterate type="lt">
                                    <p:tmPct val="50000"/>
                                  </p:iterate>
                                  <p:childTnLst>
                                    <p:set>
                                      <p:cBhvr>
                                        <p:cTn id="121" dur="1" fill="hold">
                                          <p:stCondLst>
                                            <p:cond delay="0"/>
                                          </p:stCondLst>
                                        </p:cTn>
                                        <p:tgtEl>
                                          <p:spTgt spid="401430"/>
                                        </p:tgtEl>
                                        <p:attrNameLst>
                                          <p:attrName>style.visibility</p:attrName>
                                        </p:attrNameLst>
                                      </p:cBhvr>
                                      <p:to>
                                        <p:strVal val="visible"/>
                                      </p:to>
                                    </p:set>
                                    <p:anim calcmode="discrete" valueType="clr">
                                      <p:cBhvr override="childStyle">
                                        <p:cTn id="122" dur="80"/>
                                        <p:tgtEl>
                                          <p:spTgt spid="401430"/>
                                        </p:tgtEl>
                                        <p:attrNameLst>
                                          <p:attrName>style.color</p:attrName>
                                        </p:attrNameLst>
                                      </p:cBhvr>
                                      <p:tavLst>
                                        <p:tav tm="0">
                                          <p:val>
                                            <p:clrVal>
                                              <a:schemeClr val="accent2"/>
                                            </p:clrVal>
                                          </p:val>
                                        </p:tav>
                                        <p:tav tm="50000">
                                          <p:val>
                                            <p:clrVal>
                                              <a:schemeClr val="hlink"/>
                                            </p:clrVal>
                                          </p:val>
                                        </p:tav>
                                      </p:tavLst>
                                    </p:anim>
                                    <p:anim calcmode="discrete" valueType="clr">
                                      <p:cBhvr>
                                        <p:cTn id="123" dur="80"/>
                                        <p:tgtEl>
                                          <p:spTgt spid="401430"/>
                                        </p:tgtEl>
                                        <p:attrNameLst>
                                          <p:attrName>fillcolor</p:attrName>
                                        </p:attrNameLst>
                                      </p:cBhvr>
                                      <p:tavLst>
                                        <p:tav tm="0">
                                          <p:val>
                                            <p:clrVal>
                                              <a:schemeClr val="accent2"/>
                                            </p:clrVal>
                                          </p:val>
                                        </p:tav>
                                        <p:tav tm="50000">
                                          <p:val>
                                            <p:clrVal>
                                              <a:schemeClr val="hlink"/>
                                            </p:clrVal>
                                          </p:val>
                                        </p:tav>
                                      </p:tavLst>
                                    </p:anim>
                                    <p:set>
                                      <p:cBhvr>
                                        <p:cTn id="124" dur="80"/>
                                        <p:tgtEl>
                                          <p:spTgt spid="401430"/>
                                        </p:tgtEl>
                                        <p:attrNameLst>
                                          <p:attrName>fill.type</p:attrName>
                                        </p:attrNameLst>
                                      </p:cBhvr>
                                      <p:to>
                                        <p:strVal val="solid"/>
                                      </p:to>
                                    </p:set>
                                  </p:childTnLst>
                                </p:cTn>
                              </p:par>
                            </p:childTnLst>
                          </p:cTn>
                        </p:par>
                      </p:childTnLst>
                    </p:cTn>
                  </p:par>
                  <p:par>
                    <p:cTn id="125" fill="hold">
                      <p:stCondLst>
                        <p:cond delay="indefinite"/>
                      </p:stCondLst>
                      <p:childTnLst>
                        <p:par>
                          <p:cTn id="126" fill="hold">
                            <p:stCondLst>
                              <p:cond delay="0"/>
                            </p:stCondLst>
                            <p:childTnLst>
                              <p:par>
                                <p:cTn id="127" presetID="27" presetClass="entr" presetSubtype="0" fill="hold" grpId="0" nodeType="clickEffect">
                                  <p:stCondLst>
                                    <p:cond delay="0"/>
                                  </p:stCondLst>
                                  <p:iterate type="lt">
                                    <p:tmPct val="50000"/>
                                  </p:iterate>
                                  <p:childTnLst>
                                    <p:set>
                                      <p:cBhvr>
                                        <p:cTn id="128" dur="1" fill="hold">
                                          <p:stCondLst>
                                            <p:cond delay="0"/>
                                          </p:stCondLst>
                                        </p:cTn>
                                        <p:tgtEl>
                                          <p:spTgt spid="401428"/>
                                        </p:tgtEl>
                                        <p:attrNameLst>
                                          <p:attrName>style.visibility</p:attrName>
                                        </p:attrNameLst>
                                      </p:cBhvr>
                                      <p:to>
                                        <p:strVal val="visible"/>
                                      </p:to>
                                    </p:set>
                                    <p:anim calcmode="discrete" valueType="clr">
                                      <p:cBhvr override="childStyle">
                                        <p:cTn id="129" dur="80"/>
                                        <p:tgtEl>
                                          <p:spTgt spid="401428"/>
                                        </p:tgtEl>
                                        <p:attrNameLst>
                                          <p:attrName>style.color</p:attrName>
                                        </p:attrNameLst>
                                      </p:cBhvr>
                                      <p:tavLst>
                                        <p:tav tm="0">
                                          <p:val>
                                            <p:clrVal>
                                              <a:schemeClr val="accent2"/>
                                            </p:clrVal>
                                          </p:val>
                                        </p:tav>
                                        <p:tav tm="50000">
                                          <p:val>
                                            <p:clrVal>
                                              <a:schemeClr val="hlink"/>
                                            </p:clrVal>
                                          </p:val>
                                        </p:tav>
                                      </p:tavLst>
                                    </p:anim>
                                    <p:anim calcmode="discrete" valueType="clr">
                                      <p:cBhvr>
                                        <p:cTn id="130" dur="80"/>
                                        <p:tgtEl>
                                          <p:spTgt spid="401428"/>
                                        </p:tgtEl>
                                        <p:attrNameLst>
                                          <p:attrName>fillcolor</p:attrName>
                                        </p:attrNameLst>
                                      </p:cBhvr>
                                      <p:tavLst>
                                        <p:tav tm="0">
                                          <p:val>
                                            <p:clrVal>
                                              <a:schemeClr val="accent2"/>
                                            </p:clrVal>
                                          </p:val>
                                        </p:tav>
                                        <p:tav tm="50000">
                                          <p:val>
                                            <p:clrVal>
                                              <a:schemeClr val="hlink"/>
                                            </p:clrVal>
                                          </p:val>
                                        </p:tav>
                                      </p:tavLst>
                                    </p:anim>
                                    <p:set>
                                      <p:cBhvr>
                                        <p:cTn id="131" dur="80"/>
                                        <p:tgtEl>
                                          <p:spTgt spid="40142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3" grpId="0" animBg="1" uiExpand="1" build="allAtOnce"/>
      <p:bldP spid="401414" grpId="0"/>
      <p:bldP spid="401415" grpId="0"/>
      <p:bldP spid="401420" grpId="1"/>
      <p:bldP spid="401421" grpId="0"/>
      <p:bldP spid="401422" grpId="0"/>
      <p:bldP spid="401424" grpId="0"/>
      <p:bldP spid="401425" grpId="0"/>
      <p:bldP spid="401425" grpId="1"/>
      <p:bldP spid="401427" grpId="0"/>
      <p:bldP spid="401428" grpId="0"/>
      <p:bldP spid="401429" grpId="0"/>
      <p:bldP spid="401430" grpId="0"/>
      <p:bldP spid="401431" grpId="1"/>
      <p:bldP spid="4014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矩形 10242"/>
          <p:cNvSpPr/>
          <p:nvPr/>
        </p:nvSpPr>
        <p:spPr>
          <a:xfrm>
            <a:off x="755650" y="1484313"/>
            <a:ext cx="5788025" cy="762000"/>
          </a:xfrm>
          <a:prstGeom prst="rect">
            <a:avLst/>
          </a:prstGeom>
          <a:noFill/>
          <a:ln w="9525">
            <a:noFill/>
          </a:ln>
        </p:spPr>
        <p:txBody>
          <a:bodyPr wrap="none" anchor="t">
            <a:spAutoFit/>
          </a:bodyPr>
          <a:p>
            <a:r>
              <a:rPr lang="zh-CN" altLang="en-US" sz="4400" dirty="0">
                <a:solidFill>
                  <a:srgbClr val="333300"/>
                </a:solidFill>
                <a:latin typeface="Arial" panose="020B0604020202020204" pitchFamily="34" charset="0"/>
                <a:ea typeface="宋体" panose="02010600030101010101" pitchFamily="2" charset="-122"/>
              </a:rPr>
              <a:t>引导定语从句的关系词</a:t>
            </a:r>
            <a:endParaRPr lang="zh-CN" altLang="en-US" sz="4400" dirty="0">
              <a:solidFill>
                <a:srgbClr val="333300"/>
              </a:solidFill>
              <a:latin typeface="Arial" panose="020B0604020202020204" pitchFamily="34" charset="0"/>
              <a:ea typeface="宋体" panose="02010600030101010101" pitchFamily="2" charset="-122"/>
            </a:endParaRPr>
          </a:p>
        </p:txBody>
      </p:sp>
      <p:sp>
        <p:nvSpPr>
          <p:cNvPr id="10244" name="矩形 10243"/>
          <p:cNvSpPr/>
          <p:nvPr/>
        </p:nvSpPr>
        <p:spPr>
          <a:xfrm>
            <a:off x="684213" y="2349500"/>
            <a:ext cx="2447925" cy="3387725"/>
          </a:xfrm>
          <a:prstGeom prst="rect">
            <a:avLst/>
          </a:prstGeom>
          <a:noFill/>
          <a:ln w="9525">
            <a:noFill/>
          </a:ln>
        </p:spPr>
        <p:txBody>
          <a:bodyPr anchor="t">
            <a:spAutoFit/>
          </a:bodyPr>
          <a:p>
            <a:r>
              <a:rPr lang="zh-CN" altLang="en-US" sz="3600" dirty="0">
                <a:solidFill>
                  <a:srgbClr val="FF00FF"/>
                </a:solidFill>
                <a:latin typeface="Arial" panose="020B0604020202020204" pitchFamily="34" charset="0"/>
                <a:ea typeface="宋体" panose="02010600030101010101" pitchFamily="2" charset="-122"/>
              </a:rPr>
              <a:t>指代人        </a:t>
            </a:r>
            <a:endParaRPr lang="zh-CN" altLang="en-US" sz="3600">
              <a:solidFill>
                <a:srgbClr val="FF00FF"/>
              </a:solidFill>
              <a:latin typeface="Monotype Corsiva" pitchFamily="66" charset="0"/>
              <a:ea typeface="宋体" panose="02010600030101010101" pitchFamily="2" charset="-122"/>
            </a:endParaRPr>
          </a:p>
          <a:p>
            <a:r>
              <a:rPr lang="zh-CN" altLang="en-US" sz="3600" dirty="0">
                <a:solidFill>
                  <a:srgbClr val="FF00FF"/>
                </a:solidFill>
                <a:latin typeface="Arial" panose="020B0604020202020204" pitchFamily="34" charset="0"/>
                <a:ea typeface="宋体" panose="02010600030101010101" pitchFamily="2" charset="-122"/>
              </a:rPr>
              <a:t>指代事物    </a:t>
            </a:r>
            <a:endParaRPr lang="zh-CN" altLang="en-US" sz="3600">
              <a:solidFill>
                <a:srgbClr val="FF00FF"/>
              </a:solidFill>
              <a:latin typeface="Monotype Corsiva" pitchFamily="66" charset="0"/>
              <a:ea typeface="宋体" panose="02010600030101010101" pitchFamily="2" charset="-122"/>
            </a:endParaRPr>
          </a:p>
          <a:p>
            <a:r>
              <a:rPr lang="zh-CN" altLang="en-US" sz="3600" dirty="0">
                <a:solidFill>
                  <a:srgbClr val="FF00FF"/>
                </a:solidFill>
                <a:latin typeface="Arial" panose="020B0604020202020204" pitchFamily="34" charset="0"/>
                <a:ea typeface="宋体" panose="02010600030101010101" pitchFamily="2" charset="-122"/>
              </a:rPr>
              <a:t>所属关系    </a:t>
            </a:r>
            <a:endParaRPr lang="zh-CN" altLang="en-US" sz="3600">
              <a:solidFill>
                <a:srgbClr val="FF00FF"/>
              </a:solidFill>
              <a:latin typeface="Monotype Corsiva" pitchFamily="66" charset="0"/>
              <a:ea typeface="宋体" panose="02010600030101010101" pitchFamily="2" charset="-122"/>
            </a:endParaRPr>
          </a:p>
          <a:p>
            <a:r>
              <a:rPr lang="zh-CN" altLang="en-US" sz="3600" dirty="0">
                <a:solidFill>
                  <a:srgbClr val="FF00FF"/>
                </a:solidFill>
                <a:latin typeface="Arial" panose="020B0604020202020204" pitchFamily="34" charset="0"/>
                <a:ea typeface="宋体" panose="02010600030101010101" pitchFamily="2" charset="-122"/>
              </a:rPr>
              <a:t>指地点        </a:t>
            </a:r>
            <a:endParaRPr lang="zh-CN" altLang="en-US" sz="3600">
              <a:solidFill>
                <a:srgbClr val="FF00FF"/>
              </a:solidFill>
              <a:latin typeface="Monotype Corsiva" pitchFamily="66" charset="0"/>
              <a:ea typeface="宋体" panose="02010600030101010101" pitchFamily="2" charset="-122"/>
            </a:endParaRPr>
          </a:p>
          <a:p>
            <a:r>
              <a:rPr lang="zh-CN" altLang="en-US" sz="3600" dirty="0">
                <a:solidFill>
                  <a:srgbClr val="FF00FF"/>
                </a:solidFill>
                <a:latin typeface="Arial" panose="020B0604020202020204" pitchFamily="34" charset="0"/>
                <a:ea typeface="宋体" panose="02010600030101010101" pitchFamily="2" charset="-122"/>
              </a:rPr>
              <a:t>指时间        </a:t>
            </a:r>
            <a:endParaRPr lang="zh-CN" altLang="en-US" sz="3600">
              <a:solidFill>
                <a:srgbClr val="FF00FF"/>
              </a:solidFill>
              <a:latin typeface="Monotype Corsiva" pitchFamily="66" charset="0"/>
              <a:ea typeface="宋体" panose="02010600030101010101" pitchFamily="2" charset="-122"/>
            </a:endParaRPr>
          </a:p>
          <a:p>
            <a:r>
              <a:rPr lang="zh-CN" altLang="en-US" sz="3600" dirty="0">
                <a:solidFill>
                  <a:srgbClr val="FF00FF"/>
                </a:solidFill>
                <a:latin typeface="Arial" panose="020B0604020202020204" pitchFamily="34" charset="0"/>
                <a:ea typeface="宋体" panose="02010600030101010101" pitchFamily="2" charset="-122"/>
              </a:rPr>
              <a:t>指原因       </a:t>
            </a:r>
            <a:endParaRPr lang="zh-CN" altLang="en-US" sz="3600">
              <a:solidFill>
                <a:srgbClr val="FF00FF"/>
              </a:solidFill>
              <a:latin typeface="Monotype Corsiva" pitchFamily="66" charset="0"/>
              <a:ea typeface="宋体" panose="02010600030101010101" pitchFamily="2" charset="-122"/>
            </a:endParaRPr>
          </a:p>
        </p:txBody>
      </p:sp>
      <p:sp>
        <p:nvSpPr>
          <p:cNvPr id="10245" name="矩形 10244"/>
          <p:cNvSpPr/>
          <p:nvPr/>
        </p:nvSpPr>
        <p:spPr>
          <a:xfrm>
            <a:off x="2627313" y="2349500"/>
            <a:ext cx="5472112" cy="3387725"/>
          </a:xfrm>
          <a:prstGeom prst="rect">
            <a:avLst/>
          </a:prstGeom>
          <a:noFill/>
          <a:ln w="9525">
            <a:noFill/>
          </a:ln>
        </p:spPr>
        <p:txBody>
          <a:bodyPr anchor="t">
            <a:spAutoFit/>
          </a:bodyPr>
          <a:p>
            <a:r>
              <a:rPr lang="en-US" altLang="zh-CN" sz="3600" dirty="0">
                <a:solidFill>
                  <a:srgbClr val="FF00FF"/>
                </a:solidFill>
                <a:latin typeface="Arial" panose="020B0604020202020204" pitchFamily="34" charset="0"/>
                <a:ea typeface="华文琥珀" pitchFamily="2" charset="-122"/>
              </a:rPr>
              <a:t>who</a:t>
            </a:r>
            <a:r>
              <a:rPr lang="zh-CN" altLang="en-US" sz="3600" dirty="0">
                <a:solidFill>
                  <a:srgbClr val="FF00FF"/>
                </a:solidFill>
                <a:latin typeface="Arial" panose="020B0604020202020204" pitchFamily="34" charset="0"/>
                <a:ea typeface="华文琥珀" pitchFamily="2" charset="-122"/>
              </a:rPr>
              <a:t>，</a:t>
            </a:r>
            <a:r>
              <a:rPr lang="en-US" altLang="zh-CN" sz="3600" dirty="0">
                <a:solidFill>
                  <a:srgbClr val="FF00FF"/>
                </a:solidFill>
                <a:latin typeface="Arial" panose="020B0604020202020204" pitchFamily="34" charset="0"/>
                <a:ea typeface="华文琥珀" pitchFamily="2" charset="-122"/>
              </a:rPr>
              <a:t>whom</a:t>
            </a:r>
            <a:r>
              <a:rPr lang="zh-CN" altLang="en-US" sz="3600" dirty="0">
                <a:solidFill>
                  <a:srgbClr val="FF00FF"/>
                </a:solidFill>
                <a:latin typeface="Arial" panose="020B0604020202020204" pitchFamily="34" charset="0"/>
                <a:ea typeface="华文琥珀" pitchFamily="2" charset="-122"/>
              </a:rPr>
              <a:t>，</a:t>
            </a:r>
            <a:r>
              <a:rPr lang="en-US" altLang="zh-CN" sz="3600">
                <a:solidFill>
                  <a:srgbClr val="FF00FF"/>
                </a:solidFill>
                <a:latin typeface="Arial" panose="020B0604020202020204" pitchFamily="34" charset="0"/>
                <a:ea typeface="华文琥珀" pitchFamily="2" charset="-122"/>
              </a:rPr>
              <a:t>that</a:t>
            </a:r>
            <a:endParaRPr lang="en-US" altLang="zh-CN" sz="3600">
              <a:solidFill>
                <a:srgbClr val="FF00FF"/>
              </a:solidFill>
              <a:latin typeface="Arial" panose="020B0604020202020204" pitchFamily="34" charset="0"/>
              <a:ea typeface="华文琥珀" pitchFamily="2" charset="-122"/>
            </a:endParaRPr>
          </a:p>
          <a:p>
            <a:r>
              <a:rPr lang="en-US" altLang="zh-CN" sz="3600" dirty="0">
                <a:solidFill>
                  <a:srgbClr val="FF00FF"/>
                </a:solidFill>
                <a:latin typeface="Arial" panose="020B0604020202020204" pitchFamily="34" charset="0"/>
                <a:ea typeface="华文琥珀" pitchFamily="2" charset="-122"/>
              </a:rPr>
              <a:t>which</a:t>
            </a:r>
            <a:r>
              <a:rPr lang="zh-CN" altLang="en-US" sz="3600" dirty="0">
                <a:solidFill>
                  <a:srgbClr val="FF00FF"/>
                </a:solidFill>
                <a:latin typeface="Arial" panose="020B0604020202020204" pitchFamily="34" charset="0"/>
                <a:ea typeface="华文琥珀" pitchFamily="2" charset="-122"/>
              </a:rPr>
              <a:t>，</a:t>
            </a:r>
            <a:r>
              <a:rPr lang="en-US" altLang="zh-CN" sz="3600">
                <a:solidFill>
                  <a:srgbClr val="FF00FF"/>
                </a:solidFill>
                <a:latin typeface="Arial" panose="020B0604020202020204" pitchFamily="34" charset="0"/>
                <a:ea typeface="华文琥珀" pitchFamily="2" charset="-122"/>
              </a:rPr>
              <a:t>that</a:t>
            </a:r>
            <a:endParaRPr lang="en-US" altLang="zh-CN" sz="3600">
              <a:solidFill>
                <a:srgbClr val="FF00FF"/>
              </a:solidFill>
              <a:latin typeface="Arial" panose="020B0604020202020204" pitchFamily="34" charset="0"/>
              <a:ea typeface="华文琥珀" pitchFamily="2" charset="-122"/>
            </a:endParaRPr>
          </a:p>
          <a:p>
            <a:r>
              <a:rPr lang="en-US" altLang="zh-CN" sz="3600" dirty="0">
                <a:solidFill>
                  <a:srgbClr val="FF00FF"/>
                </a:solidFill>
                <a:latin typeface="Arial" panose="020B0604020202020204" pitchFamily="34" charset="0"/>
                <a:ea typeface="华文琥珀" pitchFamily="2" charset="-122"/>
              </a:rPr>
              <a:t>whose</a:t>
            </a:r>
            <a:r>
              <a:rPr lang="zh-CN" altLang="en-US" sz="3600" dirty="0">
                <a:solidFill>
                  <a:srgbClr val="FF00FF"/>
                </a:solidFill>
                <a:latin typeface="Arial" panose="020B0604020202020204" pitchFamily="34" charset="0"/>
                <a:ea typeface="华文琥珀" pitchFamily="2" charset="-122"/>
              </a:rPr>
              <a:t>，</a:t>
            </a:r>
            <a:r>
              <a:rPr lang="en-US" altLang="zh-CN" sz="3600">
                <a:solidFill>
                  <a:srgbClr val="FF00FF"/>
                </a:solidFill>
                <a:latin typeface="Arial" panose="020B0604020202020204" pitchFamily="34" charset="0"/>
                <a:ea typeface="华文琥珀" pitchFamily="2" charset="-122"/>
              </a:rPr>
              <a:t>of which</a:t>
            </a:r>
            <a:endParaRPr lang="en-US" altLang="zh-CN" sz="3600">
              <a:solidFill>
                <a:srgbClr val="FF00FF"/>
              </a:solidFill>
              <a:latin typeface="Arial" panose="020B0604020202020204" pitchFamily="34" charset="0"/>
              <a:ea typeface="华文琥珀" pitchFamily="2" charset="-122"/>
            </a:endParaRPr>
          </a:p>
          <a:p>
            <a:r>
              <a:rPr lang="en-US" altLang="zh-CN" sz="3600">
                <a:solidFill>
                  <a:srgbClr val="FF00FF"/>
                </a:solidFill>
                <a:latin typeface="Arial" panose="020B0604020202020204" pitchFamily="34" charset="0"/>
                <a:ea typeface="华文琥珀" pitchFamily="2" charset="-122"/>
              </a:rPr>
              <a:t>where</a:t>
            </a:r>
            <a:endParaRPr lang="en-US" altLang="zh-CN" sz="3600">
              <a:solidFill>
                <a:srgbClr val="FF00FF"/>
              </a:solidFill>
              <a:latin typeface="Arial" panose="020B0604020202020204" pitchFamily="34" charset="0"/>
              <a:ea typeface="华文琥珀" pitchFamily="2" charset="-122"/>
            </a:endParaRPr>
          </a:p>
          <a:p>
            <a:r>
              <a:rPr lang="en-US" altLang="zh-CN" sz="3600">
                <a:solidFill>
                  <a:srgbClr val="FF00FF"/>
                </a:solidFill>
                <a:latin typeface="Arial" panose="020B0604020202020204" pitchFamily="34" charset="0"/>
                <a:ea typeface="华文琥珀" pitchFamily="2" charset="-122"/>
              </a:rPr>
              <a:t>when</a:t>
            </a:r>
            <a:endParaRPr lang="en-US" altLang="zh-CN" sz="3600">
              <a:solidFill>
                <a:srgbClr val="FF00FF"/>
              </a:solidFill>
              <a:latin typeface="Arial" panose="020B0604020202020204" pitchFamily="34" charset="0"/>
              <a:ea typeface="华文琥珀" pitchFamily="2" charset="-122"/>
            </a:endParaRPr>
          </a:p>
          <a:p>
            <a:r>
              <a:rPr lang="en-US" altLang="zh-CN" sz="3600">
                <a:solidFill>
                  <a:srgbClr val="FF00FF"/>
                </a:solidFill>
                <a:latin typeface="Arial" panose="020B0604020202020204" pitchFamily="34" charset="0"/>
                <a:ea typeface="华文琥珀" pitchFamily="2" charset="-122"/>
              </a:rPr>
              <a:t>why</a:t>
            </a:r>
            <a:endParaRPr lang="en-US" altLang="zh-CN" sz="3600">
              <a:solidFill>
                <a:srgbClr val="FF00FF"/>
              </a:solidFill>
              <a:latin typeface="Arial" panose="020B0604020202020204" pitchFamily="34" charset="0"/>
              <a:ea typeface="华文琥珀" pitchFamily="2" charset="-122"/>
            </a:endParaRPr>
          </a:p>
        </p:txBody>
      </p:sp>
      <p:sp>
        <p:nvSpPr>
          <p:cNvPr id="10246" name="矩形 10245"/>
          <p:cNvSpPr/>
          <p:nvPr/>
        </p:nvSpPr>
        <p:spPr>
          <a:xfrm>
            <a:off x="7308850" y="2133600"/>
            <a:ext cx="649288" cy="2289175"/>
          </a:xfrm>
          <a:prstGeom prst="rect">
            <a:avLst/>
          </a:prstGeom>
          <a:solidFill>
            <a:srgbClr val="00FFFF"/>
          </a:solidFill>
          <a:ln w="9525">
            <a:noFill/>
          </a:ln>
        </p:spPr>
        <p:txBody>
          <a:bodyPr anchor="t">
            <a:spAutoFit/>
          </a:bodyPr>
          <a:p>
            <a:r>
              <a:rPr lang="zh-CN" altLang="en-US" sz="3600" dirty="0">
                <a:solidFill>
                  <a:srgbClr val="CC3300"/>
                </a:solidFill>
                <a:latin typeface="Arial" panose="020B0604020202020204" pitchFamily="34" charset="0"/>
                <a:ea typeface="华文琥珀" pitchFamily="2" charset="-122"/>
              </a:rPr>
              <a:t>关系代词</a:t>
            </a:r>
            <a:endParaRPr lang="zh-CN" altLang="en-US" sz="3600">
              <a:solidFill>
                <a:srgbClr val="CC3300"/>
              </a:solidFill>
              <a:latin typeface="Arial" panose="020B0604020202020204" pitchFamily="34" charset="0"/>
              <a:ea typeface="华文琥珀" pitchFamily="2" charset="-122"/>
            </a:endParaRPr>
          </a:p>
        </p:txBody>
      </p:sp>
      <p:sp>
        <p:nvSpPr>
          <p:cNvPr id="10247" name="矩形 10246"/>
          <p:cNvSpPr/>
          <p:nvPr/>
        </p:nvSpPr>
        <p:spPr>
          <a:xfrm>
            <a:off x="4643438" y="4005263"/>
            <a:ext cx="720725" cy="2289175"/>
          </a:xfrm>
          <a:prstGeom prst="rect">
            <a:avLst/>
          </a:prstGeom>
          <a:solidFill>
            <a:srgbClr val="00FFFF"/>
          </a:solidFill>
          <a:ln w="9525">
            <a:noFill/>
          </a:ln>
        </p:spPr>
        <p:txBody>
          <a:bodyPr anchor="t">
            <a:spAutoFit/>
          </a:bodyPr>
          <a:p>
            <a:r>
              <a:rPr lang="zh-CN" altLang="en-US" sz="3600" dirty="0">
                <a:solidFill>
                  <a:srgbClr val="CC3300"/>
                </a:solidFill>
                <a:latin typeface="Arial" panose="020B0604020202020204" pitchFamily="34" charset="0"/>
                <a:ea typeface="华文琥珀" pitchFamily="2" charset="-122"/>
              </a:rPr>
              <a:t>关系副词</a:t>
            </a:r>
            <a:endParaRPr lang="zh-CN" altLang="en-US" sz="3600">
              <a:solidFill>
                <a:srgbClr val="CC3300"/>
              </a:solidFill>
              <a:latin typeface="Arial" panose="020B0604020202020204" pitchFamily="34" charset="0"/>
              <a:ea typeface="华文琥珀" pitchFamily="2" charset="-122"/>
            </a:endParaRPr>
          </a:p>
        </p:txBody>
      </p:sp>
      <p:sp>
        <p:nvSpPr>
          <p:cNvPr id="10248" name="左大括号 10247"/>
          <p:cNvSpPr/>
          <p:nvPr/>
        </p:nvSpPr>
        <p:spPr>
          <a:xfrm flipH="1">
            <a:off x="6804025" y="2565400"/>
            <a:ext cx="215900" cy="1368425"/>
          </a:xfrm>
          <a:prstGeom prst="leftBrace">
            <a:avLst>
              <a:gd name="adj1" fmla="val 52525"/>
              <a:gd name="adj2" fmla="val 50755"/>
            </a:avLst>
          </a:prstGeom>
          <a:solidFill>
            <a:schemeClr val="bg1"/>
          </a:solidFill>
          <a:ln w="47625" cap="flat" cmpd="sng">
            <a:solidFill>
              <a:srgbClr val="FF0000"/>
            </a:solidFill>
            <a:prstDash val="solid"/>
            <a:round/>
            <a:headEnd type="none" w="med" len="med"/>
            <a:tailEnd type="none" w="med" len="med"/>
          </a:ln>
        </p:spPr>
        <p:txBody>
          <a:bodyPr wrap="none" anchor="ctr"/>
          <a:p>
            <a:pPr algn="ctr"/>
            <a:endParaRPr lang="zh-CN" altLang="en-US" sz="1800" dirty="0">
              <a:solidFill>
                <a:schemeClr val="hlink"/>
              </a:solidFill>
              <a:latin typeface="Tahoma" panose="020B0604030504040204" pitchFamily="34" charset="0"/>
              <a:ea typeface="宋体" panose="02010600030101010101" pitchFamily="2" charset="-122"/>
            </a:endParaRPr>
          </a:p>
        </p:txBody>
      </p:sp>
      <p:sp>
        <p:nvSpPr>
          <p:cNvPr id="10249" name="左大括号 10248"/>
          <p:cNvSpPr/>
          <p:nvPr/>
        </p:nvSpPr>
        <p:spPr>
          <a:xfrm flipH="1">
            <a:off x="4211638" y="4292600"/>
            <a:ext cx="215900" cy="1368425"/>
          </a:xfrm>
          <a:prstGeom prst="leftBrace">
            <a:avLst>
              <a:gd name="adj1" fmla="val 52525"/>
              <a:gd name="adj2" fmla="val 50755"/>
            </a:avLst>
          </a:prstGeom>
          <a:solidFill>
            <a:schemeClr val="bg1"/>
          </a:solidFill>
          <a:ln w="47625" cap="flat" cmpd="sng">
            <a:solidFill>
              <a:srgbClr val="FF0000"/>
            </a:solidFill>
            <a:prstDash val="solid"/>
            <a:round/>
            <a:headEnd type="none" w="med" len="med"/>
            <a:tailEnd type="none" w="med" len="med"/>
          </a:ln>
        </p:spPr>
        <p:txBody>
          <a:bodyPr wrap="none" anchor="ctr"/>
          <a:p>
            <a:pPr algn="ctr"/>
            <a:endParaRPr lang="zh-CN" altLang="en-US" sz="1800" dirty="0">
              <a:solidFill>
                <a:schemeClr val="hlink"/>
              </a:solidFill>
              <a:latin typeface="Tahoma" panose="020B0604030504040204" pitchFamily="34" charset="0"/>
              <a:ea typeface="宋体" panose="02010600030101010101" pitchFamily="2" charset="-122"/>
            </a:endParaRPr>
          </a:p>
        </p:txBody>
      </p:sp>
      <p:sp>
        <p:nvSpPr>
          <p:cNvPr id="18440" name="矩形 10249"/>
          <p:cNvSpPr/>
          <p:nvPr/>
        </p:nvSpPr>
        <p:spPr>
          <a:xfrm>
            <a:off x="609600" y="381000"/>
            <a:ext cx="7848600" cy="981075"/>
          </a:xfrm>
          <a:prstGeom prst="rect">
            <a:avLst/>
          </a:prstGeom>
        </p:spPr>
        <p:txBody>
          <a:bodyPr wrap="none" fromWordArt="1">
            <a:prstTxWarp prst="textPlain">
              <a:avLst>
                <a:gd name="adj" fmla="val 50000"/>
              </a:avLst>
            </a:prstTxWarp>
            <a:normAutofit/>
          </a:bodyPr>
          <a:p>
            <a:pPr algn="ctr"/>
            <a:endParaRPr lang="zh-CN" altLang="en-US" sz="4000">
              <a:ln w="9525" cap="flat" cmpd="sng">
                <a:solidFill>
                  <a:srgbClr val="FFFF00"/>
                </a:solidFill>
                <a:prstDash val="sysDot"/>
                <a:round/>
                <a:headEnd type="none" w="med" len="med"/>
                <a:tailEnd type="none" w="med" len="med"/>
              </a:ln>
              <a:solidFill>
                <a:srgbClr val="FFFF00"/>
              </a:solidFill>
              <a:latin typeface="隶书" charset="0"/>
              <a:ea typeface="隶书" charset="0"/>
            </a:endParaRPr>
          </a:p>
        </p:txBody>
      </p:sp>
    </p:spTree>
  </p:cSld>
  <p:clrMapOvr>
    <a:masterClrMapping/>
  </p:clrMapOvr>
  <p:transition>
    <p:wheel spokes="4"/>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blinds(horizontal)">
                                      <p:cBhvr>
                                        <p:cTn id="7" dur="500"/>
                                        <p:tgtEl>
                                          <p:spTgt spid="10244"/>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iterate type="lt">
                                    <p:tmAbs val="0"/>
                                  </p:iterate>
                                  <p:childTnLst>
                                    <p:set>
                                      <p:cBhvr>
                                        <p:cTn id="11" dur="1" fill="hold">
                                          <p:stCondLst>
                                            <p:cond delay="0"/>
                                          </p:stCondLst>
                                        </p:cTn>
                                        <p:tgtEl>
                                          <p:spTgt spid="10245">
                                            <p:txEl>
                                              <p:charRg st="0" end="14"/>
                                            </p:txEl>
                                          </p:spTgt>
                                        </p:tgtEl>
                                        <p:attrNameLst>
                                          <p:attrName>style.visibility</p:attrName>
                                        </p:attrNameLst>
                                      </p:cBhvr>
                                      <p:to>
                                        <p:strVal val="visible"/>
                                      </p:to>
                                    </p:set>
                                    <p:anim calcmode="lin" valueType="num">
                                      <p:cBhvr>
                                        <p:cTn id="12" dur="500" fill="hold"/>
                                        <p:tgtEl>
                                          <p:spTgt spid="10245">
                                            <p:txEl>
                                              <p:charRg st="0" end="14"/>
                                            </p:txEl>
                                          </p:spTgt>
                                        </p:tgtEl>
                                        <p:attrNameLst>
                                          <p:attrName>ppt_w</p:attrName>
                                        </p:attrNameLst>
                                      </p:cBhvr>
                                      <p:tavLst>
                                        <p:tav tm="0">
                                          <p:val>
                                            <p:fltVal val="0.000000"/>
                                          </p:val>
                                        </p:tav>
                                        <p:tav tm="100000">
                                          <p:val>
                                            <p:strVal val="#ppt_w"/>
                                          </p:val>
                                        </p:tav>
                                      </p:tavLst>
                                    </p:anim>
                                    <p:anim calcmode="lin" valueType="num">
                                      <p:cBhvr>
                                        <p:cTn id="13" dur="500" fill="hold"/>
                                        <p:tgtEl>
                                          <p:spTgt spid="10245">
                                            <p:txEl>
                                              <p:charRg st="0" end="14"/>
                                            </p:txEl>
                                          </p:spTgt>
                                        </p:tgtEl>
                                        <p:attrNameLst>
                                          <p:attrName>ppt_h</p:attrName>
                                        </p:attrNameLst>
                                      </p:cBhvr>
                                      <p:tavLst>
                                        <p:tav tm="0">
                                          <p:val>
                                            <p:fltVal val="0.000000"/>
                                          </p:val>
                                        </p:tav>
                                        <p:tav tm="100000">
                                          <p:val>
                                            <p:strVal val="#ppt_h"/>
                                          </p:val>
                                        </p:tav>
                                      </p:tavLst>
                                    </p:anim>
                                    <p:anim calcmode="lin" valueType="num">
                                      <p:cBhvr>
                                        <p:cTn id="14" dur="500" fill="hold"/>
                                        <p:tgtEl>
                                          <p:spTgt spid="10245">
                                            <p:txEl>
                                              <p:charRg st="0" end="14"/>
                                            </p:txEl>
                                          </p:spTgt>
                                        </p:tgtEl>
                                        <p:attrNameLst>
                                          <p:attrName>style.rotation</p:attrName>
                                        </p:attrNameLst>
                                      </p:cBhvr>
                                      <p:tavLst>
                                        <p:tav tm="0">
                                          <p:val>
                                            <p:fltVal val="360.000000"/>
                                          </p:val>
                                        </p:tav>
                                        <p:tav tm="100000">
                                          <p:val>
                                            <p:fltVal val="0.000000"/>
                                          </p:val>
                                        </p:tav>
                                      </p:tavLst>
                                    </p:anim>
                                    <p:animEffect transition="in" filter="fade">
                                      <p:cBhvr>
                                        <p:cTn id="15" dur="500"/>
                                        <p:tgtEl>
                                          <p:spTgt spid="10245">
                                            <p:txEl>
                                              <p:charRg st="0" end="1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iterate type="lt">
                                    <p:tmAbs val="0"/>
                                  </p:iterate>
                                  <p:childTnLst>
                                    <p:set>
                                      <p:cBhvr>
                                        <p:cTn id="19" dur="1" fill="hold">
                                          <p:stCondLst>
                                            <p:cond delay="0"/>
                                          </p:stCondLst>
                                        </p:cTn>
                                        <p:tgtEl>
                                          <p:spTgt spid="10245">
                                            <p:txEl>
                                              <p:charRg st="14" end="25"/>
                                            </p:txEl>
                                          </p:spTgt>
                                        </p:tgtEl>
                                        <p:attrNameLst>
                                          <p:attrName>style.visibility</p:attrName>
                                        </p:attrNameLst>
                                      </p:cBhvr>
                                      <p:to>
                                        <p:strVal val="visible"/>
                                      </p:to>
                                    </p:set>
                                    <p:animEffect transition="in" filter="box(in)">
                                      <p:cBhvr>
                                        <p:cTn id="20" dur="500"/>
                                        <p:tgtEl>
                                          <p:spTgt spid="10245">
                                            <p:txEl>
                                              <p:charRg st="14" end="2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iterate type="lt">
                                    <p:tmAbs val="0"/>
                                  </p:iterate>
                                  <p:childTnLst>
                                    <p:set>
                                      <p:cBhvr>
                                        <p:cTn id="24" dur="1" fill="hold">
                                          <p:stCondLst>
                                            <p:cond delay="0"/>
                                          </p:stCondLst>
                                        </p:cTn>
                                        <p:tgtEl>
                                          <p:spTgt spid="10245">
                                            <p:txEl>
                                              <p:charRg st="25" end="40"/>
                                            </p:txEl>
                                          </p:spTgt>
                                        </p:tgtEl>
                                        <p:attrNameLst>
                                          <p:attrName>style.visibility</p:attrName>
                                        </p:attrNameLst>
                                      </p:cBhvr>
                                      <p:to>
                                        <p:strVal val="visible"/>
                                      </p:to>
                                    </p:set>
                                    <p:animEffect transition="in" filter="checkerboard(across)">
                                      <p:cBhvr>
                                        <p:cTn id="25" dur="500"/>
                                        <p:tgtEl>
                                          <p:spTgt spid="10245">
                                            <p:txEl>
                                              <p:charRg st="25" end="4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10245">
                                            <p:txEl>
                                              <p:charRg st="40" end="46"/>
                                            </p:txEl>
                                          </p:spTgt>
                                        </p:tgtEl>
                                        <p:attrNameLst>
                                          <p:attrName>style.visibility</p:attrName>
                                        </p:attrNameLst>
                                      </p:cBhvr>
                                      <p:to>
                                        <p:strVal val="visible"/>
                                      </p:to>
                                    </p:set>
                                    <p:animEffect transition="in" filter="slide(fromBottom)">
                                      <p:cBhvr>
                                        <p:cTn id="30" dur="500"/>
                                        <p:tgtEl>
                                          <p:spTgt spid="10245">
                                            <p:txEl>
                                              <p:charRg st="40" end="4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3" presetClass="entr" presetSubtype="16" fill="hold" nodeType="clickEffect">
                                  <p:stCondLst>
                                    <p:cond delay="0"/>
                                  </p:stCondLst>
                                  <p:childTnLst>
                                    <p:set>
                                      <p:cBhvr>
                                        <p:cTn id="34" dur="1" fill="hold">
                                          <p:stCondLst>
                                            <p:cond delay="0"/>
                                          </p:stCondLst>
                                        </p:cTn>
                                        <p:tgtEl>
                                          <p:spTgt spid="10245">
                                            <p:txEl>
                                              <p:charRg st="46" end="51"/>
                                            </p:txEl>
                                          </p:spTgt>
                                        </p:tgtEl>
                                        <p:attrNameLst>
                                          <p:attrName>style.visibility</p:attrName>
                                        </p:attrNameLst>
                                      </p:cBhvr>
                                      <p:to>
                                        <p:strVal val="visible"/>
                                      </p:to>
                                    </p:set>
                                    <p:animEffect transition="in" filter="plus(in)">
                                      <p:cBhvr>
                                        <p:cTn id="35" dur="2000"/>
                                        <p:tgtEl>
                                          <p:spTgt spid="10245">
                                            <p:txEl>
                                              <p:charRg st="46" end="5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3" presetClass="entr" presetSubtype="16" fill="hold" nodeType="clickEffect">
                                  <p:stCondLst>
                                    <p:cond delay="0"/>
                                  </p:stCondLst>
                                  <p:childTnLst>
                                    <p:set>
                                      <p:cBhvr>
                                        <p:cTn id="39" dur="1" fill="hold">
                                          <p:stCondLst>
                                            <p:cond delay="0"/>
                                          </p:stCondLst>
                                        </p:cTn>
                                        <p:tgtEl>
                                          <p:spTgt spid="10245">
                                            <p:txEl>
                                              <p:charRg st="51" end="55"/>
                                            </p:txEl>
                                          </p:spTgt>
                                        </p:tgtEl>
                                        <p:attrNameLst>
                                          <p:attrName>style.visibility</p:attrName>
                                        </p:attrNameLst>
                                      </p:cBhvr>
                                      <p:to>
                                        <p:strVal val="visible"/>
                                      </p:to>
                                    </p:set>
                                    <p:anim calcmode="lin" valueType="num">
                                      <p:cBhvr>
                                        <p:cTn id="40" dur="500" fill="hold"/>
                                        <p:tgtEl>
                                          <p:spTgt spid="10245">
                                            <p:txEl>
                                              <p:charRg st="51" end="55"/>
                                            </p:txEl>
                                          </p:spTgt>
                                        </p:tgtEl>
                                        <p:attrNameLst>
                                          <p:attrName>ppt_w</p:attrName>
                                        </p:attrNameLst>
                                      </p:cBhvr>
                                      <p:tavLst>
                                        <p:tav tm="0">
                                          <p:val>
                                            <p:fltVal val="0.000000"/>
                                          </p:val>
                                        </p:tav>
                                        <p:tav tm="100000">
                                          <p:val>
                                            <p:strVal val="#ppt_w"/>
                                          </p:val>
                                        </p:tav>
                                      </p:tavLst>
                                    </p:anim>
                                    <p:anim calcmode="lin" valueType="num">
                                      <p:cBhvr>
                                        <p:cTn id="41" dur="500" fill="hold"/>
                                        <p:tgtEl>
                                          <p:spTgt spid="10245">
                                            <p:txEl>
                                              <p:charRg st="51" end="55"/>
                                            </p:txEl>
                                          </p:spTgt>
                                        </p:tgtEl>
                                        <p:attrNameLst>
                                          <p:attrName>ppt_h</p:attrName>
                                        </p:attrNameLst>
                                      </p:cBhvr>
                                      <p:tavLst>
                                        <p:tav tm="0">
                                          <p:val>
                                            <p:fltVal val="0.000000"/>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20" presetClass="emph" presetSubtype="0" fill="hold" nodeType="clickEffect">
                                  <p:stCondLst>
                                    <p:cond delay="0"/>
                                  </p:stCondLst>
                                  <p:iterate type="lt">
                                    <p:tmPct val="10000"/>
                                  </p:iterate>
                                  <p:childTnLst>
                                    <p:set>
                                      <p:cBhvr override="childStyle">
                                        <p:cTn id="45" dur="500" autoRev="1" fill="hold"/>
                                        <p:tgtEl>
                                          <p:spTgt spid="10245">
                                            <p:txEl>
                                              <p:charRg st="0" end="14"/>
                                            </p:txEl>
                                          </p:spTgt>
                                        </p:tgtEl>
                                        <p:attrNameLst>
                                          <p:attrName>style.color</p:attrName>
                                        </p:attrNameLst>
                                      </p:cBhvr>
                                      <p:to>
                                        <p:clrVal>
                                          <a:schemeClr val="accent2"/>
                                        </p:clrVal>
                                      </p:to>
                                    </p:set>
                                    <p:set>
                                      <p:cBhvr>
                                        <p:cTn id="46" dur="500" autoRev="1" fill="hold"/>
                                        <p:tgtEl>
                                          <p:spTgt spid="10245">
                                            <p:txEl>
                                              <p:charRg st="0" end="14"/>
                                            </p:txEl>
                                          </p:spTgt>
                                        </p:tgtEl>
                                        <p:attrNameLst>
                                          <p:attrName>fillcolor</p:attrName>
                                        </p:attrNameLst>
                                      </p:cBhvr>
                                      <p:to>
                                        <p:clrVal>
                                          <a:schemeClr val="accent2"/>
                                        </p:clrVal>
                                      </p:to>
                                    </p:set>
                                    <p:set>
                                      <p:cBhvr>
                                        <p:cTn id="47" dur="500" autoRev="1" fill="hold"/>
                                        <p:tgtEl>
                                          <p:spTgt spid="10245">
                                            <p:txEl>
                                              <p:charRg st="0" end="14"/>
                                            </p:txEl>
                                          </p:spTgt>
                                        </p:tgtEl>
                                        <p:attrNameLst>
                                          <p:attrName>fill.type</p:attrName>
                                        </p:attrNameLst>
                                      </p:cBhvr>
                                      <p:to>
                                        <p:strVal val="solid"/>
                                      </p:to>
                                    </p:set>
                                  </p:childTnLst>
                                </p:cTn>
                              </p:par>
                              <p:par>
                                <p:cTn id="48" presetID="20" presetClass="emph" presetSubtype="0" fill="hold" nodeType="withEffect">
                                  <p:stCondLst>
                                    <p:cond delay="0"/>
                                  </p:stCondLst>
                                  <p:iterate type="lt">
                                    <p:tmPct val="10000"/>
                                  </p:iterate>
                                  <p:childTnLst>
                                    <p:set>
                                      <p:cBhvr override="childStyle">
                                        <p:cTn id="49" dur="500" autoRev="1" fill="hold"/>
                                        <p:tgtEl>
                                          <p:spTgt spid="10245">
                                            <p:txEl>
                                              <p:charRg st="14" end="25"/>
                                            </p:txEl>
                                          </p:spTgt>
                                        </p:tgtEl>
                                        <p:attrNameLst>
                                          <p:attrName>style.color</p:attrName>
                                        </p:attrNameLst>
                                      </p:cBhvr>
                                      <p:to>
                                        <p:clrVal>
                                          <a:schemeClr val="accent2"/>
                                        </p:clrVal>
                                      </p:to>
                                    </p:set>
                                    <p:set>
                                      <p:cBhvr>
                                        <p:cTn id="50" dur="500" autoRev="1" fill="hold"/>
                                        <p:tgtEl>
                                          <p:spTgt spid="10245">
                                            <p:txEl>
                                              <p:charRg st="14" end="25"/>
                                            </p:txEl>
                                          </p:spTgt>
                                        </p:tgtEl>
                                        <p:attrNameLst>
                                          <p:attrName>fillcolor</p:attrName>
                                        </p:attrNameLst>
                                      </p:cBhvr>
                                      <p:to>
                                        <p:clrVal>
                                          <a:schemeClr val="accent2"/>
                                        </p:clrVal>
                                      </p:to>
                                    </p:set>
                                    <p:set>
                                      <p:cBhvr>
                                        <p:cTn id="51" dur="500" autoRev="1" fill="hold"/>
                                        <p:tgtEl>
                                          <p:spTgt spid="10245">
                                            <p:txEl>
                                              <p:charRg st="14" end="25"/>
                                            </p:txEl>
                                          </p:spTgt>
                                        </p:tgtEl>
                                        <p:attrNameLst>
                                          <p:attrName>fill.type</p:attrName>
                                        </p:attrNameLst>
                                      </p:cBhvr>
                                      <p:to>
                                        <p:strVal val="solid"/>
                                      </p:to>
                                    </p:set>
                                  </p:childTnLst>
                                </p:cTn>
                              </p:par>
                              <p:par>
                                <p:cTn id="52" presetID="20" presetClass="emph" presetSubtype="0" fill="hold" nodeType="withEffect">
                                  <p:stCondLst>
                                    <p:cond delay="0"/>
                                  </p:stCondLst>
                                  <p:iterate type="lt">
                                    <p:tmPct val="10000"/>
                                  </p:iterate>
                                  <p:childTnLst>
                                    <p:set>
                                      <p:cBhvr override="childStyle">
                                        <p:cTn id="53" dur="500" autoRev="1" fill="hold"/>
                                        <p:tgtEl>
                                          <p:spTgt spid="10245">
                                            <p:txEl>
                                              <p:charRg st="25" end="40"/>
                                            </p:txEl>
                                          </p:spTgt>
                                        </p:tgtEl>
                                        <p:attrNameLst>
                                          <p:attrName>style.color</p:attrName>
                                        </p:attrNameLst>
                                      </p:cBhvr>
                                      <p:to>
                                        <p:clrVal>
                                          <a:schemeClr val="accent2"/>
                                        </p:clrVal>
                                      </p:to>
                                    </p:set>
                                    <p:set>
                                      <p:cBhvr>
                                        <p:cTn id="54" dur="500" autoRev="1" fill="hold"/>
                                        <p:tgtEl>
                                          <p:spTgt spid="10245">
                                            <p:txEl>
                                              <p:charRg st="25" end="40"/>
                                            </p:txEl>
                                          </p:spTgt>
                                        </p:tgtEl>
                                        <p:attrNameLst>
                                          <p:attrName>fillcolor</p:attrName>
                                        </p:attrNameLst>
                                      </p:cBhvr>
                                      <p:to>
                                        <p:clrVal>
                                          <a:schemeClr val="accent2"/>
                                        </p:clrVal>
                                      </p:to>
                                    </p:set>
                                    <p:set>
                                      <p:cBhvr>
                                        <p:cTn id="55" dur="500" autoRev="1" fill="hold"/>
                                        <p:tgtEl>
                                          <p:spTgt spid="10245">
                                            <p:txEl>
                                              <p:charRg st="25" end="40"/>
                                            </p:txEl>
                                          </p:spTgt>
                                        </p:tgtEl>
                                        <p:attrNameLst>
                                          <p:attrName>fill.type</p:attrName>
                                        </p:attrNameLst>
                                      </p:cBhvr>
                                      <p:to>
                                        <p:strVal val="solid"/>
                                      </p:to>
                                    </p:set>
                                  </p:childTnLst>
                                </p:cTn>
                              </p:par>
                            </p:childTnLst>
                          </p:cTn>
                        </p:par>
                      </p:childTnLst>
                    </p:cTn>
                  </p:par>
                  <p:par>
                    <p:cTn id="56" fill="hold">
                      <p:stCondLst>
                        <p:cond delay="indefinite"/>
                      </p:stCondLst>
                      <p:childTnLst>
                        <p:par>
                          <p:cTn id="57" fill="hold">
                            <p:stCondLst>
                              <p:cond delay="0"/>
                            </p:stCondLst>
                            <p:childTnLst>
                              <p:par>
                                <p:cTn id="58" presetID="4" presetClass="entr" presetSubtype="16" fill="hold" grpId="0" nodeType="clickEffect">
                                  <p:stCondLst>
                                    <p:cond delay="0"/>
                                  </p:stCondLst>
                                  <p:childTnLst>
                                    <p:set>
                                      <p:cBhvr>
                                        <p:cTn id="59" dur="1" fill="hold">
                                          <p:stCondLst>
                                            <p:cond delay="0"/>
                                          </p:stCondLst>
                                        </p:cTn>
                                        <p:tgtEl>
                                          <p:spTgt spid="10248"/>
                                        </p:tgtEl>
                                        <p:attrNameLst>
                                          <p:attrName>style.visibility</p:attrName>
                                        </p:attrNameLst>
                                      </p:cBhvr>
                                      <p:to>
                                        <p:strVal val="visible"/>
                                      </p:to>
                                    </p:set>
                                    <p:animEffect transition="in" filter="box(in)">
                                      <p:cBhvr>
                                        <p:cTn id="60" dur="500"/>
                                        <p:tgtEl>
                                          <p:spTgt spid="10248"/>
                                        </p:tgtEl>
                                      </p:cBhvr>
                                    </p:animEffect>
                                  </p:childTnLst>
                                </p:cTn>
                              </p:par>
                            </p:childTnLst>
                          </p:cTn>
                        </p:par>
                      </p:childTnLst>
                    </p:cTn>
                  </p:par>
                  <p:par>
                    <p:cTn id="61" fill="hold">
                      <p:stCondLst>
                        <p:cond delay="indefinite"/>
                      </p:stCondLst>
                      <p:childTnLst>
                        <p:par>
                          <p:cTn id="62" fill="hold">
                            <p:stCondLst>
                              <p:cond delay="0"/>
                            </p:stCondLst>
                            <p:childTnLst>
                              <p:par>
                                <p:cTn id="63" presetID="23" presetClass="entr" presetSubtype="16" fill="hold" grpId="0" nodeType="clickEffect">
                                  <p:stCondLst>
                                    <p:cond delay="0"/>
                                  </p:stCondLst>
                                  <p:childTnLst>
                                    <p:set>
                                      <p:cBhvr>
                                        <p:cTn id="64" dur="1" fill="hold">
                                          <p:stCondLst>
                                            <p:cond delay="0"/>
                                          </p:stCondLst>
                                        </p:cTn>
                                        <p:tgtEl>
                                          <p:spTgt spid="10246"/>
                                        </p:tgtEl>
                                        <p:attrNameLst>
                                          <p:attrName>style.visibility</p:attrName>
                                        </p:attrNameLst>
                                      </p:cBhvr>
                                      <p:to>
                                        <p:strVal val="visible"/>
                                      </p:to>
                                    </p:set>
                                    <p:anim calcmode="lin" valueType="num">
                                      <p:cBhvr>
                                        <p:cTn id="65" dur="500" fill="hold"/>
                                        <p:tgtEl>
                                          <p:spTgt spid="10246"/>
                                        </p:tgtEl>
                                        <p:attrNameLst>
                                          <p:attrName>ppt_w</p:attrName>
                                        </p:attrNameLst>
                                      </p:cBhvr>
                                      <p:tavLst>
                                        <p:tav tm="0">
                                          <p:val>
                                            <p:fltVal val="0.000000"/>
                                          </p:val>
                                        </p:tav>
                                        <p:tav tm="100000">
                                          <p:val>
                                            <p:strVal val="#ppt_w"/>
                                          </p:val>
                                        </p:tav>
                                      </p:tavLst>
                                    </p:anim>
                                    <p:anim calcmode="lin" valueType="num">
                                      <p:cBhvr>
                                        <p:cTn id="66" dur="500" fill="hold"/>
                                        <p:tgtEl>
                                          <p:spTgt spid="10246"/>
                                        </p:tgtEl>
                                        <p:attrNameLst>
                                          <p:attrName>ppt_h</p:attrName>
                                        </p:attrNameLst>
                                      </p:cBhvr>
                                      <p:tavLst>
                                        <p:tav tm="0">
                                          <p:val>
                                            <p:fltVal val="0.000000"/>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19" presetClass="emph" presetSubtype="0" fill="hold" nodeType="clickEffect">
                                  <p:stCondLst>
                                    <p:cond delay="0"/>
                                  </p:stCondLst>
                                  <p:childTnLst>
                                    <p:animClr clrSpc="rgb" dir="cw">
                                      <p:cBhvr override="childStyle">
                                        <p:cTn id="70" dur="500" fill="hold"/>
                                        <p:tgtEl>
                                          <p:spTgt spid="10245">
                                            <p:txEl>
                                              <p:charRg st="40" end="46"/>
                                            </p:txEl>
                                          </p:spTgt>
                                        </p:tgtEl>
                                        <p:attrNameLst>
                                          <p:attrName>style.color</p:attrName>
                                        </p:attrNameLst>
                                      </p:cBhvr>
                                      <p:to>
                                        <a:schemeClr val="accent2"/>
                                      </p:to>
                                    </p:animClr>
                                    <p:animClr clrSpc="rgb" dir="cw">
                                      <p:cBhvr>
                                        <p:cTn id="71" dur="500" fill="hold"/>
                                        <p:tgtEl>
                                          <p:spTgt spid="10245">
                                            <p:txEl>
                                              <p:charRg st="40" end="46"/>
                                            </p:txEl>
                                          </p:spTgt>
                                        </p:tgtEl>
                                        <p:attrNameLst>
                                          <p:attrName>fillcolor</p:attrName>
                                        </p:attrNameLst>
                                      </p:cBhvr>
                                      <p:to>
                                        <a:schemeClr val="accent2"/>
                                      </p:to>
                                    </p:animClr>
                                    <p:set>
                                      <p:cBhvr>
                                        <p:cTn id="72" dur="500" fill="hold"/>
                                        <p:tgtEl>
                                          <p:spTgt spid="10245">
                                            <p:txEl>
                                              <p:charRg st="40" end="46"/>
                                            </p:txEl>
                                          </p:spTgt>
                                        </p:tgtEl>
                                        <p:attrNameLst>
                                          <p:attrName>fill.type</p:attrName>
                                        </p:attrNameLst>
                                      </p:cBhvr>
                                      <p:to>
                                        <p:strVal val="solid"/>
                                      </p:to>
                                    </p:set>
                                    <p:set>
                                      <p:cBhvr>
                                        <p:cTn id="73" dur="500" fill="hold"/>
                                        <p:tgtEl>
                                          <p:spTgt spid="10245">
                                            <p:txEl>
                                              <p:charRg st="40" end="46"/>
                                            </p:txEl>
                                          </p:spTgt>
                                        </p:tgtEl>
                                        <p:attrNameLst>
                                          <p:attrName>fill.on</p:attrName>
                                        </p:attrNameLst>
                                      </p:cBhvr>
                                      <p:to>
                                        <p:strVal val="true"/>
                                      </p:to>
                                    </p:set>
                                  </p:childTnLst>
                                </p:cTn>
                              </p:par>
                              <p:par>
                                <p:cTn id="74" presetID="19" presetClass="emph" presetSubtype="0" fill="hold" nodeType="withEffect">
                                  <p:stCondLst>
                                    <p:cond delay="0"/>
                                  </p:stCondLst>
                                  <p:childTnLst>
                                    <p:animClr clrSpc="rgb" dir="cw">
                                      <p:cBhvr override="childStyle">
                                        <p:cTn id="75" dur="500" fill="hold"/>
                                        <p:tgtEl>
                                          <p:spTgt spid="10245">
                                            <p:txEl>
                                              <p:charRg st="46" end="51"/>
                                            </p:txEl>
                                          </p:spTgt>
                                        </p:tgtEl>
                                        <p:attrNameLst>
                                          <p:attrName>style.color</p:attrName>
                                        </p:attrNameLst>
                                      </p:cBhvr>
                                      <p:to>
                                        <a:schemeClr val="accent2"/>
                                      </p:to>
                                    </p:animClr>
                                    <p:animClr clrSpc="rgb" dir="cw">
                                      <p:cBhvr>
                                        <p:cTn id="76" dur="500" fill="hold"/>
                                        <p:tgtEl>
                                          <p:spTgt spid="10245">
                                            <p:txEl>
                                              <p:charRg st="46" end="51"/>
                                            </p:txEl>
                                          </p:spTgt>
                                        </p:tgtEl>
                                        <p:attrNameLst>
                                          <p:attrName>fillcolor</p:attrName>
                                        </p:attrNameLst>
                                      </p:cBhvr>
                                      <p:to>
                                        <a:schemeClr val="accent2"/>
                                      </p:to>
                                    </p:animClr>
                                    <p:set>
                                      <p:cBhvr>
                                        <p:cTn id="77" dur="500" fill="hold"/>
                                        <p:tgtEl>
                                          <p:spTgt spid="10245">
                                            <p:txEl>
                                              <p:charRg st="46" end="51"/>
                                            </p:txEl>
                                          </p:spTgt>
                                        </p:tgtEl>
                                        <p:attrNameLst>
                                          <p:attrName>fill.type</p:attrName>
                                        </p:attrNameLst>
                                      </p:cBhvr>
                                      <p:to>
                                        <p:strVal val="solid"/>
                                      </p:to>
                                    </p:set>
                                    <p:set>
                                      <p:cBhvr>
                                        <p:cTn id="78" dur="500" fill="hold"/>
                                        <p:tgtEl>
                                          <p:spTgt spid="10245">
                                            <p:txEl>
                                              <p:charRg st="46" end="51"/>
                                            </p:txEl>
                                          </p:spTgt>
                                        </p:tgtEl>
                                        <p:attrNameLst>
                                          <p:attrName>fill.on</p:attrName>
                                        </p:attrNameLst>
                                      </p:cBhvr>
                                      <p:to>
                                        <p:strVal val="true"/>
                                      </p:to>
                                    </p:set>
                                  </p:childTnLst>
                                </p:cTn>
                              </p:par>
                              <p:par>
                                <p:cTn id="79" presetID="19" presetClass="emph" presetSubtype="0" fill="hold" nodeType="withEffect">
                                  <p:stCondLst>
                                    <p:cond delay="0"/>
                                  </p:stCondLst>
                                  <p:childTnLst>
                                    <p:animClr clrSpc="rgb" dir="cw">
                                      <p:cBhvr override="childStyle">
                                        <p:cTn id="80" dur="500" fill="hold"/>
                                        <p:tgtEl>
                                          <p:spTgt spid="10245">
                                            <p:txEl>
                                              <p:charRg st="51" end="55"/>
                                            </p:txEl>
                                          </p:spTgt>
                                        </p:tgtEl>
                                        <p:attrNameLst>
                                          <p:attrName>style.color</p:attrName>
                                        </p:attrNameLst>
                                      </p:cBhvr>
                                      <p:to>
                                        <a:schemeClr val="accent2"/>
                                      </p:to>
                                    </p:animClr>
                                    <p:animClr clrSpc="rgb" dir="cw">
                                      <p:cBhvr>
                                        <p:cTn id="81" dur="500" fill="hold"/>
                                        <p:tgtEl>
                                          <p:spTgt spid="10245">
                                            <p:txEl>
                                              <p:charRg st="51" end="55"/>
                                            </p:txEl>
                                          </p:spTgt>
                                        </p:tgtEl>
                                        <p:attrNameLst>
                                          <p:attrName>fillcolor</p:attrName>
                                        </p:attrNameLst>
                                      </p:cBhvr>
                                      <p:to>
                                        <a:schemeClr val="accent2"/>
                                      </p:to>
                                    </p:animClr>
                                    <p:set>
                                      <p:cBhvr>
                                        <p:cTn id="82" dur="500" fill="hold"/>
                                        <p:tgtEl>
                                          <p:spTgt spid="10245">
                                            <p:txEl>
                                              <p:charRg st="51" end="55"/>
                                            </p:txEl>
                                          </p:spTgt>
                                        </p:tgtEl>
                                        <p:attrNameLst>
                                          <p:attrName>fill.type</p:attrName>
                                        </p:attrNameLst>
                                      </p:cBhvr>
                                      <p:to>
                                        <p:strVal val="solid"/>
                                      </p:to>
                                    </p:set>
                                    <p:set>
                                      <p:cBhvr>
                                        <p:cTn id="83" dur="500" fill="hold"/>
                                        <p:tgtEl>
                                          <p:spTgt spid="10245">
                                            <p:txEl>
                                              <p:charRg st="51" end="55"/>
                                            </p:txEl>
                                          </p:spTgt>
                                        </p:tgtEl>
                                        <p:attrNameLst>
                                          <p:attrName>fill.on</p:attrName>
                                        </p:attrNameLst>
                                      </p:cBhvr>
                                      <p:to>
                                        <p:strVal val="true"/>
                                      </p:to>
                                    </p:set>
                                  </p:childTnLst>
                                </p:cTn>
                              </p:par>
                            </p:childTnLst>
                          </p:cTn>
                        </p:par>
                      </p:childTnLst>
                    </p:cTn>
                  </p:par>
                  <p:par>
                    <p:cTn id="84" fill="hold">
                      <p:stCondLst>
                        <p:cond delay="indefinite"/>
                      </p:stCondLst>
                      <p:childTnLst>
                        <p:par>
                          <p:cTn id="85" fill="hold">
                            <p:stCondLst>
                              <p:cond delay="0"/>
                            </p:stCondLst>
                            <p:childTnLst>
                              <p:par>
                                <p:cTn id="86" presetID="4" presetClass="entr" presetSubtype="16" fill="hold" grpId="0" nodeType="clickEffect">
                                  <p:stCondLst>
                                    <p:cond delay="0"/>
                                  </p:stCondLst>
                                  <p:childTnLst>
                                    <p:set>
                                      <p:cBhvr>
                                        <p:cTn id="87" dur="1" fill="hold">
                                          <p:stCondLst>
                                            <p:cond delay="0"/>
                                          </p:stCondLst>
                                        </p:cTn>
                                        <p:tgtEl>
                                          <p:spTgt spid="10249"/>
                                        </p:tgtEl>
                                        <p:attrNameLst>
                                          <p:attrName>style.visibility</p:attrName>
                                        </p:attrNameLst>
                                      </p:cBhvr>
                                      <p:to>
                                        <p:strVal val="visible"/>
                                      </p:to>
                                    </p:set>
                                    <p:animEffect transition="in" filter="box(in)">
                                      <p:cBhvr>
                                        <p:cTn id="88" dur="500"/>
                                        <p:tgtEl>
                                          <p:spTgt spid="10249"/>
                                        </p:tgtEl>
                                      </p:cBhvr>
                                    </p:animEffect>
                                  </p:childTnLst>
                                </p:cTn>
                              </p:par>
                            </p:childTnLst>
                          </p:cTn>
                        </p:par>
                      </p:childTnLst>
                    </p:cTn>
                  </p:par>
                  <p:par>
                    <p:cTn id="89" fill="hold">
                      <p:stCondLst>
                        <p:cond delay="indefinite"/>
                      </p:stCondLst>
                      <p:childTnLst>
                        <p:par>
                          <p:cTn id="90" fill="hold">
                            <p:stCondLst>
                              <p:cond delay="0"/>
                            </p:stCondLst>
                            <p:childTnLst>
                              <p:par>
                                <p:cTn id="91" presetID="23" presetClass="entr" presetSubtype="16" fill="hold" grpId="0" nodeType="clickEffect">
                                  <p:stCondLst>
                                    <p:cond delay="0"/>
                                  </p:stCondLst>
                                  <p:childTnLst>
                                    <p:set>
                                      <p:cBhvr>
                                        <p:cTn id="92" dur="1" fill="hold">
                                          <p:stCondLst>
                                            <p:cond delay="0"/>
                                          </p:stCondLst>
                                        </p:cTn>
                                        <p:tgtEl>
                                          <p:spTgt spid="10247"/>
                                        </p:tgtEl>
                                        <p:attrNameLst>
                                          <p:attrName>style.visibility</p:attrName>
                                        </p:attrNameLst>
                                      </p:cBhvr>
                                      <p:to>
                                        <p:strVal val="visible"/>
                                      </p:to>
                                    </p:set>
                                    <p:anim calcmode="lin" valueType="num">
                                      <p:cBhvr>
                                        <p:cTn id="93" dur="500" fill="hold"/>
                                        <p:tgtEl>
                                          <p:spTgt spid="10247"/>
                                        </p:tgtEl>
                                        <p:attrNameLst>
                                          <p:attrName>ppt_w</p:attrName>
                                        </p:attrNameLst>
                                      </p:cBhvr>
                                      <p:tavLst>
                                        <p:tav tm="0">
                                          <p:val>
                                            <p:fltVal val="0.000000"/>
                                          </p:val>
                                        </p:tav>
                                        <p:tav tm="100000">
                                          <p:val>
                                            <p:strVal val="#ppt_w"/>
                                          </p:val>
                                        </p:tav>
                                      </p:tavLst>
                                    </p:anim>
                                    <p:anim calcmode="lin" valueType="num">
                                      <p:cBhvr>
                                        <p:cTn id="94" dur="500" fill="hold"/>
                                        <p:tgtEl>
                                          <p:spTgt spid="10247"/>
                                        </p:tgtEl>
                                        <p:attrNameLst>
                                          <p:attrName>ppt_h</p:attrName>
                                        </p:attrNameLst>
                                      </p:cBhvr>
                                      <p:tavLst>
                                        <p:tav tm="0">
                                          <p:val>
                                            <p:fltVal val="0.00000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P spid="10246" grpId="0" bldLvl="0" animBg="1"/>
      <p:bldP spid="10247" grpId="0" bldLvl="0" animBg="1"/>
      <p:bldP spid="10248" grpId="0" bldLvl="0" animBg="1"/>
      <p:bldP spid="10249"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矩形 144387"/>
          <p:cNvSpPr/>
          <p:nvPr/>
        </p:nvSpPr>
        <p:spPr>
          <a:xfrm>
            <a:off x="827088" y="404813"/>
            <a:ext cx="6840537" cy="892175"/>
          </a:xfrm>
          <a:prstGeom prst="rect">
            <a:avLst/>
          </a:prstGeom>
        </p:spPr>
        <p:txBody>
          <a:bodyPr wrap="none" fromWordArt="1">
            <a:prstTxWarp prst="textPlain">
              <a:avLst>
                <a:gd name="adj" fmla="val 50000"/>
              </a:avLst>
            </a:prstTxWarp>
            <a:normAutofit/>
          </a:bodyPr>
          <a:p>
            <a:pPr algn="ctr"/>
            <a:r>
              <a:rPr lang="zh-CN" altLang="en-US" sz="4000">
                <a:ln w="9525" cap="flat" cmpd="sng">
                  <a:solidFill>
                    <a:srgbClr val="FFFF00"/>
                  </a:solidFill>
                  <a:prstDash val="sysDot"/>
                  <a:round/>
                  <a:headEnd type="none" w="med" len="med"/>
                  <a:tailEnd type="none" w="med" len="med"/>
                </a:ln>
                <a:solidFill>
                  <a:schemeClr val="tx2"/>
                </a:solidFill>
                <a:latin typeface="隶书" charset="0"/>
                <a:ea typeface="隶书" charset="0"/>
              </a:rPr>
              <a:t>定语从句考点归纳</a:t>
            </a:r>
            <a:endParaRPr lang="zh-CN" altLang="en-US" sz="4000">
              <a:ln w="9525" cap="flat" cmpd="sng">
                <a:solidFill>
                  <a:srgbClr val="FFFF00"/>
                </a:solidFill>
                <a:prstDash val="sysDot"/>
                <a:round/>
                <a:headEnd type="none" w="med" len="med"/>
                <a:tailEnd type="none" w="med" len="med"/>
              </a:ln>
              <a:solidFill>
                <a:schemeClr val="tx2"/>
              </a:solidFill>
              <a:latin typeface="隶书" charset="0"/>
              <a:ea typeface="隶书" charset="0"/>
            </a:endParaRPr>
          </a:p>
        </p:txBody>
      </p:sp>
      <p:sp>
        <p:nvSpPr>
          <p:cNvPr id="33794" name="矩形 144389"/>
          <p:cNvSpPr/>
          <p:nvPr/>
        </p:nvSpPr>
        <p:spPr>
          <a:xfrm>
            <a:off x="1547813" y="2205038"/>
            <a:ext cx="6624638" cy="506413"/>
          </a:xfrm>
          <a:prstGeom prst="rect">
            <a:avLst/>
          </a:prstGeom>
        </p:spPr>
        <p:txBody>
          <a:bodyPr wrap="none" fromWordArt="1">
            <a:prstTxWarp prst="textPlain">
              <a:avLst>
                <a:gd name="adj" fmla="val 50000"/>
              </a:avLst>
            </a:prstTxWarp>
            <a:normAutofit fontScale="70000"/>
          </a:bodyPr>
          <a:p>
            <a:pPr algn="ctr" fontAlgn="base"/>
            <a:r>
              <a:rPr lang="zh-CN" altLang="en-US" sz="3600" strike="noStrike" noProof="1">
                <a:ln w="12700" cap="flat" cmpd="sng">
                  <a:solidFill>
                    <a:schemeClr val="folHlink"/>
                  </a:solidFill>
                  <a:prstDash val="solid"/>
                  <a:round/>
                  <a:headEnd type="none" w="med" len="med"/>
                  <a:tailEnd type="none" w="med" len="med"/>
                </a:ln>
                <a:solidFill>
                  <a:srgbClr val="0000FF"/>
                </a:solidFill>
                <a:effectLst>
                  <a:outerShdw dist="35921" dir="2699999" sy="50000" kx="2115830" algn="bl" rotWithShape="0">
                    <a:srgbClr val="C0C0C0">
                      <a:alpha val="79999"/>
                    </a:srgbClr>
                  </a:outerShdw>
                </a:effectLst>
                <a:latin typeface="隶书" charset="0"/>
                <a:ea typeface="隶书" charset="0"/>
                <a:cs typeface="+mn-ea"/>
              </a:rPr>
              <a:t>2</a:t>
            </a:r>
            <a:r>
              <a:rPr lang="en-US" altLang="zh-CN" sz="3600" strike="noStrike" noProof="1">
                <a:ln w="12700" cap="flat" cmpd="sng">
                  <a:solidFill>
                    <a:schemeClr val="folHlink"/>
                  </a:solidFill>
                  <a:prstDash val="solid"/>
                  <a:round/>
                  <a:headEnd type="none" w="med" len="med"/>
                  <a:tailEnd type="none" w="med" len="med"/>
                </a:ln>
                <a:solidFill>
                  <a:srgbClr val="0000FF"/>
                </a:solidFill>
                <a:effectLst>
                  <a:outerShdw dist="35921" dir="2699999" sy="50000" kx="2115830" algn="bl" rotWithShape="0">
                    <a:srgbClr val="C0C0C0">
                      <a:alpha val="79999"/>
                    </a:srgbClr>
                  </a:outerShdw>
                </a:effectLst>
                <a:latin typeface="隶书" charset="0"/>
                <a:ea typeface="隶书" charset="0"/>
                <a:cs typeface="+mn-ea"/>
              </a:rPr>
              <a:t>as </a:t>
            </a:r>
            <a:r>
              <a:rPr lang="zh-CN" altLang="zh-CN" sz="3600" strike="noStrike" noProof="1">
                <a:ln w="12700" cap="flat" cmpd="sng">
                  <a:solidFill>
                    <a:schemeClr val="folHlink"/>
                  </a:solidFill>
                  <a:prstDash val="solid"/>
                  <a:round/>
                  <a:headEnd type="none" w="med" len="med"/>
                  <a:tailEnd type="none" w="med" len="med"/>
                </a:ln>
                <a:solidFill>
                  <a:srgbClr val="0000FF"/>
                </a:solidFill>
                <a:effectLst>
                  <a:outerShdw dist="35921" dir="2699999" sy="50000" kx="2115830" algn="bl" rotWithShape="0">
                    <a:srgbClr val="C0C0C0">
                      <a:alpha val="79999"/>
                    </a:srgbClr>
                  </a:outerShdw>
                </a:effectLst>
                <a:latin typeface="隶书" charset="0"/>
                <a:ea typeface="隶书" charset="0"/>
                <a:cs typeface="+mn-ea"/>
              </a:rPr>
              <a:t>的使用</a:t>
            </a:r>
            <a:endParaRPr lang="zh-CN" altLang="zh-CN" sz="3600" strike="noStrike" noProof="1">
              <a:ln w="12700" cap="flat" cmpd="sng">
                <a:solidFill>
                  <a:schemeClr val="folHlink"/>
                </a:solidFill>
                <a:prstDash val="solid"/>
                <a:round/>
                <a:headEnd type="none" w="med" len="med"/>
                <a:tailEnd type="none" w="med" len="med"/>
              </a:ln>
              <a:solidFill>
                <a:srgbClr val="0000FF"/>
              </a:solidFill>
              <a:effectLst>
                <a:outerShdw dist="35921" dir="2699999" sy="50000" kx="2115830" algn="bl" rotWithShape="0">
                  <a:srgbClr val="C0C0C0">
                    <a:alpha val="79999"/>
                  </a:srgbClr>
                </a:outerShdw>
              </a:effectLst>
              <a:latin typeface="隶书" charset="0"/>
              <a:ea typeface="隶书" charset="0"/>
            </a:endParaRPr>
          </a:p>
        </p:txBody>
      </p:sp>
      <p:sp>
        <p:nvSpPr>
          <p:cNvPr id="19459" name="矩形 144390"/>
          <p:cNvSpPr/>
          <p:nvPr/>
        </p:nvSpPr>
        <p:spPr>
          <a:xfrm>
            <a:off x="1619250" y="2924175"/>
            <a:ext cx="6408738" cy="600075"/>
          </a:xfrm>
          <a:prstGeom prst="rect">
            <a:avLst/>
          </a:prstGeom>
        </p:spPr>
        <p:txBody>
          <a:bodyPr wrap="none" fromWordArt="1">
            <a:prstTxWarp prst="textPlain">
              <a:avLst>
                <a:gd name="adj" fmla="val 50000"/>
              </a:avLst>
            </a:prstTxWarp>
            <a:normAutofit/>
          </a:bodyPr>
          <a:p>
            <a:pPr algn="ctr"/>
            <a:r>
              <a:rPr lang="zh-CN" altLang="en-US" sz="3600">
                <a:ln w="12700" cap="flat" cmpd="sng">
                  <a:solidFill>
                    <a:schemeClr val="folHlink"/>
                  </a:solidFill>
                  <a:prstDash val="solid"/>
                  <a:round/>
                  <a:headEnd type="none" w="med" len="med"/>
                  <a:tailEnd type="none" w="med" len="med"/>
                </a:ln>
                <a:solidFill>
                  <a:srgbClr val="0000FF"/>
                </a:solidFill>
                <a:effectLst>
                  <a:outerShdw dist="35921" dir="2699999" sy="50000" kx="2115830" algn="bl" rotWithShape="0">
                    <a:srgbClr val="C0C0C0">
                      <a:alpha val="79999"/>
                    </a:srgbClr>
                  </a:outerShdw>
                </a:effectLst>
                <a:latin typeface="隶书" charset="0"/>
                <a:ea typeface="隶书" charset="0"/>
              </a:rPr>
              <a:t>3whose 的使用</a:t>
            </a:r>
            <a:endParaRPr lang="zh-CN" altLang="en-US" sz="3600">
              <a:ln w="12700" cap="flat" cmpd="sng">
                <a:solidFill>
                  <a:schemeClr val="folHlink"/>
                </a:solidFill>
                <a:prstDash val="solid"/>
                <a:round/>
                <a:headEnd type="none" w="med" len="med"/>
                <a:tailEnd type="none" w="med" len="med"/>
              </a:ln>
              <a:solidFill>
                <a:srgbClr val="0000FF"/>
              </a:solidFill>
              <a:effectLst>
                <a:outerShdw dist="35921" dir="2699999" sy="50000" kx="2115830" algn="bl" rotWithShape="0">
                  <a:srgbClr val="C0C0C0">
                    <a:alpha val="79999"/>
                  </a:srgbClr>
                </a:outerShdw>
              </a:effectLst>
              <a:latin typeface="隶书" charset="0"/>
              <a:ea typeface="隶书" charset="0"/>
            </a:endParaRPr>
          </a:p>
        </p:txBody>
      </p:sp>
      <p:sp>
        <p:nvSpPr>
          <p:cNvPr id="33796" name="矩形 144391"/>
          <p:cNvSpPr/>
          <p:nvPr/>
        </p:nvSpPr>
        <p:spPr>
          <a:xfrm>
            <a:off x="1619250" y="3860800"/>
            <a:ext cx="6192838" cy="528638"/>
          </a:xfrm>
          <a:prstGeom prst="rect">
            <a:avLst/>
          </a:prstGeom>
        </p:spPr>
        <p:txBody>
          <a:bodyPr wrap="none" fromWordArt="1">
            <a:prstTxWarp prst="textPlain">
              <a:avLst>
                <a:gd name="adj" fmla="val 50000"/>
              </a:avLst>
            </a:prstTxWarp>
            <a:normAutofit fontScale="70000"/>
          </a:bodyPr>
          <a:p>
            <a:pPr algn="ctr" fontAlgn="base"/>
            <a:r>
              <a:rPr lang="zh-CN" altLang="en-US" sz="3600" strike="noStrike" noProof="1">
                <a:ln w="12700" cap="flat" cmpd="sng">
                  <a:solidFill>
                    <a:schemeClr val="folHlink"/>
                  </a:solidFill>
                  <a:prstDash val="solid"/>
                  <a:round/>
                  <a:headEnd type="none" w="med" len="med"/>
                  <a:tailEnd type="none" w="med" len="med"/>
                </a:ln>
                <a:solidFill>
                  <a:srgbClr val="0000FF"/>
                </a:solidFill>
                <a:effectLst>
                  <a:outerShdw dist="35921" dir="2699999" sy="50000" kx="2115830" algn="bl" rotWithShape="0">
                    <a:srgbClr val="C0C0C0">
                      <a:alpha val="79999"/>
                    </a:srgbClr>
                  </a:outerShdw>
                </a:effectLst>
                <a:latin typeface="隶书" charset="0"/>
                <a:ea typeface="隶书" charset="0"/>
                <a:cs typeface="+mn-ea"/>
              </a:rPr>
              <a:t>4 如何判断介词</a:t>
            </a:r>
            <a:endParaRPr lang="zh-CN" altLang="en-US" sz="3600" strike="noStrike" noProof="1">
              <a:ln w="12700" cap="flat" cmpd="sng">
                <a:solidFill>
                  <a:schemeClr val="folHlink"/>
                </a:solidFill>
                <a:prstDash val="solid"/>
                <a:round/>
                <a:headEnd type="none" w="med" len="med"/>
                <a:tailEnd type="none" w="med" len="med"/>
              </a:ln>
              <a:solidFill>
                <a:srgbClr val="0000FF"/>
              </a:solidFill>
              <a:effectLst>
                <a:outerShdw dist="35921" dir="2699999" sy="50000" kx="2115830" algn="bl" rotWithShape="0">
                  <a:srgbClr val="C0C0C0">
                    <a:alpha val="79999"/>
                  </a:srgbClr>
                </a:outerShdw>
              </a:effectLst>
              <a:latin typeface="隶书" charset="0"/>
              <a:ea typeface="隶书" charset="0"/>
            </a:endParaRPr>
          </a:p>
        </p:txBody>
      </p:sp>
      <p:sp>
        <p:nvSpPr>
          <p:cNvPr id="19461" name="矩形 144394"/>
          <p:cNvSpPr/>
          <p:nvPr/>
        </p:nvSpPr>
        <p:spPr>
          <a:xfrm>
            <a:off x="1547813" y="1557338"/>
            <a:ext cx="5975350" cy="431800"/>
          </a:xfrm>
          <a:prstGeom prst="rect">
            <a:avLst/>
          </a:prstGeom>
        </p:spPr>
        <p:txBody>
          <a:bodyPr wrap="none" fromWordArt="1">
            <a:prstTxWarp prst="textPlain">
              <a:avLst>
                <a:gd name="adj" fmla="val 50000"/>
              </a:avLst>
            </a:prstTxWarp>
            <a:normAutofit/>
          </a:bodyPr>
          <a:p>
            <a:pPr algn="ctr"/>
            <a:r>
              <a:rPr lang="zh-CN" altLang="en-US" sz="3600">
                <a:ln w="12700" cap="flat" cmpd="sng">
                  <a:solidFill>
                    <a:schemeClr val="folHlink"/>
                  </a:solidFill>
                  <a:prstDash val="solid"/>
                  <a:round/>
                  <a:headEnd type="none" w="med" len="med"/>
                  <a:tailEnd type="none" w="med" len="med"/>
                </a:ln>
                <a:solidFill>
                  <a:srgbClr val="0000FF"/>
                </a:solidFill>
                <a:effectLst>
                  <a:outerShdw dist="35921" dir="2699999" sy="50000" kx="2115830" algn="bl" rotWithShape="0">
                    <a:srgbClr val="C0C0C0">
                      <a:alpha val="79999"/>
                    </a:srgbClr>
                  </a:outerShdw>
                </a:effectLst>
                <a:latin typeface="隶书" charset="0"/>
                <a:ea typeface="隶书" charset="0"/>
              </a:rPr>
              <a:t>1.that 与which</a:t>
            </a:r>
            <a:endParaRPr lang="zh-CN" altLang="en-US" sz="3600">
              <a:ln w="12700" cap="flat" cmpd="sng">
                <a:solidFill>
                  <a:schemeClr val="folHlink"/>
                </a:solidFill>
                <a:prstDash val="solid"/>
                <a:round/>
                <a:headEnd type="none" w="med" len="med"/>
                <a:tailEnd type="none" w="med" len="med"/>
              </a:ln>
              <a:solidFill>
                <a:srgbClr val="0000FF"/>
              </a:solidFill>
              <a:effectLst>
                <a:outerShdw dist="35921" dir="2699999" sy="50000" kx="2115830" algn="bl" rotWithShape="0">
                  <a:srgbClr val="C0C0C0">
                    <a:alpha val="79999"/>
                  </a:srgbClr>
                </a:outerShdw>
              </a:effectLst>
              <a:latin typeface="隶书" charset="0"/>
              <a:ea typeface="隶书" charset="0"/>
            </a:endParaRPr>
          </a:p>
        </p:txBody>
      </p:sp>
      <p:sp>
        <p:nvSpPr>
          <p:cNvPr id="19462" name="矩形 144395"/>
          <p:cNvSpPr/>
          <p:nvPr/>
        </p:nvSpPr>
        <p:spPr>
          <a:xfrm>
            <a:off x="1835150" y="5661025"/>
            <a:ext cx="5029200" cy="696913"/>
          </a:xfrm>
          <a:prstGeom prst="rect">
            <a:avLst/>
          </a:prstGeom>
        </p:spPr>
        <p:txBody>
          <a:bodyPr wrap="none" fromWordArt="1">
            <a:prstTxWarp prst="textPlain">
              <a:avLst>
                <a:gd name="adj" fmla="val 50000"/>
              </a:avLst>
            </a:prstTxWarp>
            <a:normAutofit/>
          </a:bodyPr>
          <a:p>
            <a:pPr algn="ctr"/>
            <a:r>
              <a:rPr lang="zh-CN" altLang="en-US" sz="3600">
                <a:ln w="12700" cap="flat" cmpd="sng">
                  <a:solidFill>
                    <a:schemeClr val="folHlink"/>
                  </a:solidFill>
                  <a:prstDash val="solid"/>
                  <a:round/>
                  <a:headEnd type="none" w="med" len="med"/>
                  <a:tailEnd type="none" w="med" len="med"/>
                </a:ln>
                <a:solidFill>
                  <a:srgbClr val="0000FF"/>
                </a:solidFill>
                <a:effectLst>
                  <a:outerShdw dist="35921" dir="2699999" sy="50000" kx="2115830" algn="bl" rotWithShape="0">
                    <a:srgbClr val="C0C0C0">
                      <a:alpha val="79999"/>
                    </a:srgbClr>
                  </a:outerShdw>
                </a:effectLst>
                <a:latin typeface="隶书" charset="0"/>
                <a:ea typeface="隶书" charset="0"/>
              </a:rPr>
              <a:t>6 定语从句中的动词的数</a:t>
            </a:r>
            <a:endParaRPr lang="zh-CN" altLang="en-US" sz="3600">
              <a:ln w="12700" cap="flat" cmpd="sng">
                <a:solidFill>
                  <a:schemeClr val="folHlink"/>
                </a:solidFill>
                <a:prstDash val="solid"/>
                <a:round/>
                <a:headEnd type="none" w="med" len="med"/>
                <a:tailEnd type="none" w="med" len="med"/>
              </a:ln>
              <a:solidFill>
                <a:srgbClr val="0000FF"/>
              </a:solidFill>
              <a:effectLst>
                <a:outerShdw dist="35921" dir="2699999" sy="50000" kx="2115830" algn="bl" rotWithShape="0">
                  <a:srgbClr val="C0C0C0">
                    <a:alpha val="79999"/>
                  </a:srgbClr>
                </a:outerShdw>
              </a:effectLst>
              <a:latin typeface="隶书" charset="0"/>
              <a:ea typeface="隶书" charset="0"/>
            </a:endParaRPr>
          </a:p>
        </p:txBody>
      </p:sp>
      <p:sp>
        <p:nvSpPr>
          <p:cNvPr id="19463" name="矩形 144396"/>
          <p:cNvSpPr/>
          <p:nvPr/>
        </p:nvSpPr>
        <p:spPr>
          <a:xfrm>
            <a:off x="1763713" y="4581525"/>
            <a:ext cx="7129462" cy="914400"/>
          </a:xfrm>
          <a:prstGeom prst="rect">
            <a:avLst/>
          </a:prstGeom>
        </p:spPr>
        <p:txBody>
          <a:bodyPr wrap="none" fromWordArt="1">
            <a:prstTxWarp prst="textPlain">
              <a:avLst>
                <a:gd name="adj" fmla="val 50000"/>
              </a:avLst>
            </a:prstTxWarp>
            <a:normAutofit/>
          </a:bodyPr>
          <a:p>
            <a:pPr algn="ctr"/>
            <a:r>
              <a:rPr lang="zh-CN" altLang="en-US" sz="3600">
                <a:ln w="12700" cap="flat" cmpd="sng">
                  <a:solidFill>
                    <a:schemeClr val="folHlink"/>
                  </a:solidFill>
                  <a:prstDash val="solid"/>
                  <a:round/>
                  <a:headEnd type="none" w="med" len="med"/>
                  <a:tailEnd type="none" w="med" len="med"/>
                </a:ln>
                <a:solidFill>
                  <a:srgbClr val="0000FF"/>
                </a:solidFill>
                <a:effectLst>
                  <a:outerShdw dist="35921" dir="2699999" sy="50000" kx="2115830" algn="bl" rotWithShape="0">
                    <a:srgbClr val="C0C0C0">
                      <a:alpha val="79999"/>
                    </a:srgbClr>
                  </a:outerShdw>
                </a:effectLst>
                <a:latin typeface="隶书" charset="0"/>
                <a:ea typeface="隶书" charset="0"/>
              </a:rPr>
              <a:t>5 when, where, why 与that,　which 的区分 </a:t>
            </a:r>
            <a:endParaRPr lang="zh-CN" altLang="en-US" sz="3600">
              <a:ln w="12700" cap="flat" cmpd="sng">
                <a:solidFill>
                  <a:schemeClr val="folHlink"/>
                </a:solidFill>
                <a:prstDash val="solid"/>
                <a:round/>
                <a:headEnd type="none" w="med" len="med"/>
                <a:tailEnd type="none" w="med" len="med"/>
              </a:ln>
              <a:solidFill>
                <a:srgbClr val="0000FF"/>
              </a:solidFill>
              <a:effectLst>
                <a:outerShdw dist="35921" dir="2699999" sy="50000" kx="2115830" algn="bl" rotWithShape="0">
                  <a:srgbClr val="C0C0C0">
                    <a:alpha val="79999"/>
                  </a:srgbClr>
                </a:outerShdw>
              </a:effectLst>
              <a:latin typeface="隶书" charset="0"/>
              <a:ea typeface="隶书" charset="0"/>
            </a:endParaRPr>
          </a:p>
        </p:txBody>
      </p:sp>
      <p:pic>
        <p:nvPicPr>
          <p:cNvPr id="19464" name="图片 144398" descr="箭头"/>
          <p:cNvPicPr>
            <a:picLocks noChangeAspect="1"/>
          </p:cNvPicPr>
          <p:nvPr/>
        </p:nvPicPr>
        <p:blipFill>
          <a:blip r:embed="rId1"/>
          <a:stretch>
            <a:fillRect/>
          </a:stretch>
        </p:blipFill>
        <p:spPr>
          <a:xfrm>
            <a:off x="684213" y="1484313"/>
            <a:ext cx="684212" cy="647700"/>
          </a:xfrm>
          <a:prstGeom prst="rect">
            <a:avLst/>
          </a:prstGeom>
          <a:noFill/>
          <a:ln w="9525">
            <a:noFill/>
          </a:ln>
        </p:spPr>
      </p:pic>
      <p:pic>
        <p:nvPicPr>
          <p:cNvPr id="19465" name="图片 144399" descr="箭头"/>
          <p:cNvPicPr>
            <a:picLocks noChangeAspect="1"/>
          </p:cNvPicPr>
          <p:nvPr/>
        </p:nvPicPr>
        <p:blipFill>
          <a:blip r:embed="rId1"/>
          <a:stretch>
            <a:fillRect/>
          </a:stretch>
        </p:blipFill>
        <p:spPr>
          <a:xfrm>
            <a:off x="684213" y="3860800"/>
            <a:ext cx="684212" cy="647700"/>
          </a:xfrm>
          <a:prstGeom prst="rect">
            <a:avLst/>
          </a:prstGeom>
          <a:noFill/>
          <a:ln w="9525">
            <a:noFill/>
          </a:ln>
        </p:spPr>
      </p:pic>
      <p:pic>
        <p:nvPicPr>
          <p:cNvPr id="19466" name="图片 144400" descr="箭头">
            <a:hlinkClick r:id="rId2" action="ppaction://hlinksldjump"/>
          </p:cNvPr>
          <p:cNvPicPr>
            <a:picLocks noChangeAspect="1"/>
          </p:cNvPicPr>
          <p:nvPr/>
        </p:nvPicPr>
        <p:blipFill>
          <a:blip r:embed="rId1"/>
          <a:stretch>
            <a:fillRect/>
          </a:stretch>
        </p:blipFill>
        <p:spPr>
          <a:xfrm>
            <a:off x="755650" y="4652963"/>
            <a:ext cx="684213" cy="647700"/>
          </a:xfrm>
          <a:prstGeom prst="rect">
            <a:avLst/>
          </a:prstGeom>
          <a:noFill/>
          <a:ln w="9525">
            <a:noFill/>
          </a:ln>
        </p:spPr>
      </p:pic>
      <p:pic>
        <p:nvPicPr>
          <p:cNvPr id="19467" name="图片 144401" descr="箭头"/>
          <p:cNvPicPr>
            <a:picLocks noChangeAspect="1"/>
          </p:cNvPicPr>
          <p:nvPr/>
        </p:nvPicPr>
        <p:blipFill>
          <a:blip r:embed="rId1"/>
          <a:stretch>
            <a:fillRect/>
          </a:stretch>
        </p:blipFill>
        <p:spPr>
          <a:xfrm>
            <a:off x="755650" y="5661025"/>
            <a:ext cx="684213" cy="647700"/>
          </a:xfrm>
          <a:prstGeom prst="rect">
            <a:avLst/>
          </a:prstGeom>
          <a:noFill/>
          <a:ln w="9525">
            <a:noFill/>
          </a:ln>
        </p:spPr>
      </p:pic>
      <p:pic>
        <p:nvPicPr>
          <p:cNvPr id="19468" name="图片 144402" descr="箭头"/>
          <p:cNvPicPr>
            <a:picLocks noChangeAspect="1"/>
          </p:cNvPicPr>
          <p:nvPr/>
        </p:nvPicPr>
        <p:blipFill>
          <a:blip r:embed="rId1"/>
          <a:stretch>
            <a:fillRect/>
          </a:stretch>
        </p:blipFill>
        <p:spPr>
          <a:xfrm>
            <a:off x="684213" y="2205038"/>
            <a:ext cx="684212" cy="647700"/>
          </a:xfrm>
          <a:prstGeom prst="rect">
            <a:avLst/>
          </a:prstGeom>
          <a:noFill/>
          <a:ln w="9525">
            <a:noFill/>
          </a:ln>
        </p:spPr>
      </p:pic>
      <p:pic>
        <p:nvPicPr>
          <p:cNvPr id="19469" name="图片 144403" descr="箭头"/>
          <p:cNvPicPr>
            <a:picLocks noChangeAspect="1"/>
          </p:cNvPicPr>
          <p:nvPr/>
        </p:nvPicPr>
        <p:blipFill>
          <a:blip r:embed="rId1"/>
          <a:stretch>
            <a:fillRect/>
          </a:stretch>
        </p:blipFill>
        <p:spPr>
          <a:xfrm>
            <a:off x="684213" y="2997200"/>
            <a:ext cx="684212" cy="647700"/>
          </a:xfrm>
          <a:prstGeom prst="rect">
            <a:avLst/>
          </a:prstGeom>
          <a:noFill/>
          <a:ln w="9525">
            <a:noFill/>
          </a:ln>
        </p:spPr>
      </p:pic>
      <p:pic>
        <p:nvPicPr>
          <p:cNvPr id="19470" name="图片 144404" descr="4"/>
          <p:cNvPicPr>
            <a:picLocks noChangeAspect="1"/>
          </p:cNvPicPr>
          <p:nvPr/>
        </p:nvPicPr>
        <p:blipFill>
          <a:blip r:embed="rId3"/>
          <a:stretch>
            <a:fillRect/>
          </a:stretch>
        </p:blipFill>
        <p:spPr>
          <a:xfrm>
            <a:off x="8316913" y="6086475"/>
            <a:ext cx="827087" cy="771525"/>
          </a:xfrm>
          <a:prstGeom prst="rect">
            <a:avLst/>
          </a:prstGeom>
          <a:noFill/>
          <a:ln w="9525">
            <a:noFill/>
          </a:ln>
        </p:spPr>
      </p:pic>
    </p:spTree>
  </p:cSld>
  <p:clrMapOvr>
    <a:masterClrMapping/>
  </p:clrMapOvr>
  <p:transition spd="slow">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文本占位符 342017"/>
          <p:cNvSpPr>
            <a:spLocks noGrp="1" noRot="1"/>
          </p:cNvSpPr>
          <p:nvPr>
            <p:ph idx="1"/>
          </p:nvPr>
        </p:nvSpPr>
        <p:spPr>
          <a:xfrm>
            <a:off x="0" y="0"/>
            <a:ext cx="9144000" cy="6742113"/>
          </a:xfrm>
          <a:ln/>
        </p:spPr>
        <p:txBody>
          <a:bodyPr anchor="t"/>
          <a:p>
            <a:pPr>
              <a:buNone/>
            </a:pPr>
            <a:r>
              <a:rPr lang="en-US" altLang="zh-CN" b="1" dirty="0">
                <a:latin typeface="Times New Roman" panose="02020603050405020304" pitchFamily="18" charset="0"/>
              </a:rPr>
              <a:t>1</a:t>
            </a:r>
            <a:r>
              <a:rPr lang="zh-CN" altLang="en-US" b="1" dirty="0">
                <a:latin typeface="Times New Roman" panose="02020603050405020304" pitchFamily="18" charset="0"/>
              </a:rPr>
              <a:t>）</a:t>
            </a:r>
            <a:r>
              <a:rPr lang="en-US" altLang="zh-CN" b="1">
                <a:latin typeface="Times New Roman" panose="02020603050405020304" pitchFamily="18" charset="0"/>
              </a:rPr>
              <a:t>Titanic is  </a:t>
            </a:r>
            <a:r>
              <a:rPr lang="en-US" altLang="zh-CN" b="1">
                <a:solidFill>
                  <a:schemeClr val="hlink"/>
                </a:solidFill>
                <a:latin typeface="Times New Roman" panose="02020603050405020304" pitchFamily="18" charset="0"/>
              </a:rPr>
              <a:t>a film</a:t>
            </a:r>
            <a:r>
              <a:rPr lang="en-US" altLang="zh-CN" b="1">
                <a:latin typeface="Times New Roman" panose="02020603050405020304" pitchFamily="18" charset="0"/>
              </a:rPr>
              <a:t> </a:t>
            </a:r>
            <a:r>
              <a:rPr lang="en-US" altLang="zh-CN" b="1" i="1">
                <a:solidFill>
                  <a:srgbClr val="00B411"/>
                </a:solidFill>
                <a:latin typeface="Times New Roman" panose="02020603050405020304" pitchFamily="18" charset="0"/>
              </a:rPr>
              <a:t>(which/that)</a:t>
            </a:r>
            <a:r>
              <a:rPr lang="en-US" altLang="zh-CN" b="1" i="1">
                <a:solidFill>
                  <a:schemeClr val="accent2"/>
                </a:solidFill>
                <a:latin typeface="Times New Roman" panose="02020603050405020304" pitchFamily="18" charset="0"/>
              </a:rPr>
              <a:t> people like a lot.</a:t>
            </a:r>
            <a:endParaRPr lang="en-US" altLang="zh-CN" b="1" i="1">
              <a:solidFill>
                <a:schemeClr val="accent2"/>
              </a:solidFill>
              <a:latin typeface="Times New Roman" panose="02020603050405020304" pitchFamily="18" charset="0"/>
            </a:endParaRPr>
          </a:p>
          <a:p>
            <a:pPr>
              <a:buNone/>
            </a:pPr>
            <a:r>
              <a:rPr lang="en-US" altLang="zh-CN" b="1">
                <a:latin typeface="Times New Roman" panose="02020603050405020304" pitchFamily="18" charset="0"/>
              </a:rPr>
              <a:t>2) Titanic is also </a:t>
            </a:r>
            <a:r>
              <a:rPr lang="en-US" altLang="zh-CN" b="1">
                <a:solidFill>
                  <a:schemeClr val="hlink"/>
                </a:solidFill>
                <a:latin typeface="Times New Roman" panose="02020603050405020304" pitchFamily="18" charset="0"/>
              </a:rPr>
              <a:t>a ship</a:t>
            </a:r>
            <a:r>
              <a:rPr lang="en-US" altLang="zh-CN" b="1">
                <a:solidFill>
                  <a:srgbClr val="00B411"/>
                </a:solidFill>
                <a:latin typeface="Times New Roman" panose="02020603050405020304" pitchFamily="18" charset="0"/>
              </a:rPr>
              <a:t> </a:t>
            </a:r>
            <a:r>
              <a:rPr lang="en-US" altLang="zh-CN" b="1" i="1">
                <a:solidFill>
                  <a:srgbClr val="00B411"/>
                </a:solidFill>
                <a:latin typeface="Times New Roman" panose="02020603050405020304" pitchFamily="18" charset="0"/>
              </a:rPr>
              <a:t>which/that </a:t>
            </a:r>
            <a:r>
              <a:rPr lang="en-US" altLang="zh-CN" b="1" i="1">
                <a:solidFill>
                  <a:schemeClr val="accent2"/>
                </a:solidFill>
                <a:latin typeface="Times New Roman" panose="02020603050405020304" pitchFamily="18" charset="0"/>
              </a:rPr>
              <a:t>sank after hitting the iceberg.</a:t>
            </a:r>
            <a:endParaRPr lang="en-US" altLang="zh-CN" b="1" i="1">
              <a:solidFill>
                <a:schemeClr val="accent2"/>
              </a:solidFill>
              <a:latin typeface="Times New Roman" panose="02020603050405020304" pitchFamily="18" charset="0"/>
            </a:endParaRPr>
          </a:p>
          <a:p>
            <a:pPr>
              <a:buNone/>
            </a:pPr>
            <a:endParaRPr lang="en-US" altLang="zh-CN" b="1" i="1">
              <a:solidFill>
                <a:schemeClr val="accent2"/>
              </a:solidFill>
              <a:latin typeface="Times New Roman" panose="02020603050405020304" pitchFamily="18" charset="0"/>
            </a:endParaRPr>
          </a:p>
          <a:p>
            <a:pPr>
              <a:buNone/>
            </a:pPr>
            <a:r>
              <a:rPr lang="en-US" altLang="zh-CN" b="1">
                <a:latin typeface="Times New Roman" panose="02020603050405020304" pitchFamily="18" charset="0"/>
              </a:rPr>
              <a:t>3)  </a:t>
            </a:r>
            <a:r>
              <a:rPr lang="en-US" altLang="zh-CN" b="1">
                <a:solidFill>
                  <a:srgbClr val="DA5800"/>
                </a:solidFill>
                <a:latin typeface="Times New Roman" panose="02020603050405020304" pitchFamily="18" charset="0"/>
              </a:rPr>
              <a:t>The lady</a:t>
            </a:r>
            <a:r>
              <a:rPr lang="en-US" altLang="zh-CN" b="1">
                <a:latin typeface="Times New Roman" panose="02020603050405020304" pitchFamily="18" charset="0"/>
              </a:rPr>
              <a:t> </a:t>
            </a:r>
            <a:r>
              <a:rPr lang="en-US" altLang="zh-CN" b="1" i="1">
                <a:solidFill>
                  <a:srgbClr val="00B411"/>
                </a:solidFill>
                <a:latin typeface="Times New Roman" panose="02020603050405020304" pitchFamily="18" charset="0"/>
              </a:rPr>
              <a:t>who/that </a:t>
            </a:r>
            <a:r>
              <a:rPr lang="en-US" altLang="zh-CN" b="1" i="1">
                <a:solidFill>
                  <a:schemeClr val="accent2"/>
                </a:solidFill>
                <a:latin typeface="Times New Roman" panose="02020603050405020304" pitchFamily="18" charset="0"/>
              </a:rPr>
              <a:t>is very beautiful</a:t>
            </a:r>
            <a:r>
              <a:rPr lang="en-US" altLang="zh-CN" b="1">
                <a:latin typeface="Times New Roman" panose="02020603050405020304" pitchFamily="18" charset="0"/>
              </a:rPr>
              <a:t> is Rose </a:t>
            </a:r>
            <a:r>
              <a:rPr lang="en-US" altLang="zh-CN" b="1" i="1">
                <a:solidFill>
                  <a:schemeClr val="accent2"/>
                </a:solidFill>
                <a:latin typeface="Times New Roman" panose="02020603050405020304" pitchFamily="18" charset="0"/>
              </a:rPr>
              <a:t>.  </a:t>
            </a:r>
            <a:endParaRPr lang="en-US" altLang="zh-CN" b="1" i="1">
              <a:solidFill>
                <a:schemeClr val="accent2"/>
              </a:solidFill>
              <a:latin typeface="Times New Roman" panose="02020603050405020304" pitchFamily="18" charset="0"/>
            </a:endParaRPr>
          </a:p>
          <a:p>
            <a:pPr>
              <a:buNone/>
            </a:pPr>
            <a:r>
              <a:rPr lang="en-US" altLang="zh-CN" b="1">
                <a:latin typeface="Times New Roman" panose="02020603050405020304" pitchFamily="18" charset="0"/>
              </a:rPr>
              <a:t>4) The </a:t>
            </a:r>
            <a:r>
              <a:rPr lang="en-US" altLang="zh-CN" b="1">
                <a:solidFill>
                  <a:srgbClr val="C45416"/>
                </a:solidFill>
                <a:latin typeface="Times New Roman" panose="02020603050405020304" pitchFamily="18" charset="0"/>
              </a:rPr>
              <a:t>man</a:t>
            </a:r>
            <a:r>
              <a:rPr lang="en-US" altLang="zh-CN" b="1">
                <a:latin typeface="Times New Roman" panose="02020603050405020304" pitchFamily="18" charset="0"/>
              </a:rPr>
              <a:t> </a:t>
            </a:r>
            <a:r>
              <a:rPr lang="en-US" altLang="zh-CN" b="1" i="1">
                <a:solidFill>
                  <a:srgbClr val="00B411"/>
                </a:solidFill>
                <a:latin typeface="Times New Roman" panose="02020603050405020304" pitchFamily="18" charset="0"/>
              </a:rPr>
              <a:t>( who/whom/that)</a:t>
            </a:r>
            <a:r>
              <a:rPr lang="en-US" altLang="zh-CN" b="1" i="1">
                <a:solidFill>
                  <a:schemeClr val="accent2"/>
                </a:solidFill>
                <a:latin typeface="Times New Roman" panose="02020603050405020304" pitchFamily="18" charset="0"/>
              </a:rPr>
              <a:t> Rose wanted to marry </a:t>
            </a:r>
            <a:r>
              <a:rPr lang="en-US" altLang="zh-CN" b="1" i="1">
                <a:latin typeface="Times New Roman" panose="02020603050405020304" pitchFamily="18" charset="0"/>
              </a:rPr>
              <a:t>is </a:t>
            </a:r>
            <a:r>
              <a:rPr lang="en-US" altLang="zh-CN" b="1">
                <a:latin typeface="Times New Roman" panose="02020603050405020304" pitchFamily="18" charset="0"/>
              </a:rPr>
              <a:t>Jack </a:t>
            </a:r>
            <a:r>
              <a:rPr lang="en-US" altLang="zh-CN" b="1" i="1">
                <a:latin typeface="Times New Roman" panose="02020603050405020304" pitchFamily="18" charset="0"/>
              </a:rPr>
              <a:t>.</a:t>
            </a:r>
            <a:endParaRPr lang="en-US" altLang="zh-CN" b="1" i="1">
              <a:latin typeface="Times New Roman" panose="02020603050405020304" pitchFamily="18" charset="0"/>
            </a:endParaRPr>
          </a:p>
          <a:p>
            <a:pPr>
              <a:buNone/>
            </a:pPr>
            <a:r>
              <a:rPr lang="zh-CN" altLang="en-US" b="1" i="1" dirty="0">
                <a:solidFill>
                  <a:schemeClr val="accent2"/>
                </a:solidFill>
                <a:latin typeface="Times New Roman" panose="02020603050405020304" pitchFamily="18" charset="0"/>
              </a:rPr>
              <a:t>　</a:t>
            </a:r>
            <a:endParaRPr lang="zh-CN" altLang="en-US" b="1" i="1" dirty="0">
              <a:solidFill>
                <a:schemeClr val="accent2"/>
              </a:solidFill>
              <a:latin typeface="Times New Roman" panose="02020603050405020304" pitchFamily="18" charset="0"/>
            </a:endParaRPr>
          </a:p>
          <a:p>
            <a:pPr>
              <a:buNone/>
            </a:pPr>
            <a:r>
              <a:rPr lang="en-US" altLang="zh-CN" b="1" dirty="0">
                <a:latin typeface="Times New Roman" panose="02020603050405020304" pitchFamily="18" charset="0"/>
              </a:rPr>
              <a:t>5</a:t>
            </a:r>
            <a:r>
              <a:rPr lang="zh-CN" altLang="en-US" b="1" dirty="0">
                <a:latin typeface="Times New Roman" panose="02020603050405020304" pitchFamily="18" charset="0"/>
              </a:rPr>
              <a:t>）</a:t>
            </a:r>
            <a:r>
              <a:rPr lang="en-US" altLang="zh-CN" b="1">
                <a:latin typeface="Times New Roman" panose="02020603050405020304" pitchFamily="18" charset="0"/>
              </a:rPr>
              <a:t>Cal is a young </a:t>
            </a:r>
            <a:r>
              <a:rPr lang="en-US" altLang="zh-CN" b="1">
                <a:solidFill>
                  <a:schemeClr val="hlink"/>
                </a:solidFill>
                <a:latin typeface="Times New Roman" panose="02020603050405020304" pitchFamily="18" charset="0"/>
              </a:rPr>
              <a:t>gentleman</a:t>
            </a:r>
            <a:r>
              <a:rPr lang="en-US" altLang="zh-CN" b="1">
                <a:latin typeface="Times New Roman" panose="02020603050405020304" pitchFamily="18" charset="0"/>
              </a:rPr>
              <a:t> </a:t>
            </a:r>
            <a:r>
              <a:rPr lang="en-US" altLang="zh-CN" b="1" i="1">
                <a:solidFill>
                  <a:srgbClr val="00B411"/>
                </a:solidFill>
                <a:latin typeface="Times New Roman" panose="02020603050405020304" pitchFamily="18" charset="0"/>
              </a:rPr>
              <a:t>whose </a:t>
            </a:r>
            <a:r>
              <a:rPr lang="en-US" altLang="zh-CN" b="1" i="1">
                <a:solidFill>
                  <a:schemeClr val="accent2"/>
                </a:solidFill>
                <a:latin typeface="Times New Roman" panose="02020603050405020304" pitchFamily="18" charset="0"/>
              </a:rPr>
              <a:t>father is a millionaire. </a:t>
            </a:r>
            <a:endParaRPr lang="en-US" altLang="zh-CN" b="1" i="1">
              <a:solidFill>
                <a:schemeClr val="accent2"/>
              </a:solidFill>
              <a:latin typeface="Times New Roman" panose="02020603050405020304" pitchFamily="18" charset="0"/>
            </a:endParaRPr>
          </a:p>
        </p:txBody>
      </p:sp>
      <p:sp>
        <p:nvSpPr>
          <p:cNvPr id="20482" name="矩形 342018"/>
          <p:cNvSpPr/>
          <p:nvPr/>
        </p:nvSpPr>
        <p:spPr>
          <a:xfrm>
            <a:off x="0" y="5516563"/>
            <a:ext cx="8123238" cy="579437"/>
          </a:xfrm>
          <a:prstGeom prst="rect">
            <a:avLst/>
          </a:prstGeom>
          <a:noFill/>
          <a:ln w="9525">
            <a:noFill/>
          </a:ln>
        </p:spPr>
        <p:txBody>
          <a:bodyPr wrap="none" anchor="t">
            <a:spAutoFit/>
          </a:bodyPr>
          <a:p>
            <a:pPr>
              <a:spcBef>
                <a:spcPct val="20000"/>
              </a:spcBef>
            </a:pPr>
            <a:r>
              <a:rPr lang="en-US" altLang="zh-CN">
                <a:latin typeface="Times New Roman" panose="02020603050405020304" pitchFamily="18" charset="0"/>
                <a:ea typeface="宋体" panose="02010600030101010101" pitchFamily="2" charset="-122"/>
              </a:rPr>
              <a:t>6) Titanic is  </a:t>
            </a:r>
            <a:r>
              <a:rPr lang="en-US" altLang="zh-CN">
                <a:solidFill>
                  <a:schemeClr val="hlink"/>
                </a:solidFill>
                <a:latin typeface="Times New Roman" panose="02020603050405020304" pitchFamily="18" charset="0"/>
                <a:ea typeface="宋体" panose="02010600030101010101" pitchFamily="2" charset="-122"/>
              </a:rPr>
              <a:t>a film</a:t>
            </a:r>
            <a:r>
              <a:rPr lang="en-US" altLang="zh-CN">
                <a:latin typeface="Times New Roman" panose="02020603050405020304" pitchFamily="18" charset="0"/>
                <a:ea typeface="宋体" panose="02010600030101010101" pitchFamily="2" charset="-122"/>
              </a:rPr>
              <a:t> </a:t>
            </a:r>
            <a:r>
              <a:rPr lang="en-US" altLang="zh-CN" i="1">
                <a:solidFill>
                  <a:srgbClr val="00B411"/>
                </a:solidFill>
                <a:latin typeface="Times New Roman" panose="02020603050405020304" pitchFamily="18" charset="0"/>
                <a:ea typeface="宋体" panose="02010600030101010101" pitchFamily="2" charset="-122"/>
              </a:rPr>
              <a:t>whose </a:t>
            </a:r>
            <a:r>
              <a:rPr lang="en-US" altLang="zh-CN" i="1">
                <a:solidFill>
                  <a:schemeClr val="accent2"/>
                </a:solidFill>
                <a:latin typeface="Times New Roman" panose="02020603050405020304" pitchFamily="18" charset="0"/>
                <a:ea typeface="宋体" panose="02010600030101010101" pitchFamily="2" charset="-122"/>
              </a:rPr>
              <a:t>story is very moving</a:t>
            </a:r>
            <a:r>
              <a:rPr lang="en-US" altLang="zh-CN">
                <a:latin typeface="Times New Roman" panose="02020603050405020304" pitchFamily="18" charset="0"/>
                <a:ea typeface="宋体" panose="02010600030101010101" pitchFamily="2" charset="-122"/>
              </a:rPr>
              <a:t>.</a:t>
            </a:r>
            <a:endParaRPr lang="en-US" altLang="zh-CN">
              <a:latin typeface="Times New Roman" panose="02020603050405020304" pitchFamily="18" charset="0"/>
              <a:ea typeface="宋体" panose="02010600030101010101" pitchFamily="2" charset="-122"/>
            </a:endParaRPr>
          </a:p>
        </p:txBody>
      </p:sp>
      <p:sp>
        <p:nvSpPr>
          <p:cNvPr id="20483"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5" name="文本占位符 449537"/>
          <p:cNvSpPr>
            <a:spLocks noGrp="1" noRot="1"/>
          </p:cNvSpPr>
          <p:nvPr>
            <p:ph idx="1"/>
          </p:nvPr>
        </p:nvSpPr>
        <p:spPr>
          <a:xfrm>
            <a:off x="0" y="0"/>
            <a:ext cx="9324975" cy="6742113"/>
          </a:xfrm>
          <a:ln/>
        </p:spPr>
        <p:txBody>
          <a:bodyPr anchor="t"/>
          <a:p>
            <a:pPr>
              <a:buNone/>
            </a:pPr>
            <a:r>
              <a:rPr lang="en-US" altLang="zh-CN" sz="2800" b="1" dirty="0">
                <a:latin typeface="Times New Roman" panose="02020603050405020304" pitchFamily="18" charset="0"/>
              </a:rPr>
              <a:t>1</a:t>
            </a:r>
            <a:r>
              <a:rPr lang="zh-CN" altLang="en-US" sz="2800" b="1" dirty="0">
                <a:latin typeface="Times New Roman" panose="02020603050405020304" pitchFamily="18" charset="0"/>
              </a:rPr>
              <a:t>）</a:t>
            </a:r>
            <a:r>
              <a:rPr lang="en-US" altLang="zh-CN" sz="2800" b="1">
                <a:latin typeface="Times New Roman" panose="02020603050405020304" pitchFamily="18" charset="0"/>
              </a:rPr>
              <a:t>Titanic is  </a:t>
            </a:r>
            <a:r>
              <a:rPr lang="en-US" altLang="zh-CN" sz="2800" b="1">
                <a:solidFill>
                  <a:schemeClr val="hlink"/>
                </a:solidFill>
                <a:latin typeface="Times New Roman" panose="02020603050405020304" pitchFamily="18" charset="0"/>
              </a:rPr>
              <a:t>a film</a:t>
            </a:r>
            <a:r>
              <a:rPr lang="en-US" altLang="zh-CN" sz="2800" b="1">
                <a:latin typeface="Times New Roman" panose="02020603050405020304" pitchFamily="18" charset="0"/>
              </a:rPr>
              <a:t> </a:t>
            </a:r>
            <a:r>
              <a:rPr lang="en-US" altLang="zh-CN" sz="2800" b="1" i="1">
                <a:solidFill>
                  <a:srgbClr val="00B411"/>
                </a:solidFill>
                <a:latin typeface="Times New Roman" panose="02020603050405020304" pitchFamily="18" charset="0"/>
              </a:rPr>
              <a:t>(which/that)</a:t>
            </a:r>
            <a:r>
              <a:rPr lang="en-US" altLang="zh-CN" sz="2800" b="1" i="1">
                <a:solidFill>
                  <a:schemeClr val="accent2"/>
                </a:solidFill>
                <a:latin typeface="Times New Roman" panose="02020603050405020304" pitchFamily="18" charset="0"/>
              </a:rPr>
              <a:t> people like a lot.</a:t>
            </a:r>
            <a:endParaRPr lang="en-US" altLang="zh-CN" sz="2800" b="1" i="1">
              <a:solidFill>
                <a:schemeClr val="accent2"/>
              </a:solidFill>
              <a:latin typeface="Times New Roman" panose="02020603050405020304" pitchFamily="18" charset="0"/>
            </a:endParaRPr>
          </a:p>
          <a:p>
            <a:pPr>
              <a:buNone/>
            </a:pPr>
            <a:r>
              <a:rPr lang="en-US" altLang="zh-CN" sz="2800" b="1">
                <a:latin typeface="Times New Roman" panose="02020603050405020304" pitchFamily="18" charset="0"/>
              </a:rPr>
              <a:t>2) Titanic is also </a:t>
            </a:r>
            <a:r>
              <a:rPr lang="en-US" altLang="zh-CN" sz="2800" b="1">
                <a:solidFill>
                  <a:schemeClr val="hlink"/>
                </a:solidFill>
                <a:latin typeface="Times New Roman" panose="02020603050405020304" pitchFamily="18" charset="0"/>
              </a:rPr>
              <a:t>a ship</a:t>
            </a:r>
            <a:r>
              <a:rPr lang="en-US" altLang="zh-CN" sz="2800" b="1">
                <a:solidFill>
                  <a:srgbClr val="00B411"/>
                </a:solidFill>
                <a:latin typeface="Times New Roman" panose="02020603050405020304" pitchFamily="18" charset="0"/>
              </a:rPr>
              <a:t> </a:t>
            </a:r>
            <a:r>
              <a:rPr lang="en-US" altLang="zh-CN" sz="2800" b="1" i="1">
                <a:solidFill>
                  <a:srgbClr val="00B411"/>
                </a:solidFill>
                <a:latin typeface="Times New Roman" panose="02020603050405020304" pitchFamily="18" charset="0"/>
              </a:rPr>
              <a:t>which/that </a:t>
            </a:r>
            <a:r>
              <a:rPr lang="en-US" altLang="zh-CN" sz="2800" b="1" i="1">
                <a:solidFill>
                  <a:schemeClr val="accent2"/>
                </a:solidFill>
                <a:latin typeface="Times New Roman" panose="02020603050405020304" pitchFamily="18" charset="0"/>
              </a:rPr>
              <a:t>sank after hitting the iceberg.</a:t>
            </a:r>
            <a:endParaRPr lang="en-US" altLang="zh-CN" sz="2800" b="1" i="1">
              <a:solidFill>
                <a:schemeClr val="accent2"/>
              </a:solidFill>
              <a:latin typeface="Times New Roman" panose="02020603050405020304" pitchFamily="18" charset="0"/>
            </a:endParaRPr>
          </a:p>
          <a:p>
            <a:pPr>
              <a:buNone/>
            </a:pPr>
            <a:endParaRPr lang="en-US" altLang="zh-CN" sz="2800" b="1" i="1">
              <a:solidFill>
                <a:schemeClr val="hlink"/>
              </a:solidFill>
              <a:latin typeface="Times New Roman" panose="02020603050405020304" pitchFamily="18" charset="0"/>
            </a:endParaRPr>
          </a:p>
          <a:p>
            <a:pPr>
              <a:buNone/>
            </a:pPr>
            <a:r>
              <a:rPr lang="en-US" altLang="zh-CN" sz="2800" b="1">
                <a:latin typeface="Times New Roman" panose="02020603050405020304" pitchFamily="18" charset="0"/>
              </a:rPr>
              <a:t>3)  The</a:t>
            </a:r>
            <a:r>
              <a:rPr lang="en-US" altLang="zh-CN" sz="2800" b="1">
                <a:solidFill>
                  <a:srgbClr val="DA5800"/>
                </a:solidFill>
                <a:latin typeface="Times New Roman" panose="02020603050405020304" pitchFamily="18" charset="0"/>
              </a:rPr>
              <a:t> lady</a:t>
            </a:r>
            <a:r>
              <a:rPr lang="en-US" altLang="zh-CN" sz="2800" b="1">
                <a:latin typeface="Times New Roman" panose="02020603050405020304" pitchFamily="18" charset="0"/>
              </a:rPr>
              <a:t> </a:t>
            </a:r>
            <a:r>
              <a:rPr lang="en-US" altLang="zh-CN" sz="2800" b="1" i="1">
                <a:solidFill>
                  <a:srgbClr val="00B411"/>
                </a:solidFill>
                <a:latin typeface="Times New Roman" panose="02020603050405020304" pitchFamily="18" charset="0"/>
              </a:rPr>
              <a:t>who/that </a:t>
            </a:r>
            <a:r>
              <a:rPr lang="en-US" altLang="zh-CN" sz="2800" b="1" i="1">
                <a:solidFill>
                  <a:schemeClr val="accent2"/>
                </a:solidFill>
                <a:latin typeface="Times New Roman" panose="02020603050405020304" pitchFamily="18" charset="0"/>
              </a:rPr>
              <a:t>is very beautiful</a:t>
            </a:r>
            <a:r>
              <a:rPr lang="en-US" altLang="zh-CN" sz="2800" b="1">
                <a:latin typeface="Times New Roman" panose="02020603050405020304" pitchFamily="18" charset="0"/>
              </a:rPr>
              <a:t> is Rose </a:t>
            </a:r>
            <a:r>
              <a:rPr lang="en-US" altLang="zh-CN" sz="2800" b="1" i="1">
                <a:solidFill>
                  <a:schemeClr val="accent2"/>
                </a:solidFill>
                <a:latin typeface="Times New Roman" panose="02020603050405020304" pitchFamily="18" charset="0"/>
              </a:rPr>
              <a:t>.  </a:t>
            </a:r>
            <a:endParaRPr lang="en-US" altLang="zh-CN" sz="2800" b="1" i="1">
              <a:solidFill>
                <a:schemeClr val="accent2"/>
              </a:solidFill>
              <a:latin typeface="Times New Roman" panose="02020603050405020304" pitchFamily="18" charset="0"/>
            </a:endParaRPr>
          </a:p>
          <a:p>
            <a:pPr>
              <a:buNone/>
            </a:pPr>
            <a:r>
              <a:rPr lang="en-US" altLang="zh-CN" sz="2800" b="1">
                <a:latin typeface="Times New Roman" panose="02020603050405020304" pitchFamily="18" charset="0"/>
              </a:rPr>
              <a:t>4)  The </a:t>
            </a:r>
            <a:r>
              <a:rPr lang="en-US" altLang="zh-CN" sz="2800" b="1">
                <a:solidFill>
                  <a:schemeClr val="hlink"/>
                </a:solidFill>
                <a:latin typeface="Times New Roman" panose="02020603050405020304" pitchFamily="18" charset="0"/>
              </a:rPr>
              <a:t>man </a:t>
            </a:r>
            <a:r>
              <a:rPr lang="en-US" altLang="zh-CN" sz="2800" b="1" i="1">
                <a:solidFill>
                  <a:srgbClr val="00B411"/>
                </a:solidFill>
                <a:latin typeface="Times New Roman" panose="02020603050405020304" pitchFamily="18" charset="0"/>
              </a:rPr>
              <a:t>( who/whom/that)</a:t>
            </a:r>
            <a:r>
              <a:rPr lang="en-US" altLang="zh-CN" sz="2800" b="1" i="1">
                <a:solidFill>
                  <a:schemeClr val="accent2"/>
                </a:solidFill>
                <a:latin typeface="Times New Roman" panose="02020603050405020304" pitchFamily="18" charset="0"/>
              </a:rPr>
              <a:t> Rose wanted to marry </a:t>
            </a:r>
            <a:r>
              <a:rPr lang="en-US" altLang="zh-CN" sz="2800" b="1" i="1">
                <a:latin typeface="Times New Roman" panose="02020603050405020304" pitchFamily="18" charset="0"/>
              </a:rPr>
              <a:t>is </a:t>
            </a:r>
            <a:r>
              <a:rPr lang="en-US" altLang="zh-CN" sz="2800" b="1">
                <a:latin typeface="Times New Roman" panose="02020603050405020304" pitchFamily="18" charset="0"/>
              </a:rPr>
              <a:t>Jack</a:t>
            </a:r>
            <a:r>
              <a:rPr lang="en-US" altLang="zh-CN" sz="2800" b="1" i="1">
                <a:latin typeface="Times New Roman" panose="02020603050405020304" pitchFamily="18" charset="0"/>
              </a:rPr>
              <a:t>.</a:t>
            </a:r>
            <a:endParaRPr lang="en-US" altLang="zh-CN" sz="2800" b="1" i="1">
              <a:latin typeface="Times New Roman" panose="02020603050405020304" pitchFamily="18" charset="0"/>
            </a:endParaRPr>
          </a:p>
          <a:p>
            <a:pPr>
              <a:buNone/>
            </a:pPr>
            <a:r>
              <a:rPr lang="zh-CN" altLang="en-US" b="1" i="1" dirty="0">
                <a:solidFill>
                  <a:schemeClr val="accent2"/>
                </a:solidFill>
                <a:latin typeface="Times New Roman" panose="02020603050405020304" pitchFamily="18" charset="0"/>
              </a:rPr>
              <a:t>　</a:t>
            </a:r>
            <a:endParaRPr lang="zh-CN" altLang="en-US" b="1" i="1" dirty="0">
              <a:solidFill>
                <a:schemeClr val="accent2"/>
              </a:solidFill>
              <a:latin typeface="Times New Roman" panose="02020603050405020304" pitchFamily="18" charset="0"/>
            </a:endParaRPr>
          </a:p>
          <a:p>
            <a:pPr>
              <a:buNone/>
            </a:pPr>
            <a:endParaRPr lang="zh-CN" altLang="en-US" b="1" i="1" dirty="0">
              <a:solidFill>
                <a:schemeClr val="accent2"/>
              </a:solidFill>
              <a:latin typeface="Times New Roman" panose="02020603050405020304" pitchFamily="18" charset="0"/>
            </a:endParaRPr>
          </a:p>
          <a:p>
            <a:pPr>
              <a:buNone/>
            </a:pPr>
            <a:r>
              <a:rPr lang="en-US" altLang="zh-CN" b="1" dirty="0">
                <a:latin typeface="Times New Roman" panose="02020603050405020304" pitchFamily="18" charset="0"/>
              </a:rPr>
              <a:t>5</a:t>
            </a:r>
            <a:r>
              <a:rPr lang="zh-CN" altLang="en-US" b="1" dirty="0">
                <a:latin typeface="Times New Roman" panose="02020603050405020304" pitchFamily="18" charset="0"/>
              </a:rPr>
              <a:t>）</a:t>
            </a:r>
            <a:r>
              <a:rPr lang="en-US" altLang="zh-CN" b="1">
                <a:latin typeface="Times New Roman" panose="02020603050405020304" pitchFamily="18" charset="0"/>
              </a:rPr>
              <a:t>Cal is a young </a:t>
            </a:r>
            <a:r>
              <a:rPr lang="en-US" altLang="zh-CN" b="1">
                <a:solidFill>
                  <a:schemeClr val="hlink"/>
                </a:solidFill>
                <a:latin typeface="Times New Roman" panose="02020603050405020304" pitchFamily="18" charset="0"/>
              </a:rPr>
              <a:t>gentleman</a:t>
            </a:r>
            <a:r>
              <a:rPr lang="en-US" altLang="zh-CN" b="1">
                <a:latin typeface="Times New Roman" panose="02020603050405020304" pitchFamily="18" charset="0"/>
              </a:rPr>
              <a:t> </a:t>
            </a:r>
            <a:r>
              <a:rPr lang="en-US" altLang="zh-CN" b="1" i="1">
                <a:solidFill>
                  <a:srgbClr val="00B411"/>
                </a:solidFill>
                <a:latin typeface="Times New Roman" panose="02020603050405020304" pitchFamily="18" charset="0"/>
              </a:rPr>
              <a:t>whose </a:t>
            </a:r>
            <a:r>
              <a:rPr lang="en-US" altLang="zh-CN" b="1" i="1">
                <a:solidFill>
                  <a:schemeClr val="accent2"/>
                </a:solidFill>
                <a:latin typeface="Times New Roman" panose="02020603050405020304" pitchFamily="18" charset="0"/>
              </a:rPr>
              <a:t>father is a millionaire. </a:t>
            </a:r>
            <a:endParaRPr lang="en-US" altLang="zh-CN" b="1" i="1">
              <a:solidFill>
                <a:schemeClr val="accent2"/>
              </a:solidFill>
              <a:latin typeface="Times New Roman" panose="02020603050405020304" pitchFamily="18" charset="0"/>
            </a:endParaRPr>
          </a:p>
        </p:txBody>
      </p:sp>
      <p:sp>
        <p:nvSpPr>
          <p:cNvPr id="21506" name="矩形 449538"/>
          <p:cNvSpPr/>
          <p:nvPr/>
        </p:nvSpPr>
        <p:spPr>
          <a:xfrm>
            <a:off x="0" y="5157788"/>
            <a:ext cx="8021638" cy="579437"/>
          </a:xfrm>
          <a:prstGeom prst="rect">
            <a:avLst/>
          </a:prstGeom>
          <a:noFill/>
          <a:ln w="9525">
            <a:noFill/>
          </a:ln>
        </p:spPr>
        <p:txBody>
          <a:bodyPr wrap="none" anchor="t">
            <a:spAutoFit/>
          </a:bodyPr>
          <a:p>
            <a:pPr>
              <a:spcBef>
                <a:spcPct val="20000"/>
              </a:spcBef>
            </a:pPr>
            <a:r>
              <a:rPr lang="en-US" altLang="zh-CN">
                <a:latin typeface="Times New Roman" panose="02020603050405020304" pitchFamily="18" charset="0"/>
                <a:ea typeface="宋体" panose="02010600030101010101" pitchFamily="2" charset="-122"/>
              </a:rPr>
              <a:t>6) Titanic is </a:t>
            </a:r>
            <a:r>
              <a:rPr lang="en-US" altLang="zh-CN">
                <a:solidFill>
                  <a:schemeClr val="hlink"/>
                </a:solidFill>
                <a:latin typeface="Times New Roman" panose="02020603050405020304" pitchFamily="18" charset="0"/>
                <a:ea typeface="宋体" panose="02010600030101010101" pitchFamily="2" charset="-122"/>
              </a:rPr>
              <a:t>a film</a:t>
            </a:r>
            <a:r>
              <a:rPr lang="en-US" altLang="zh-CN">
                <a:latin typeface="Times New Roman" panose="02020603050405020304" pitchFamily="18" charset="0"/>
                <a:ea typeface="宋体" panose="02010600030101010101" pitchFamily="2" charset="-122"/>
              </a:rPr>
              <a:t> </a:t>
            </a:r>
            <a:r>
              <a:rPr lang="en-US" altLang="zh-CN" i="1">
                <a:solidFill>
                  <a:srgbClr val="00B411"/>
                </a:solidFill>
                <a:latin typeface="Times New Roman" panose="02020603050405020304" pitchFamily="18" charset="0"/>
                <a:ea typeface="宋体" panose="02010600030101010101" pitchFamily="2" charset="-122"/>
              </a:rPr>
              <a:t>whose </a:t>
            </a:r>
            <a:r>
              <a:rPr lang="en-US" altLang="zh-CN" i="1">
                <a:solidFill>
                  <a:schemeClr val="accent2"/>
                </a:solidFill>
                <a:latin typeface="Times New Roman" panose="02020603050405020304" pitchFamily="18" charset="0"/>
                <a:ea typeface="宋体" panose="02010600030101010101" pitchFamily="2" charset="-122"/>
              </a:rPr>
              <a:t>story is very moving</a:t>
            </a:r>
            <a:r>
              <a:rPr lang="en-US" altLang="zh-CN">
                <a:latin typeface="Times New Roman" panose="02020603050405020304" pitchFamily="18" charset="0"/>
                <a:ea typeface="宋体" panose="02010600030101010101" pitchFamily="2" charset="-122"/>
              </a:rPr>
              <a:t>.</a:t>
            </a:r>
            <a:endParaRPr lang="en-US" altLang="zh-CN">
              <a:latin typeface="Times New Roman" panose="02020603050405020304" pitchFamily="18" charset="0"/>
              <a:ea typeface="宋体" panose="02010600030101010101" pitchFamily="2" charset="-122"/>
            </a:endParaRPr>
          </a:p>
        </p:txBody>
      </p:sp>
      <p:sp>
        <p:nvSpPr>
          <p:cNvPr id="449540" name="矩形 449539"/>
          <p:cNvSpPr/>
          <p:nvPr/>
        </p:nvSpPr>
        <p:spPr>
          <a:xfrm>
            <a:off x="468313" y="1484313"/>
            <a:ext cx="8353425" cy="519112"/>
          </a:xfrm>
          <a:prstGeom prst="rect">
            <a:avLst/>
          </a:prstGeom>
          <a:noFill/>
          <a:ln w="9525">
            <a:noFill/>
          </a:ln>
        </p:spPr>
        <p:txBody>
          <a:bodyPr anchor="t">
            <a:spAutoFit/>
          </a:bodyPr>
          <a:p>
            <a:r>
              <a:rPr lang="en-US" altLang="zh-CN" sz="2800" i="1" dirty="0">
                <a:solidFill>
                  <a:schemeClr val="hlink"/>
                </a:solidFill>
                <a:latin typeface="Times New Roman" panose="02020603050405020304" pitchFamily="18" charset="0"/>
                <a:ea typeface="宋体" panose="02010600030101010101" pitchFamily="2" charset="-122"/>
              </a:rPr>
              <a:t>which/that</a:t>
            </a:r>
            <a:r>
              <a:rPr lang="zh-CN" altLang="en-US" sz="2800" i="1" dirty="0">
                <a:solidFill>
                  <a:schemeClr val="hlink"/>
                </a:solidFill>
                <a:latin typeface="Times New Roman" panose="02020603050405020304" pitchFamily="18" charset="0"/>
                <a:ea typeface="宋体" panose="02010600030101010101" pitchFamily="2" charset="-122"/>
              </a:rPr>
              <a:t>指物，在从句中可作主语和宾语；</a:t>
            </a:r>
            <a:endParaRPr lang="zh-CN" altLang="en-US" sz="2800" i="1" dirty="0">
              <a:solidFill>
                <a:schemeClr val="hlink"/>
              </a:solidFill>
              <a:latin typeface="Times New Roman" panose="02020603050405020304" pitchFamily="18" charset="0"/>
              <a:ea typeface="宋体" panose="02010600030101010101" pitchFamily="2" charset="-122"/>
            </a:endParaRPr>
          </a:p>
        </p:txBody>
      </p:sp>
      <p:sp>
        <p:nvSpPr>
          <p:cNvPr id="449541" name="矩形 449540"/>
          <p:cNvSpPr/>
          <p:nvPr/>
        </p:nvSpPr>
        <p:spPr>
          <a:xfrm>
            <a:off x="395288" y="3141663"/>
            <a:ext cx="8748712" cy="946150"/>
          </a:xfrm>
          <a:prstGeom prst="rect">
            <a:avLst/>
          </a:prstGeom>
          <a:noFill/>
          <a:ln w="9525">
            <a:noFill/>
          </a:ln>
        </p:spPr>
        <p:txBody>
          <a:bodyPr anchor="t">
            <a:spAutoFit/>
          </a:bodyPr>
          <a:p>
            <a:r>
              <a:rPr lang="en-US" altLang="zh-CN" sz="2800" i="1">
                <a:solidFill>
                  <a:srgbClr val="00B411"/>
                </a:solidFill>
                <a:latin typeface="Times New Roman" panose="02020603050405020304" pitchFamily="18" charset="0"/>
                <a:ea typeface="宋体" panose="02010600030101010101" pitchFamily="2" charset="-122"/>
              </a:rPr>
              <a:t>  </a:t>
            </a:r>
            <a:r>
              <a:rPr lang="en-US" altLang="zh-CN" sz="2800" i="1" dirty="0">
                <a:solidFill>
                  <a:schemeClr val="hlink"/>
                </a:solidFill>
                <a:latin typeface="Times New Roman" panose="02020603050405020304" pitchFamily="18" charset="0"/>
                <a:ea typeface="宋体" panose="02010600030101010101" pitchFamily="2" charset="-122"/>
              </a:rPr>
              <a:t>who/whom/that</a:t>
            </a:r>
            <a:r>
              <a:rPr lang="zh-CN" altLang="en-US" sz="2800" i="1" dirty="0">
                <a:solidFill>
                  <a:schemeClr val="hlink"/>
                </a:solidFill>
                <a:latin typeface="Times New Roman" panose="02020603050405020304" pitchFamily="18" charset="0"/>
                <a:ea typeface="宋体" panose="02010600030101010101" pitchFamily="2" charset="-122"/>
              </a:rPr>
              <a:t>指人</a:t>
            </a:r>
            <a:r>
              <a:rPr lang="en-US" altLang="zh-CN" sz="2800" i="1" dirty="0">
                <a:solidFill>
                  <a:schemeClr val="hlink"/>
                </a:solidFill>
                <a:latin typeface="Times New Roman" panose="02020603050405020304" pitchFamily="18" charset="0"/>
                <a:ea typeface="宋体" panose="02010600030101010101" pitchFamily="2" charset="-122"/>
              </a:rPr>
              <a:t>,who/that</a:t>
            </a:r>
            <a:r>
              <a:rPr lang="zh-CN" altLang="en-US" sz="2800" i="1" dirty="0">
                <a:solidFill>
                  <a:schemeClr val="hlink"/>
                </a:solidFill>
                <a:latin typeface="Times New Roman" panose="02020603050405020304" pitchFamily="18" charset="0"/>
                <a:ea typeface="宋体" panose="02010600030101010101" pitchFamily="2" charset="-122"/>
              </a:rPr>
              <a:t>在从句中可作主语和宾语；</a:t>
            </a:r>
            <a:r>
              <a:rPr lang="en-US" altLang="zh-CN" sz="2800" i="1" dirty="0">
                <a:solidFill>
                  <a:schemeClr val="hlink"/>
                </a:solidFill>
                <a:latin typeface="Times New Roman" panose="02020603050405020304" pitchFamily="18" charset="0"/>
                <a:ea typeface="宋体" panose="02010600030101010101" pitchFamily="2" charset="-122"/>
              </a:rPr>
              <a:t>whom</a:t>
            </a:r>
            <a:r>
              <a:rPr lang="zh-CN" altLang="en-US" sz="2800" i="1" dirty="0">
                <a:solidFill>
                  <a:schemeClr val="hlink"/>
                </a:solidFill>
                <a:latin typeface="Times New Roman" panose="02020603050405020304" pitchFamily="18" charset="0"/>
                <a:ea typeface="宋体" panose="02010600030101010101" pitchFamily="2" charset="-122"/>
              </a:rPr>
              <a:t>只作宾语；</a:t>
            </a:r>
            <a:endParaRPr lang="zh-CN" altLang="en-US" sz="2800" i="1" dirty="0">
              <a:solidFill>
                <a:schemeClr val="hlink"/>
              </a:solidFill>
              <a:latin typeface="Times New Roman" panose="02020603050405020304" pitchFamily="18" charset="0"/>
              <a:ea typeface="宋体" panose="02010600030101010101" pitchFamily="2" charset="-122"/>
            </a:endParaRPr>
          </a:p>
        </p:txBody>
      </p:sp>
      <p:sp>
        <p:nvSpPr>
          <p:cNvPr id="449543" name="矩形 449542"/>
          <p:cNvSpPr/>
          <p:nvPr/>
        </p:nvSpPr>
        <p:spPr>
          <a:xfrm>
            <a:off x="250825" y="5805488"/>
            <a:ext cx="8135938" cy="579437"/>
          </a:xfrm>
          <a:prstGeom prst="rect">
            <a:avLst/>
          </a:prstGeom>
          <a:noFill/>
          <a:ln w="9525">
            <a:noFill/>
          </a:ln>
        </p:spPr>
        <p:txBody>
          <a:bodyPr anchor="t">
            <a:spAutoFit/>
          </a:bodyPr>
          <a:p>
            <a:r>
              <a:rPr lang="en-US" altLang="zh-CN" dirty="0">
                <a:latin typeface="Arial" panose="020B0604020202020204" pitchFamily="34" charset="0"/>
                <a:ea typeface="宋体" panose="02010600030101010101" pitchFamily="2" charset="-122"/>
              </a:rPr>
              <a:t> </a:t>
            </a:r>
            <a:r>
              <a:rPr lang="en-US" altLang="zh-CN" dirty="0">
                <a:solidFill>
                  <a:srgbClr val="00B411"/>
                </a:solidFill>
                <a:latin typeface="Arial" panose="020B0604020202020204" pitchFamily="34" charset="0"/>
                <a:ea typeface="宋体" panose="02010600030101010101" pitchFamily="2" charset="-122"/>
              </a:rPr>
              <a:t> </a:t>
            </a:r>
            <a:r>
              <a:rPr lang="en-US" altLang="zh-CN" sz="2800" i="1" dirty="0">
                <a:solidFill>
                  <a:schemeClr val="hlink"/>
                </a:solidFill>
                <a:latin typeface="Times New Roman" panose="02020603050405020304" pitchFamily="18" charset="0"/>
                <a:ea typeface="宋体" panose="02010600030101010101" pitchFamily="2" charset="-122"/>
              </a:rPr>
              <a:t>whose </a:t>
            </a:r>
            <a:r>
              <a:rPr lang="zh-CN" altLang="en-US" sz="2800" i="1" dirty="0">
                <a:solidFill>
                  <a:schemeClr val="hlink"/>
                </a:solidFill>
                <a:latin typeface="Times New Roman" panose="02020603050405020304" pitchFamily="18" charset="0"/>
                <a:ea typeface="宋体" panose="02010600030101010101" pitchFamily="2" charset="-122"/>
              </a:rPr>
              <a:t>指人或指物</a:t>
            </a:r>
            <a:r>
              <a:rPr lang="en-US" altLang="zh-CN" sz="2800" i="1" dirty="0">
                <a:solidFill>
                  <a:schemeClr val="hlink"/>
                </a:solidFill>
                <a:latin typeface="Times New Roman" panose="02020603050405020304" pitchFamily="18" charset="0"/>
                <a:ea typeface="宋体" panose="02010600030101010101" pitchFamily="2" charset="-122"/>
              </a:rPr>
              <a:t>,</a:t>
            </a:r>
            <a:r>
              <a:rPr lang="zh-CN" altLang="en-US" sz="2800" i="1" dirty="0">
                <a:solidFill>
                  <a:schemeClr val="hlink"/>
                </a:solidFill>
                <a:latin typeface="Times New Roman" panose="02020603050405020304" pitchFamily="18" charset="0"/>
                <a:ea typeface="宋体" panose="02010600030101010101" pitchFamily="2" charset="-122"/>
              </a:rPr>
              <a:t>在从句中作定语</a:t>
            </a:r>
            <a:endParaRPr lang="zh-CN" altLang="en-US" sz="2800" i="1" dirty="0">
              <a:solidFill>
                <a:schemeClr val="hlink"/>
              </a:solidFill>
              <a:latin typeface="Times New Roman" panose="02020603050405020304" pitchFamily="18" charset="0"/>
              <a:ea typeface="宋体" panose="02010600030101010101" pitchFamily="2" charset="-122"/>
            </a:endParaRPr>
          </a:p>
        </p:txBody>
      </p:sp>
      <p:sp>
        <p:nvSpPr>
          <p:cNvPr id="21510"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9540"/>
                                        </p:tgtEl>
                                        <p:attrNameLst>
                                          <p:attrName>style.visibility</p:attrName>
                                        </p:attrNameLst>
                                      </p:cBhvr>
                                      <p:to>
                                        <p:strVal val="visible"/>
                                      </p:to>
                                    </p:set>
                                    <p:animEffect transition="in" filter="blinds(horizontal)">
                                      <p:cBhvr>
                                        <p:cTn id="7" dur="500"/>
                                        <p:tgtEl>
                                          <p:spTgt spid="44954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49541"/>
                                        </p:tgtEl>
                                        <p:attrNameLst>
                                          <p:attrName>style.visibility</p:attrName>
                                        </p:attrNameLst>
                                      </p:cBhvr>
                                      <p:to>
                                        <p:strVal val="visible"/>
                                      </p:to>
                                    </p:set>
                                    <p:anim calcmode="lin" valueType="num">
                                      <p:cBhvr>
                                        <p:cTn id="12" dur="500" fill="hold"/>
                                        <p:tgtEl>
                                          <p:spTgt spid="449541"/>
                                        </p:tgtEl>
                                        <p:attrNameLst>
                                          <p:attrName>ppt_x</p:attrName>
                                        </p:attrNameLst>
                                      </p:cBhvr>
                                      <p:tavLst>
                                        <p:tav tm="0">
                                          <p:val>
                                            <p:strVal val="#ppt_x"/>
                                          </p:val>
                                        </p:tav>
                                        <p:tav tm="100000">
                                          <p:val>
                                            <p:strVal val="#ppt_x"/>
                                          </p:val>
                                        </p:tav>
                                      </p:tavLst>
                                    </p:anim>
                                    <p:anim calcmode="lin" valueType="num">
                                      <p:cBhvr>
                                        <p:cTn id="13" dur="500" fill="hold"/>
                                        <p:tgtEl>
                                          <p:spTgt spid="44954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449543"/>
                                        </p:tgtEl>
                                        <p:attrNameLst>
                                          <p:attrName>style.visibility</p:attrName>
                                        </p:attrNameLst>
                                      </p:cBhvr>
                                      <p:to>
                                        <p:strVal val="visible"/>
                                      </p:to>
                                    </p:set>
                                    <p:animEffect transition="in" filter="blinds(horizontal)">
                                      <p:cBhvr>
                                        <p:cTn id="18" dur="500"/>
                                        <p:tgtEl>
                                          <p:spTgt spid="4495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540" grpId="0"/>
      <p:bldP spid="449541" grpId="0"/>
      <p:bldP spid="4495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6835" name="内容占位符 376834"/>
          <p:cNvSpPr>
            <a:spLocks noGrp="1" noRot="1"/>
          </p:cNvSpPr>
          <p:nvPr>
            <p:ph idx="1"/>
          </p:nvPr>
        </p:nvSpPr>
        <p:spPr>
          <a:xfrm>
            <a:off x="0" y="404813"/>
            <a:ext cx="8540750" cy="981075"/>
          </a:xfrm>
          <a:ln/>
        </p:spPr>
        <p:txBody>
          <a:bodyPr anchor="t"/>
          <a:p>
            <a:pPr>
              <a:lnSpc>
                <a:spcPct val="90000"/>
              </a:lnSpc>
              <a:buNone/>
            </a:pPr>
            <a:r>
              <a:rPr lang="zh-CN" altLang="en-US" sz="2800" b="1" dirty="0">
                <a:solidFill>
                  <a:srgbClr val="000000"/>
                </a:solidFill>
              </a:rPr>
              <a:t>本节课应掌握的引导词有关系代词</a:t>
            </a:r>
            <a:r>
              <a:rPr lang="en-US" altLang="zh-CN" sz="2800" b="1" dirty="0">
                <a:solidFill>
                  <a:schemeClr val="hlink"/>
                </a:solidFill>
              </a:rPr>
              <a:t>who</a:t>
            </a:r>
            <a:r>
              <a:rPr lang="zh-CN" altLang="en-US" sz="2800" b="1" dirty="0">
                <a:solidFill>
                  <a:schemeClr val="hlink"/>
                </a:solidFill>
              </a:rPr>
              <a:t>，</a:t>
            </a:r>
            <a:r>
              <a:rPr lang="en-US" altLang="zh-CN" sz="2800" b="1" dirty="0">
                <a:solidFill>
                  <a:schemeClr val="hlink"/>
                </a:solidFill>
              </a:rPr>
              <a:t>whom</a:t>
            </a:r>
            <a:r>
              <a:rPr lang="zh-CN" altLang="en-US" sz="2800" b="1" dirty="0">
                <a:solidFill>
                  <a:schemeClr val="hlink"/>
                </a:solidFill>
              </a:rPr>
              <a:t>，</a:t>
            </a:r>
            <a:r>
              <a:rPr lang="en-US" altLang="zh-CN" sz="2800" b="1" dirty="0">
                <a:solidFill>
                  <a:schemeClr val="hlink"/>
                </a:solidFill>
              </a:rPr>
              <a:t>that</a:t>
            </a:r>
            <a:r>
              <a:rPr lang="zh-CN" altLang="en-US" sz="2800" b="1" dirty="0">
                <a:solidFill>
                  <a:schemeClr val="hlink"/>
                </a:solidFill>
              </a:rPr>
              <a:t>，</a:t>
            </a:r>
            <a:r>
              <a:rPr lang="en-US" altLang="zh-CN" sz="2800" b="1" dirty="0">
                <a:solidFill>
                  <a:schemeClr val="hlink"/>
                </a:solidFill>
              </a:rPr>
              <a:t>which</a:t>
            </a:r>
            <a:r>
              <a:rPr lang="zh-CN" altLang="en-US" sz="2800" b="1" dirty="0">
                <a:solidFill>
                  <a:schemeClr val="hlink"/>
                </a:solidFill>
              </a:rPr>
              <a:t>，</a:t>
            </a:r>
            <a:r>
              <a:rPr lang="en-US" altLang="zh-CN" sz="2800" b="1">
                <a:solidFill>
                  <a:schemeClr val="hlink"/>
                </a:solidFill>
              </a:rPr>
              <a:t>whose</a:t>
            </a:r>
            <a:r>
              <a:rPr lang="en-US" altLang="zh-CN" sz="2800" b="1" dirty="0">
                <a:solidFill>
                  <a:srgbClr val="000000"/>
                </a:solidFill>
              </a:rPr>
              <a:t>.</a:t>
            </a:r>
            <a:r>
              <a:rPr lang="zh-CN" altLang="en-US" sz="2800" b="1" dirty="0">
                <a:solidFill>
                  <a:srgbClr val="000000"/>
                </a:solidFill>
              </a:rPr>
              <a:t>其用法是</a:t>
            </a:r>
            <a:r>
              <a:rPr lang="zh-CN" altLang="en-US" sz="2800" b="1" dirty="0"/>
              <a:t>：</a:t>
            </a:r>
            <a:endParaRPr lang="zh-CN" altLang="en-US" sz="2800" dirty="0"/>
          </a:p>
        </p:txBody>
      </p:sp>
      <p:sp>
        <p:nvSpPr>
          <p:cNvPr id="376838" name="矩形 376837"/>
          <p:cNvSpPr/>
          <p:nvPr/>
        </p:nvSpPr>
        <p:spPr>
          <a:xfrm>
            <a:off x="323850" y="3716338"/>
            <a:ext cx="8135938" cy="579437"/>
          </a:xfrm>
          <a:prstGeom prst="rect">
            <a:avLst/>
          </a:prstGeom>
          <a:noFill/>
          <a:ln w="9525">
            <a:noFill/>
          </a:ln>
        </p:spPr>
        <p:txBody>
          <a:bodyPr anchor="t">
            <a:spAutoFit/>
          </a:bodyPr>
          <a:p>
            <a:r>
              <a:rPr lang="en-US" altLang="zh-CN" dirty="0">
                <a:latin typeface="Arial" panose="020B0604020202020204" pitchFamily="34" charset="0"/>
                <a:ea typeface="宋体" panose="02010600030101010101" pitchFamily="2" charset="-122"/>
              </a:rPr>
              <a:t>  </a:t>
            </a:r>
            <a:r>
              <a:rPr lang="en-US" altLang="zh-CN" sz="2800">
                <a:solidFill>
                  <a:schemeClr val="hlink"/>
                </a:solidFill>
                <a:latin typeface="Times New Roman" panose="02020603050405020304" pitchFamily="18" charset="0"/>
                <a:ea typeface="宋体" panose="02010600030101010101" pitchFamily="2" charset="-122"/>
              </a:rPr>
              <a:t>whose</a:t>
            </a:r>
            <a:r>
              <a:rPr lang="en-US" altLang="zh-CN" sz="2800" dirty="0">
                <a:solidFill>
                  <a:srgbClr val="001A19"/>
                </a:solidFill>
                <a:latin typeface="Times New Roman" panose="02020603050405020304" pitchFamily="18" charset="0"/>
                <a:ea typeface="宋体" panose="02010600030101010101" pitchFamily="2" charset="-122"/>
              </a:rPr>
              <a:t> </a:t>
            </a:r>
            <a:r>
              <a:rPr lang="zh-CN" altLang="en-US" sz="2800" dirty="0">
                <a:solidFill>
                  <a:srgbClr val="001A19"/>
                </a:solidFill>
                <a:latin typeface="Times New Roman" panose="02020603050405020304" pitchFamily="18" charset="0"/>
                <a:ea typeface="宋体" panose="02010600030101010101" pitchFamily="2" charset="-122"/>
              </a:rPr>
              <a:t>指人或指物</a:t>
            </a:r>
            <a:r>
              <a:rPr lang="en-US" altLang="zh-CN" sz="2800" dirty="0">
                <a:solidFill>
                  <a:srgbClr val="001A19"/>
                </a:solidFill>
                <a:latin typeface="Times New Roman" panose="02020603050405020304" pitchFamily="18" charset="0"/>
                <a:ea typeface="宋体" panose="02010600030101010101" pitchFamily="2" charset="-122"/>
              </a:rPr>
              <a:t>,</a:t>
            </a:r>
            <a:r>
              <a:rPr lang="zh-CN" altLang="en-US" sz="2800" dirty="0">
                <a:solidFill>
                  <a:srgbClr val="001A19"/>
                </a:solidFill>
                <a:latin typeface="Times New Roman" panose="02020603050405020304" pitchFamily="18" charset="0"/>
                <a:ea typeface="宋体" panose="02010600030101010101" pitchFamily="2" charset="-122"/>
              </a:rPr>
              <a:t>在从句中作定语</a:t>
            </a:r>
            <a:endParaRPr lang="zh-CN" altLang="en-US" sz="2800" dirty="0">
              <a:solidFill>
                <a:srgbClr val="001A19"/>
              </a:solidFill>
              <a:latin typeface="Times New Roman" panose="02020603050405020304" pitchFamily="18" charset="0"/>
              <a:ea typeface="宋体" panose="02010600030101010101" pitchFamily="2" charset="-122"/>
            </a:endParaRPr>
          </a:p>
        </p:txBody>
      </p:sp>
      <p:sp>
        <p:nvSpPr>
          <p:cNvPr id="376841" name="矩形 376840"/>
          <p:cNvSpPr/>
          <p:nvPr/>
        </p:nvSpPr>
        <p:spPr>
          <a:xfrm>
            <a:off x="539750" y="1557338"/>
            <a:ext cx="8353425" cy="519112"/>
          </a:xfrm>
          <a:prstGeom prst="rect">
            <a:avLst/>
          </a:prstGeom>
          <a:noFill/>
          <a:ln w="9525">
            <a:noFill/>
          </a:ln>
        </p:spPr>
        <p:txBody>
          <a:bodyPr anchor="t">
            <a:spAutoFit/>
          </a:bodyPr>
          <a:p>
            <a:r>
              <a:rPr lang="en-US" altLang="zh-CN" sz="2800">
                <a:solidFill>
                  <a:schemeClr val="hlink"/>
                </a:solidFill>
                <a:latin typeface="Times New Roman" panose="02020603050405020304" pitchFamily="18" charset="0"/>
                <a:ea typeface="宋体" panose="02010600030101010101" pitchFamily="2" charset="-122"/>
              </a:rPr>
              <a:t>which/that</a:t>
            </a:r>
            <a:r>
              <a:rPr lang="zh-CN" altLang="en-US" sz="2800" dirty="0">
                <a:solidFill>
                  <a:srgbClr val="001A19"/>
                </a:solidFill>
                <a:latin typeface="Times New Roman" panose="02020603050405020304" pitchFamily="18" charset="0"/>
                <a:ea typeface="宋体" panose="02010600030101010101" pitchFamily="2" charset="-122"/>
              </a:rPr>
              <a:t>指物，在从句中可作主语和宾语；</a:t>
            </a:r>
            <a:endParaRPr lang="zh-CN" altLang="en-US" sz="2800" dirty="0">
              <a:solidFill>
                <a:srgbClr val="001A19"/>
              </a:solidFill>
              <a:latin typeface="Times New Roman" panose="02020603050405020304" pitchFamily="18" charset="0"/>
              <a:ea typeface="宋体" panose="02010600030101010101" pitchFamily="2" charset="-122"/>
            </a:endParaRPr>
          </a:p>
        </p:txBody>
      </p:sp>
      <p:sp>
        <p:nvSpPr>
          <p:cNvPr id="376842" name="矩形 376841"/>
          <p:cNvSpPr/>
          <p:nvPr/>
        </p:nvSpPr>
        <p:spPr>
          <a:xfrm>
            <a:off x="468313" y="2565400"/>
            <a:ext cx="6589712" cy="579438"/>
          </a:xfrm>
          <a:prstGeom prst="rect">
            <a:avLst/>
          </a:prstGeom>
          <a:noFill/>
          <a:ln w="9525">
            <a:noFill/>
          </a:ln>
        </p:spPr>
        <p:txBody>
          <a:bodyPr anchor="t">
            <a:spAutoFit/>
          </a:bodyPr>
          <a:p>
            <a:r>
              <a:rPr lang="en-US" altLang="zh-CN" dirty="0">
                <a:solidFill>
                  <a:srgbClr val="001A19"/>
                </a:solidFill>
                <a:latin typeface="Arial" panose="020B0604020202020204" pitchFamily="34" charset="0"/>
                <a:ea typeface="宋体" panose="02010600030101010101" pitchFamily="2" charset="-122"/>
              </a:rPr>
              <a:t> </a:t>
            </a:r>
            <a:r>
              <a:rPr lang="en-US" altLang="zh-CN" sz="2800">
                <a:solidFill>
                  <a:schemeClr val="hlink"/>
                </a:solidFill>
                <a:latin typeface="Times New Roman" panose="02020603050405020304" pitchFamily="18" charset="0"/>
                <a:ea typeface="宋体" panose="02010600030101010101" pitchFamily="2" charset="-122"/>
              </a:rPr>
              <a:t>whom</a:t>
            </a:r>
            <a:r>
              <a:rPr lang="en-US" altLang="zh-CN" sz="2800" dirty="0">
                <a:solidFill>
                  <a:srgbClr val="001A19"/>
                </a:solidFill>
                <a:latin typeface="Times New Roman" panose="02020603050405020304" pitchFamily="18" charset="0"/>
                <a:ea typeface="宋体" panose="02010600030101010101" pitchFamily="2" charset="-122"/>
              </a:rPr>
              <a:t>  </a:t>
            </a:r>
            <a:r>
              <a:rPr lang="zh-CN" altLang="en-US" sz="2800" dirty="0">
                <a:solidFill>
                  <a:srgbClr val="001A19"/>
                </a:solidFill>
                <a:latin typeface="Times New Roman" panose="02020603050405020304" pitchFamily="18" charset="0"/>
                <a:ea typeface="宋体" panose="02010600030101010101" pitchFamily="2" charset="-122"/>
              </a:rPr>
              <a:t>指人</a:t>
            </a:r>
            <a:r>
              <a:rPr lang="en-US" altLang="zh-CN" sz="2800" dirty="0">
                <a:solidFill>
                  <a:srgbClr val="001A19"/>
                </a:solidFill>
                <a:latin typeface="Times New Roman" panose="02020603050405020304" pitchFamily="18" charset="0"/>
                <a:ea typeface="宋体" panose="02010600030101010101" pitchFamily="2" charset="-122"/>
              </a:rPr>
              <a:t>,</a:t>
            </a:r>
            <a:r>
              <a:rPr lang="zh-CN" altLang="en-US" sz="2800" dirty="0">
                <a:solidFill>
                  <a:srgbClr val="001A19"/>
                </a:solidFill>
                <a:latin typeface="Times New Roman" panose="02020603050405020304" pitchFamily="18" charset="0"/>
                <a:ea typeface="宋体" panose="02010600030101010101" pitchFamily="2" charset="-122"/>
              </a:rPr>
              <a:t>在从句中作宾语；</a:t>
            </a:r>
            <a:endParaRPr lang="zh-CN" altLang="en-US" sz="2800" dirty="0">
              <a:solidFill>
                <a:srgbClr val="001A19"/>
              </a:solidFill>
              <a:latin typeface="Times New Roman" panose="02020603050405020304" pitchFamily="18" charset="0"/>
              <a:ea typeface="宋体" panose="02010600030101010101" pitchFamily="2" charset="-122"/>
            </a:endParaRPr>
          </a:p>
        </p:txBody>
      </p:sp>
      <p:sp>
        <p:nvSpPr>
          <p:cNvPr id="376844" name="爆炸形 1 376843"/>
          <p:cNvSpPr/>
          <p:nvPr/>
        </p:nvSpPr>
        <p:spPr>
          <a:xfrm>
            <a:off x="-252412" y="4652963"/>
            <a:ext cx="1835150" cy="1295400"/>
          </a:xfrm>
          <a:prstGeom prst="irregularSeal1">
            <a:avLst/>
          </a:prstGeom>
          <a:solidFill>
            <a:schemeClr val="folHlink"/>
          </a:solidFill>
          <a:ln w="9525" cap="flat" cmpd="sng">
            <a:solidFill>
              <a:srgbClr val="00FF00"/>
            </a:solidFill>
            <a:prstDash val="solid"/>
            <a:miter/>
            <a:headEnd type="none" w="med" len="med"/>
            <a:tailEnd type="none" w="med" len="med"/>
          </a:ln>
        </p:spPr>
        <p:txBody>
          <a:bodyPr wrap="none" anchor="ctr"/>
          <a:p>
            <a:pPr algn="ctr">
              <a:spcBef>
                <a:spcPct val="50000"/>
              </a:spcBef>
            </a:pPr>
            <a:r>
              <a:rPr lang="zh-CN" altLang="en-US" sz="3800" dirty="0">
                <a:solidFill>
                  <a:schemeClr val="bg1"/>
                </a:solidFill>
                <a:latin typeface="Times New Roman" panose="02020603050405020304" pitchFamily="18" charset="0"/>
                <a:ea typeface="宋体" panose="02010600030101010101" pitchFamily="2" charset="-122"/>
              </a:rPr>
              <a:t>注意</a:t>
            </a:r>
            <a:endParaRPr lang="zh-CN" altLang="en-US" sz="3800" dirty="0">
              <a:solidFill>
                <a:schemeClr val="bg1"/>
              </a:solidFill>
              <a:latin typeface="Times New Roman" panose="02020603050405020304" pitchFamily="18" charset="0"/>
              <a:ea typeface="宋体" panose="02010600030101010101" pitchFamily="2" charset="-122"/>
            </a:endParaRPr>
          </a:p>
        </p:txBody>
      </p:sp>
      <p:sp>
        <p:nvSpPr>
          <p:cNvPr id="376845" name="矩形 376844"/>
          <p:cNvSpPr/>
          <p:nvPr/>
        </p:nvSpPr>
        <p:spPr>
          <a:xfrm>
            <a:off x="1476375" y="4868863"/>
            <a:ext cx="7272338" cy="1066800"/>
          </a:xfrm>
          <a:prstGeom prst="rect">
            <a:avLst/>
          </a:prstGeom>
          <a:noFill/>
          <a:ln w="9525">
            <a:noFill/>
          </a:ln>
        </p:spPr>
        <p:txBody>
          <a:bodyPr anchor="t">
            <a:spAutoFit/>
          </a:bodyPr>
          <a:p>
            <a:pPr>
              <a:spcBef>
                <a:spcPct val="50000"/>
              </a:spcBef>
              <a:buClr>
                <a:schemeClr val="hlink"/>
              </a:buClr>
              <a:buSzPct val="75000"/>
              <a:buFont typeface="Wingdings" panose="05000000000000000000" pitchFamily="2" charset="2"/>
            </a:pPr>
            <a:r>
              <a:rPr lang="zh-CN" altLang="en-US" dirty="0">
                <a:latin typeface="Arial" panose="020B0604020202020204" pitchFamily="34" charset="0"/>
                <a:ea typeface="宋体" panose="02010600030101010101" pitchFamily="2" charset="-122"/>
              </a:rPr>
              <a:t>关系代词</a:t>
            </a:r>
            <a:r>
              <a:rPr lang="en-US" altLang="zh-CN" dirty="0">
                <a:solidFill>
                  <a:srgbClr val="990000"/>
                </a:solidFill>
                <a:latin typeface="Arial" panose="020B0604020202020204" pitchFamily="34" charset="0"/>
                <a:ea typeface="宋体" panose="02010600030101010101" pitchFamily="2" charset="-122"/>
              </a:rPr>
              <a:t>which</a:t>
            </a:r>
            <a:r>
              <a:rPr lang="zh-CN" altLang="en-US" dirty="0">
                <a:solidFill>
                  <a:srgbClr val="990000"/>
                </a:solidFill>
                <a:latin typeface="Arial" panose="020B0604020202020204" pitchFamily="34" charset="0"/>
                <a:ea typeface="宋体" panose="02010600030101010101" pitchFamily="2" charset="-122"/>
              </a:rPr>
              <a:t>，</a:t>
            </a:r>
            <a:r>
              <a:rPr lang="en-US" altLang="zh-CN" dirty="0">
                <a:solidFill>
                  <a:srgbClr val="990000"/>
                </a:solidFill>
                <a:latin typeface="Arial" panose="020B0604020202020204" pitchFamily="34" charset="0"/>
                <a:ea typeface="宋体" panose="02010600030101010101" pitchFamily="2" charset="-122"/>
              </a:rPr>
              <a:t>that</a:t>
            </a:r>
            <a:r>
              <a:rPr lang="zh-CN" altLang="en-US" dirty="0">
                <a:solidFill>
                  <a:srgbClr val="990000"/>
                </a:solidFill>
                <a:latin typeface="Arial" panose="020B0604020202020204" pitchFamily="34" charset="0"/>
                <a:ea typeface="宋体" panose="02010600030101010101" pitchFamily="2" charset="-122"/>
              </a:rPr>
              <a:t>，</a:t>
            </a:r>
            <a:r>
              <a:rPr lang="en-US" altLang="zh-CN" dirty="0">
                <a:solidFill>
                  <a:srgbClr val="990000"/>
                </a:solidFill>
                <a:latin typeface="Arial" panose="020B0604020202020204" pitchFamily="34" charset="0"/>
                <a:ea typeface="宋体" panose="02010600030101010101" pitchFamily="2" charset="-122"/>
              </a:rPr>
              <a:t>who</a:t>
            </a:r>
            <a:r>
              <a:rPr lang="zh-CN" altLang="en-US" dirty="0">
                <a:solidFill>
                  <a:srgbClr val="990000"/>
                </a:solidFill>
                <a:latin typeface="Arial" panose="020B0604020202020204" pitchFamily="34" charset="0"/>
                <a:ea typeface="宋体" panose="02010600030101010101" pitchFamily="2" charset="-122"/>
              </a:rPr>
              <a:t>，</a:t>
            </a:r>
            <a:r>
              <a:rPr lang="en-US" altLang="zh-CN">
                <a:solidFill>
                  <a:srgbClr val="990000"/>
                </a:solidFill>
                <a:latin typeface="Arial" panose="020B0604020202020204" pitchFamily="34" charset="0"/>
                <a:ea typeface="宋体" panose="02010600030101010101" pitchFamily="2" charset="-122"/>
              </a:rPr>
              <a:t>whom</a:t>
            </a:r>
            <a:r>
              <a:rPr lang="zh-CN" altLang="en-US" dirty="0">
                <a:latin typeface="Arial" panose="020B0604020202020204" pitchFamily="34" charset="0"/>
                <a:ea typeface="宋体" panose="02010600030101010101" pitchFamily="2" charset="-122"/>
              </a:rPr>
              <a:t>在从句中</a:t>
            </a:r>
            <a:r>
              <a:rPr lang="zh-CN" altLang="en-US" dirty="0">
                <a:solidFill>
                  <a:srgbClr val="DA5800"/>
                </a:solidFill>
                <a:latin typeface="Arial" panose="020B0604020202020204" pitchFamily="34" charset="0"/>
                <a:ea typeface="宋体" panose="02010600030101010101" pitchFamily="2" charset="-122"/>
              </a:rPr>
              <a:t>作宾语时可省略</a:t>
            </a:r>
            <a:r>
              <a:rPr lang="zh-CN" altLang="en-US" dirty="0">
                <a:solidFill>
                  <a:srgbClr val="990000"/>
                </a:solidFill>
                <a:latin typeface="Arial" panose="020B0604020202020204" pitchFamily="34" charset="0"/>
                <a:ea typeface="宋体" panose="02010600030101010101" pitchFamily="2" charset="-122"/>
              </a:rPr>
              <a:t>。</a:t>
            </a:r>
            <a:endParaRPr lang="zh-CN" altLang="en-US" dirty="0">
              <a:solidFill>
                <a:srgbClr val="990000"/>
              </a:solidFill>
              <a:latin typeface="Arial" panose="020B0604020202020204" pitchFamily="34" charset="0"/>
              <a:ea typeface="宋体" panose="02010600030101010101" pitchFamily="2" charset="-122"/>
            </a:endParaRPr>
          </a:p>
        </p:txBody>
      </p:sp>
      <p:sp>
        <p:nvSpPr>
          <p:cNvPr id="376847" name="矩形 376846"/>
          <p:cNvSpPr/>
          <p:nvPr/>
        </p:nvSpPr>
        <p:spPr>
          <a:xfrm>
            <a:off x="611188" y="2060575"/>
            <a:ext cx="7775575" cy="519113"/>
          </a:xfrm>
          <a:prstGeom prst="rect">
            <a:avLst/>
          </a:prstGeom>
          <a:noFill/>
          <a:ln w="9525">
            <a:noFill/>
          </a:ln>
        </p:spPr>
        <p:txBody>
          <a:bodyPr anchor="t">
            <a:spAutoFit/>
          </a:bodyPr>
          <a:p>
            <a:r>
              <a:rPr lang="en-US" altLang="zh-CN" sz="2800">
                <a:solidFill>
                  <a:schemeClr val="hlink"/>
                </a:solidFill>
                <a:latin typeface="Times New Roman" panose="02020603050405020304" pitchFamily="18" charset="0"/>
                <a:ea typeface="宋体" panose="02010600030101010101" pitchFamily="2" charset="-122"/>
              </a:rPr>
              <a:t>who/that</a:t>
            </a:r>
            <a:r>
              <a:rPr lang="zh-CN" altLang="en-US" sz="2800" dirty="0">
                <a:solidFill>
                  <a:srgbClr val="001A19"/>
                </a:solidFill>
                <a:latin typeface="Arial" panose="020B0604020202020204" pitchFamily="34" charset="0"/>
                <a:ea typeface="宋体" panose="02010600030101010101" pitchFamily="2" charset="-122"/>
              </a:rPr>
              <a:t>指人</a:t>
            </a:r>
            <a:r>
              <a:rPr lang="en-US" altLang="zh-CN" sz="2800" dirty="0">
                <a:solidFill>
                  <a:srgbClr val="001A19"/>
                </a:solidFill>
                <a:latin typeface="Arial" panose="020B0604020202020204" pitchFamily="34" charset="0"/>
                <a:ea typeface="宋体" panose="02010600030101010101" pitchFamily="2" charset="-122"/>
              </a:rPr>
              <a:t>,</a:t>
            </a:r>
            <a:r>
              <a:rPr lang="zh-CN" altLang="en-US" sz="2800" dirty="0">
                <a:solidFill>
                  <a:srgbClr val="001A19"/>
                </a:solidFill>
                <a:latin typeface="Arial" panose="020B0604020202020204" pitchFamily="34" charset="0"/>
                <a:ea typeface="宋体" panose="02010600030101010101" pitchFamily="2" charset="-122"/>
              </a:rPr>
              <a:t>在从句中可作主语和宾语；</a:t>
            </a:r>
            <a:endParaRPr lang="zh-CN" altLang="en-US" sz="2800" dirty="0">
              <a:solidFill>
                <a:srgbClr val="001A19"/>
              </a:solidFill>
              <a:latin typeface="Arial" panose="020B0604020202020204" pitchFamily="34" charset="0"/>
              <a:ea typeface="宋体" panose="02010600030101010101" pitchFamily="2" charset="-122"/>
            </a:endParaRPr>
          </a:p>
        </p:txBody>
      </p:sp>
      <p:sp>
        <p:nvSpPr>
          <p:cNvPr id="376849" name="文本框 376848"/>
          <p:cNvSpPr txBox="1"/>
          <p:nvPr/>
        </p:nvSpPr>
        <p:spPr>
          <a:xfrm>
            <a:off x="611188" y="3141663"/>
            <a:ext cx="5781675" cy="579437"/>
          </a:xfrm>
          <a:prstGeom prst="rect">
            <a:avLst/>
          </a:prstGeom>
          <a:noFill/>
          <a:ln w="9525">
            <a:noFill/>
          </a:ln>
        </p:spPr>
        <p:txBody>
          <a:bodyPr anchor="t">
            <a:spAutoFit/>
          </a:bodyPr>
          <a:p>
            <a:r>
              <a:rPr lang="en-US" altLang="zh-CN" dirty="0">
                <a:solidFill>
                  <a:srgbClr val="1C1C1C"/>
                </a:solidFill>
                <a:latin typeface="Arial" panose="020B0604020202020204" pitchFamily="34" charset="0"/>
                <a:ea typeface="宋体" panose="02010600030101010101" pitchFamily="2" charset="-122"/>
              </a:rPr>
              <a:t>(</a:t>
            </a:r>
            <a:r>
              <a:rPr lang="zh-CN" altLang="en-US" dirty="0">
                <a:solidFill>
                  <a:srgbClr val="1C1C1C"/>
                </a:solidFill>
                <a:latin typeface="Arial" panose="020B0604020202020204" pitchFamily="34" charset="0"/>
                <a:ea typeface="宋体" panose="02010600030101010101" pitchFamily="2" charset="-122"/>
              </a:rPr>
              <a:t>即</a:t>
            </a:r>
            <a:r>
              <a:rPr lang="en-US" altLang="zh-CN">
                <a:solidFill>
                  <a:srgbClr val="CA1045"/>
                </a:solidFill>
                <a:latin typeface="Arial" panose="020B0604020202020204" pitchFamily="34" charset="0"/>
                <a:ea typeface="宋体" panose="02010600030101010101" pitchFamily="2" charset="-122"/>
              </a:rPr>
              <a:t>that</a:t>
            </a:r>
            <a:r>
              <a:rPr lang="zh-CN" altLang="en-US" dirty="0">
                <a:solidFill>
                  <a:srgbClr val="1C1C1C"/>
                </a:solidFill>
                <a:latin typeface="Arial" panose="020B0604020202020204" pitchFamily="34" charset="0"/>
                <a:ea typeface="宋体" panose="02010600030101010101" pitchFamily="2" charset="-122"/>
              </a:rPr>
              <a:t>既可指人又可指物</a:t>
            </a:r>
            <a:r>
              <a:rPr lang="en-US" altLang="zh-CN">
                <a:solidFill>
                  <a:srgbClr val="1C1C1C"/>
                </a:solidFill>
                <a:latin typeface="Arial" panose="020B0604020202020204" pitchFamily="34" charset="0"/>
                <a:ea typeface="宋体" panose="02010600030101010101" pitchFamily="2" charset="-122"/>
              </a:rPr>
              <a:t>)</a:t>
            </a:r>
            <a:endParaRPr lang="en-US" altLang="zh-CN">
              <a:solidFill>
                <a:srgbClr val="1C1C1C"/>
              </a:solidFill>
              <a:latin typeface="Arial" panose="020B0604020202020204" pitchFamily="34" charset="0"/>
              <a:ea typeface="宋体" panose="02010600030101010101" pitchFamily="2" charset="-122"/>
            </a:endParaRPr>
          </a:p>
        </p:txBody>
      </p:sp>
      <p:sp>
        <p:nvSpPr>
          <p:cNvPr id="22537"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76835">
                                            <p:txEl>
                                              <p:charRg st="0" end="47"/>
                                            </p:txEl>
                                          </p:spTgt>
                                        </p:tgtEl>
                                        <p:attrNameLst>
                                          <p:attrName>style.visibility</p:attrName>
                                        </p:attrNameLst>
                                      </p:cBhvr>
                                      <p:to>
                                        <p:strVal val="visible"/>
                                      </p:to>
                                    </p:set>
                                    <p:anim calcmode="discrete" valueType="clr">
                                      <p:cBhvr override="childStyle">
                                        <p:cTn id="7" dur="80"/>
                                        <p:tgtEl>
                                          <p:spTgt spid="376835">
                                            <p:txEl>
                                              <p:charRg st="0" end="4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76835">
                                            <p:txEl>
                                              <p:charRg st="0" end="47"/>
                                            </p:txEl>
                                          </p:spTgt>
                                        </p:tgtEl>
                                        <p:attrNameLst>
                                          <p:attrName>fillcolor</p:attrName>
                                        </p:attrNameLst>
                                      </p:cBhvr>
                                      <p:tavLst>
                                        <p:tav tm="0">
                                          <p:val>
                                            <p:clrVal>
                                              <a:schemeClr val="accent2"/>
                                            </p:clrVal>
                                          </p:val>
                                        </p:tav>
                                        <p:tav tm="50000">
                                          <p:val>
                                            <p:clrVal>
                                              <a:schemeClr val="hlink"/>
                                            </p:clrVal>
                                          </p:val>
                                        </p:tav>
                                      </p:tavLst>
                                    </p:anim>
                                    <p:set>
                                      <p:cBhvr>
                                        <p:cTn id="9" dur="80"/>
                                        <p:tgtEl>
                                          <p:spTgt spid="376835">
                                            <p:txEl>
                                              <p:charRg st="0" end="47"/>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376841"/>
                                        </p:tgtEl>
                                        <p:attrNameLst>
                                          <p:attrName>style.visibility</p:attrName>
                                        </p:attrNameLst>
                                      </p:cBhvr>
                                      <p:to>
                                        <p:strVal val="visible"/>
                                      </p:to>
                                    </p:set>
                                    <p:animEffect transition="in" filter="blinds(horizontal)">
                                      <p:cBhvr>
                                        <p:cTn id="14" dur="500"/>
                                        <p:tgtEl>
                                          <p:spTgt spid="376841"/>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76847"/>
                                        </p:tgtEl>
                                        <p:attrNameLst>
                                          <p:attrName>style.visibility</p:attrName>
                                        </p:attrNameLst>
                                      </p:cBhvr>
                                      <p:to>
                                        <p:strVal val="visible"/>
                                      </p:to>
                                    </p:set>
                                    <p:anim calcmode="lin" valueType="num">
                                      <p:cBhvr>
                                        <p:cTn id="19" dur="500" fill="hold"/>
                                        <p:tgtEl>
                                          <p:spTgt spid="376847"/>
                                        </p:tgtEl>
                                        <p:attrNameLst>
                                          <p:attrName>ppt_x</p:attrName>
                                        </p:attrNameLst>
                                      </p:cBhvr>
                                      <p:tavLst>
                                        <p:tav tm="0">
                                          <p:val>
                                            <p:strVal val="#ppt_x"/>
                                          </p:val>
                                        </p:tav>
                                        <p:tav tm="100000">
                                          <p:val>
                                            <p:strVal val="#ppt_x"/>
                                          </p:val>
                                        </p:tav>
                                      </p:tavLst>
                                    </p:anim>
                                    <p:anim calcmode="lin" valueType="num">
                                      <p:cBhvr>
                                        <p:cTn id="20" dur="500" fill="hold"/>
                                        <p:tgtEl>
                                          <p:spTgt spid="37684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376842"/>
                                        </p:tgtEl>
                                        <p:attrNameLst>
                                          <p:attrName>style.visibility</p:attrName>
                                        </p:attrNameLst>
                                      </p:cBhvr>
                                      <p:to>
                                        <p:strVal val="visible"/>
                                      </p:to>
                                    </p:set>
                                    <p:animEffect transition="in" filter="blinds(horizontal)">
                                      <p:cBhvr>
                                        <p:cTn id="25" dur="500"/>
                                        <p:tgtEl>
                                          <p:spTgt spid="376842"/>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376849"/>
                                        </p:tgtEl>
                                        <p:attrNameLst>
                                          <p:attrName>style.visibility</p:attrName>
                                        </p:attrNameLst>
                                      </p:cBhvr>
                                      <p:to>
                                        <p:strVal val="visible"/>
                                      </p:to>
                                    </p:set>
                                    <p:animEffect transition="in" filter="blinds(horizontal)">
                                      <p:cBhvr>
                                        <p:cTn id="30" dur="500"/>
                                        <p:tgtEl>
                                          <p:spTgt spid="376849"/>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376838"/>
                                        </p:tgtEl>
                                        <p:attrNameLst>
                                          <p:attrName>style.visibility</p:attrName>
                                        </p:attrNameLst>
                                      </p:cBhvr>
                                      <p:to>
                                        <p:strVal val="visible"/>
                                      </p:to>
                                    </p:set>
                                    <p:animEffect transition="in" filter="blinds(horizontal)">
                                      <p:cBhvr>
                                        <p:cTn id="35" dur="500"/>
                                        <p:tgtEl>
                                          <p:spTgt spid="376838"/>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76844"/>
                                        </p:tgtEl>
                                        <p:attrNameLst>
                                          <p:attrName>style.visibility</p:attrName>
                                        </p:attrNameLst>
                                      </p:cBhvr>
                                      <p:to>
                                        <p:strVal val="visible"/>
                                      </p:to>
                                    </p:set>
                                    <p:anim calcmode="lin" valueType="num">
                                      <p:cBhvr>
                                        <p:cTn id="40" dur="500" fill="hold"/>
                                        <p:tgtEl>
                                          <p:spTgt spid="376844"/>
                                        </p:tgtEl>
                                        <p:attrNameLst>
                                          <p:attrName>ppt_x</p:attrName>
                                        </p:attrNameLst>
                                      </p:cBhvr>
                                      <p:tavLst>
                                        <p:tav tm="0">
                                          <p:val>
                                            <p:strVal val="#ppt_x"/>
                                          </p:val>
                                        </p:tav>
                                        <p:tav tm="100000">
                                          <p:val>
                                            <p:strVal val="#ppt_x"/>
                                          </p:val>
                                        </p:tav>
                                      </p:tavLst>
                                    </p:anim>
                                    <p:anim calcmode="lin" valueType="num">
                                      <p:cBhvr>
                                        <p:cTn id="41" dur="500" fill="hold"/>
                                        <p:tgtEl>
                                          <p:spTgt spid="376844"/>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376845"/>
                                        </p:tgtEl>
                                        <p:attrNameLst>
                                          <p:attrName>style.visibility</p:attrName>
                                        </p:attrNameLst>
                                      </p:cBhvr>
                                      <p:to>
                                        <p:strVal val="visible"/>
                                      </p:to>
                                    </p:set>
                                    <p:animEffect transition="in" filter="blinds(horizontal)">
                                      <p:cBhvr>
                                        <p:cTn id="46" dur="500"/>
                                        <p:tgtEl>
                                          <p:spTgt spid="3768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838" grpId="0"/>
      <p:bldP spid="376841" grpId="0"/>
      <p:bldP spid="376842" grpId="0"/>
      <p:bldP spid="376844" grpId="0" bldLvl="0" animBg="1"/>
      <p:bldP spid="376845" grpId="0"/>
      <p:bldP spid="376847" grpId="0"/>
      <p:bldP spid="37684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553" name="图片 86017" descr="f5"/>
          <p:cNvPicPr>
            <a:picLocks noChangeAspect="1"/>
          </p:cNvPicPr>
          <p:nvPr/>
        </p:nvPicPr>
        <p:blipFill>
          <a:blip r:embed="rId1"/>
          <a:stretch>
            <a:fillRect/>
          </a:stretch>
        </p:blipFill>
        <p:spPr>
          <a:xfrm>
            <a:off x="0" y="0"/>
            <a:ext cx="9144000" cy="6858000"/>
          </a:xfrm>
          <a:prstGeom prst="rect">
            <a:avLst/>
          </a:prstGeom>
          <a:noFill/>
          <a:ln w="9525">
            <a:noFill/>
          </a:ln>
        </p:spPr>
      </p:pic>
      <p:pic>
        <p:nvPicPr>
          <p:cNvPr id="23554" name="图片 86019" descr="butterfly01">
            <a:hlinkClick r:id="rId2" action="ppaction://hlinkfile"/>
          </p:cNvPr>
          <p:cNvPicPr>
            <a:picLocks noChangeAspect="1"/>
          </p:cNvPicPr>
          <p:nvPr/>
        </p:nvPicPr>
        <p:blipFill>
          <a:blip r:embed="rId3"/>
          <a:stretch>
            <a:fillRect/>
          </a:stretch>
        </p:blipFill>
        <p:spPr>
          <a:xfrm>
            <a:off x="1403350" y="3429000"/>
            <a:ext cx="6408738" cy="1223963"/>
          </a:xfrm>
          <a:prstGeom prst="rect">
            <a:avLst/>
          </a:prstGeom>
          <a:noFill/>
          <a:ln w="9525">
            <a:noFill/>
          </a:ln>
        </p:spPr>
      </p:pic>
      <p:sp>
        <p:nvSpPr>
          <p:cNvPr id="23555" name="矩形 86020"/>
          <p:cNvSpPr/>
          <p:nvPr/>
        </p:nvSpPr>
        <p:spPr>
          <a:xfrm>
            <a:off x="1331913" y="2276475"/>
            <a:ext cx="6840537" cy="1368425"/>
          </a:xfrm>
          <a:prstGeom prst="rect">
            <a:avLst/>
          </a:prstGeom>
        </p:spPr>
        <p:txBody>
          <a:bodyPr wrap="none" fromWordArt="1">
            <a:prstTxWarp prst="textPlain">
              <a:avLst>
                <a:gd name="adj" fmla="val 50000"/>
              </a:avLst>
            </a:prstTxWarp>
            <a:normAutofit/>
          </a:bodyPr>
          <a:p>
            <a:pPr algn="ctr"/>
            <a:r>
              <a:rPr lang="zh-CN" altLang="en-US" sz="4000">
                <a:ln w="9525" cap="flat" cmpd="sng">
                  <a:solidFill>
                    <a:srgbClr val="0000FF"/>
                  </a:solidFill>
                  <a:prstDash val="sysDot"/>
                  <a:round/>
                  <a:headEnd type="none" w="med" len="med"/>
                  <a:tailEnd type="none" w="med" len="med"/>
                </a:ln>
                <a:solidFill>
                  <a:srgbClr val="00FF00"/>
                </a:solidFill>
                <a:latin typeface="隶书" charset="0"/>
                <a:ea typeface="隶书" charset="0"/>
              </a:rPr>
              <a:t>能力提高</a:t>
            </a:r>
            <a:endParaRPr lang="zh-CN" altLang="en-US" sz="4000">
              <a:ln w="9525" cap="flat" cmpd="sng">
                <a:solidFill>
                  <a:srgbClr val="0000FF"/>
                </a:solidFill>
                <a:prstDash val="sysDot"/>
                <a:round/>
                <a:headEnd type="none" w="med" len="med"/>
                <a:tailEnd type="none" w="med" len="med"/>
              </a:ln>
              <a:solidFill>
                <a:srgbClr val="00FF00"/>
              </a:solidFill>
              <a:latin typeface="隶书" charset="0"/>
              <a:ea typeface="隶书" charset="0"/>
            </a:endParaRPr>
          </a:p>
        </p:txBody>
      </p:sp>
    </p:spTree>
  </p:cSld>
  <p:clrMapOvr>
    <a:masterClrMapping/>
  </p:clrMapOvr>
  <p:transition>
    <p:newsfla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标题 36865"/>
          <p:cNvSpPr>
            <a:spLocks noGrp="1"/>
          </p:cNvSpPr>
          <p:nvPr>
            <p:ph type="title" idx="4294967295"/>
          </p:nvPr>
        </p:nvSpPr>
        <p:spPr>
          <a:xfrm>
            <a:off x="900113" y="549275"/>
            <a:ext cx="5616575" cy="1152525"/>
          </a:xfrm>
          <a:solidFill>
            <a:srgbClr val="00CCFF"/>
          </a:solidFill>
          <a:ln w="66675">
            <a:solidFill>
              <a:schemeClr val="tx2"/>
            </a:solidFill>
            <a:prstDash val="sysDot"/>
            <a:miter/>
          </a:ln>
        </p:spPr>
        <p:txBody>
          <a:bodyPr anchor="b"/>
          <a:p>
            <a:r>
              <a:rPr lang="en-US" altLang="zh-CN" sz="6200" b="1" dirty="0">
                <a:solidFill>
                  <a:srgbClr val="000000"/>
                </a:solidFill>
                <a:latin typeface="Monotype Corsiva" pitchFamily="66" charset="0"/>
              </a:rPr>
              <a:t> 1.that </a:t>
            </a:r>
            <a:r>
              <a:rPr lang="zh-CN" altLang="en-US" sz="6200" b="1" dirty="0">
                <a:solidFill>
                  <a:srgbClr val="000000"/>
                </a:solidFill>
                <a:latin typeface="Monotype Corsiva" pitchFamily="66" charset="0"/>
              </a:rPr>
              <a:t>与</a:t>
            </a:r>
            <a:r>
              <a:rPr lang="en-US" altLang="zh-CN" sz="6200" b="1">
                <a:solidFill>
                  <a:srgbClr val="000000"/>
                </a:solidFill>
                <a:latin typeface="Monotype Corsiva" pitchFamily="66" charset="0"/>
              </a:rPr>
              <a:t>which</a:t>
            </a:r>
            <a:endParaRPr lang="en-US" altLang="zh-CN" sz="6200" b="1">
              <a:solidFill>
                <a:srgbClr val="000000"/>
              </a:solidFill>
              <a:latin typeface="Monotype Corsiva" pitchFamily="66" charset="0"/>
            </a:endParaRPr>
          </a:p>
        </p:txBody>
      </p:sp>
      <p:sp>
        <p:nvSpPr>
          <p:cNvPr id="36868" name="文本占位符 36867"/>
          <p:cNvSpPr>
            <a:spLocks noGrp="1"/>
          </p:cNvSpPr>
          <p:nvPr>
            <p:ph type="body" idx="4294967295"/>
          </p:nvPr>
        </p:nvSpPr>
        <p:spPr>
          <a:xfrm>
            <a:off x="900113" y="1844675"/>
            <a:ext cx="8243887" cy="4114800"/>
          </a:xfrm>
          <a:ln/>
        </p:spPr>
        <p:txBody>
          <a:bodyPr wrap="square" lIns="91440" tIns="45720" rIns="91440" bIns="45720" anchor="t"/>
          <a:p>
            <a:pPr>
              <a:buNone/>
            </a:pPr>
            <a:r>
              <a:rPr lang="en-US" altLang="zh-CN" sz="4000" b="1">
                <a:latin typeface="Times New Roman" panose="02020603050405020304" pitchFamily="18" charset="0"/>
              </a:rPr>
              <a:t>1.Nothing ______ can be done has been  done.</a:t>
            </a:r>
            <a:endParaRPr lang="en-US" altLang="zh-CN" sz="4000" b="1">
              <a:latin typeface="Times New Roman" panose="02020603050405020304" pitchFamily="18" charset="0"/>
            </a:endParaRPr>
          </a:p>
          <a:p>
            <a:pPr>
              <a:buNone/>
            </a:pPr>
            <a:r>
              <a:rPr lang="en-US" altLang="zh-CN" sz="4000" b="1">
                <a:latin typeface="Times New Roman" panose="02020603050405020304" pitchFamily="18" charset="0"/>
              </a:rPr>
              <a:t>2.Do you have anything ______ you don’t understand</a:t>
            </a:r>
            <a:r>
              <a:rPr lang="en-US" altLang="zh-CN" sz="4000" b="1"/>
              <a:t> ?</a:t>
            </a:r>
            <a:endParaRPr lang="en-US" altLang="zh-CN" sz="4000" b="1"/>
          </a:p>
        </p:txBody>
      </p:sp>
      <p:grpSp>
        <p:nvGrpSpPr>
          <p:cNvPr id="36869" name="组合 36868"/>
          <p:cNvGrpSpPr/>
          <p:nvPr/>
        </p:nvGrpSpPr>
        <p:grpSpPr>
          <a:xfrm>
            <a:off x="0" y="3789363"/>
            <a:ext cx="8604250" cy="3068637"/>
            <a:chOff x="0" y="2387"/>
            <a:chExt cx="5420" cy="1933"/>
          </a:xfrm>
        </p:grpSpPr>
        <p:sp>
          <p:nvSpPr>
            <p:cNvPr id="24580" name="圆角矩形标注 36869"/>
            <p:cNvSpPr/>
            <p:nvPr/>
          </p:nvSpPr>
          <p:spPr>
            <a:xfrm>
              <a:off x="567" y="2387"/>
              <a:ext cx="4853" cy="1270"/>
            </a:xfrm>
            <a:prstGeom prst="wedgeRoundRectCallout">
              <a:avLst>
                <a:gd name="adj1" fmla="val -46269"/>
                <a:gd name="adj2" fmla="val 68898"/>
                <a:gd name="adj3" fmla="val 16667"/>
              </a:avLst>
            </a:prstGeom>
            <a:solidFill>
              <a:srgbClr val="00FFFF"/>
            </a:solidFill>
            <a:ln w="9525" cap="flat" cmpd="sng">
              <a:solidFill>
                <a:schemeClr val="tx1"/>
              </a:solidFill>
              <a:prstDash val="solid"/>
              <a:miter/>
              <a:headEnd type="none" w="med" len="med"/>
              <a:tailEnd type="none" w="med" len="med"/>
            </a:ln>
          </p:spPr>
          <p:txBody>
            <a:bodyPr anchor="t"/>
            <a:p>
              <a:r>
                <a:rPr lang="zh-CN" altLang="en-US" dirty="0">
                  <a:solidFill>
                    <a:srgbClr val="000000"/>
                  </a:solidFill>
                  <a:latin typeface="华文隶书" pitchFamily="2" charset="-122"/>
                  <a:ea typeface="华文隶书" pitchFamily="2" charset="-122"/>
                </a:rPr>
                <a:t>先行词是</a:t>
              </a:r>
              <a:r>
                <a:rPr lang="en-US" altLang="zh-CN" dirty="0">
                  <a:solidFill>
                    <a:srgbClr val="000000"/>
                  </a:solidFill>
                  <a:latin typeface="华文隶书" pitchFamily="2" charset="-122"/>
                  <a:ea typeface="华文隶书" pitchFamily="2" charset="-122"/>
                </a:rPr>
                <a:t>everything, nothing, anything, something, much, little, none</a:t>
              </a:r>
              <a:r>
                <a:rPr lang="zh-CN" altLang="en-US" dirty="0">
                  <a:solidFill>
                    <a:srgbClr val="000000"/>
                  </a:solidFill>
                  <a:latin typeface="华文隶书" pitchFamily="2" charset="-122"/>
                  <a:ea typeface="华文隶书" pitchFamily="2" charset="-122"/>
                </a:rPr>
                <a:t>等不定代词，引导定语从句用</a:t>
              </a:r>
              <a:r>
                <a:rPr lang="en-US" altLang="zh-CN">
                  <a:solidFill>
                    <a:srgbClr val="000000"/>
                  </a:solidFill>
                  <a:latin typeface="华文隶书" pitchFamily="2" charset="-122"/>
                  <a:ea typeface="华文隶书" pitchFamily="2" charset="-122"/>
                </a:rPr>
                <a:t>that</a:t>
              </a:r>
              <a:endParaRPr lang="en-US" altLang="zh-CN">
                <a:solidFill>
                  <a:srgbClr val="000000"/>
                </a:solidFill>
                <a:latin typeface="华文隶书" pitchFamily="2" charset="-122"/>
                <a:ea typeface="华文隶书" pitchFamily="2" charset="-122"/>
              </a:endParaRPr>
            </a:p>
            <a:p>
              <a:endParaRPr lang="en-US" altLang="zh-CN">
                <a:solidFill>
                  <a:srgbClr val="333300"/>
                </a:solidFill>
                <a:latin typeface="华文隶书" pitchFamily="2" charset="-122"/>
                <a:ea typeface="华文隶书" pitchFamily="2" charset="-122"/>
              </a:endParaRPr>
            </a:p>
            <a:p>
              <a:pPr algn="ctr"/>
              <a:endParaRPr lang="en-US" altLang="zh-CN" dirty="0">
                <a:solidFill>
                  <a:srgbClr val="66FF66"/>
                </a:solidFill>
                <a:latin typeface="华文隶书" pitchFamily="2" charset="-122"/>
                <a:ea typeface="华文隶书" pitchFamily="2" charset="-122"/>
              </a:endParaRPr>
            </a:p>
          </p:txBody>
        </p:sp>
        <p:pic>
          <p:nvPicPr>
            <p:cNvPr id="24581" name="图片 36870" descr="angel03"/>
            <p:cNvPicPr>
              <a:picLocks noChangeAspect="1"/>
            </p:cNvPicPr>
            <p:nvPr/>
          </p:nvPicPr>
          <p:blipFill>
            <a:blip r:embed="rId1"/>
            <a:stretch>
              <a:fillRect/>
            </a:stretch>
          </p:blipFill>
          <p:spPr>
            <a:xfrm>
              <a:off x="0" y="3458"/>
              <a:ext cx="793" cy="862"/>
            </a:xfrm>
            <a:prstGeom prst="rect">
              <a:avLst/>
            </a:prstGeom>
            <a:noFill/>
            <a:ln w="9525">
              <a:noFill/>
            </a:ln>
          </p:spPr>
        </p:pic>
      </p:grpSp>
      <p:sp>
        <p:nvSpPr>
          <p:cNvPr id="36872" name="文本框 36871"/>
          <p:cNvSpPr txBox="1"/>
          <p:nvPr/>
        </p:nvSpPr>
        <p:spPr>
          <a:xfrm>
            <a:off x="3203575" y="1700213"/>
            <a:ext cx="1344613" cy="762000"/>
          </a:xfrm>
          <a:prstGeom prst="rect">
            <a:avLst/>
          </a:prstGeom>
          <a:noFill/>
          <a:ln w="9525">
            <a:noFill/>
          </a:ln>
        </p:spPr>
        <p:txBody>
          <a:bodyPr anchor="t">
            <a:spAutoFit/>
          </a:bodyPr>
          <a:p>
            <a:r>
              <a:rPr lang="en-US" altLang="zh-CN" sz="4400">
                <a:solidFill>
                  <a:srgbClr val="FF00FF"/>
                </a:solidFill>
                <a:latin typeface="Comic Sans MS" panose="030F0702030302020204" pitchFamily="66" charset="0"/>
                <a:ea typeface="华文琥珀" pitchFamily="2" charset="-122"/>
              </a:rPr>
              <a:t>that</a:t>
            </a:r>
            <a:endParaRPr lang="en-US" altLang="zh-CN" sz="4400">
              <a:solidFill>
                <a:srgbClr val="FF00FF"/>
              </a:solidFill>
              <a:latin typeface="Comic Sans MS" panose="030F0702030302020204" pitchFamily="66" charset="0"/>
              <a:ea typeface="华文琥珀" pitchFamily="2" charset="-122"/>
            </a:endParaRPr>
          </a:p>
        </p:txBody>
      </p:sp>
      <p:sp>
        <p:nvSpPr>
          <p:cNvPr id="36873" name="矩形 36872"/>
          <p:cNvSpPr/>
          <p:nvPr/>
        </p:nvSpPr>
        <p:spPr>
          <a:xfrm>
            <a:off x="6372225" y="2997200"/>
            <a:ext cx="1344613" cy="762000"/>
          </a:xfrm>
          <a:prstGeom prst="rect">
            <a:avLst/>
          </a:prstGeom>
          <a:noFill/>
          <a:ln w="9525">
            <a:noFill/>
          </a:ln>
        </p:spPr>
        <p:txBody>
          <a:bodyPr anchor="t">
            <a:spAutoFit/>
          </a:bodyPr>
          <a:p>
            <a:r>
              <a:rPr lang="en-US" altLang="zh-CN" sz="4400">
                <a:solidFill>
                  <a:srgbClr val="FF00FF"/>
                </a:solidFill>
                <a:latin typeface="Comic Sans MS" panose="030F0702030302020204" pitchFamily="66" charset="0"/>
                <a:ea typeface="华文琥珀" pitchFamily="2" charset="-122"/>
              </a:rPr>
              <a:t>that</a:t>
            </a:r>
            <a:endParaRPr lang="en-US" altLang="zh-CN" sz="4400">
              <a:solidFill>
                <a:srgbClr val="FF00FF"/>
              </a:solidFill>
              <a:latin typeface="Comic Sans MS" panose="030F0702030302020204" pitchFamily="66" charset="0"/>
              <a:ea typeface="华文琥珀"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wipe(up)">
                                      <p:cBhvr>
                                        <p:cTn id="7" dur="500"/>
                                        <p:tgtEl>
                                          <p:spTgt spid="3686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872"/>
                                        </p:tgtEl>
                                        <p:attrNameLst>
                                          <p:attrName>style.visibility</p:attrName>
                                        </p:attrNameLst>
                                      </p:cBhvr>
                                      <p:to>
                                        <p:strVal val="visible"/>
                                      </p:to>
                                    </p:set>
                                    <p:animEffect transition="in" filter="blinds(horizontal)">
                                      <p:cBhvr>
                                        <p:cTn id="12" dur="500"/>
                                        <p:tgtEl>
                                          <p:spTgt spid="3687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6873"/>
                                        </p:tgtEl>
                                        <p:attrNameLst>
                                          <p:attrName>style.visibility</p:attrName>
                                        </p:attrNameLst>
                                      </p:cBhvr>
                                      <p:to>
                                        <p:strVal val="visible"/>
                                      </p:to>
                                    </p:set>
                                    <p:animEffect transition="in" filter="box(in)">
                                      <p:cBhvr>
                                        <p:cTn id="17" dur="500"/>
                                        <p:tgtEl>
                                          <p:spTgt spid="36873"/>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6869"/>
                                        </p:tgtEl>
                                        <p:attrNameLst>
                                          <p:attrName>style.visibility</p:attrName>
                                        </p:attrNameLst>
                                      </p:cBhvr>
                                      <p:to>
                                        <p:strVal val="visible"/>
                                      </p:to>
                                    </p:set>
                                    <p:animEffect transition="in" filter="box(in)">
                                      <p:cBhvr>
                                        <p:cTn id="22" dur="500"/>
                                        <p:tgtEl>
                                          <p:spTgt spid="36869"/>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p:bldP spid="36872" grpId="0"/>
      <p:bldP spid="3687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2" name="文本占位符 48131"/>
          <p:cNvSpPr>
            <a:spLocks noGrp="1"/>
          </p:cNvSpPr>
          <p:nvPr>
            <p:ph type="body" idx="4294967295"/>
          </p:nvPr>
        </p:nvSpPr>
        <p:spPr>
          <a:xfrm>
            <a:off x="1371600" y="1700213"/>
            <a:ext cx="7772400" cy="4114800"/>
          </a:xfrm>
          <a:ln/>
        </p:spPr>
        <p:txBody>
          <a:bodyPr wrap="square" lIns="91440" tIns="45720" rIns="91440" bIns="45720" anchor="t"/>
          <a:p>
            <a:pPr>
              <a:buNone/>
            </a:pPr>
            <a:r>
              <a:rPr lang="en-US" altLang="zh-CN" sz="4000" b="1">
                <a:latin typeface="Times New Roman" panose="02020603050405020304" pitchFamily="18" charset="0"/>
              </a:rPr>
              <a:t>1.This is the best TV _______ is made in China.</a:t>
            </a:r>
            <a:endParaRPr lang="en-US" altLang="zh-CN" sz="4000" b="1">
              <a:latin typeface="Times New Roman" panose="02020603050405020304" pitchFamily="18" charset="0"/>
            </a:endParaRPr>
          </a:p>
          <a:p>
            <a:pPr>
              <a:buNone/>
            </a:pPr>
            <a:r>
              <a:rPr lang="en-US" altLang="zh-CN" sz="4000" b="1">
                <a:latin typeface="Times New Roman" panose="02020603050405020304" pitchFamily="18" charset="0"/>
              </a:rPr>
              <a:t>2.The first museum _______ he visited in China was the History Museum.</a:t>
            </a:r>
            <a:endParaRPr lang="en-US" altLang="zh-CN" sz="4000" b="1">
              <a:latin typeface="Times New Roman" panose="02020603050405020304" pitchFamily="18" charset="0"/>
            </a:endParaRPr>
          </a:p>
          <a:p>
            <a:pPr>
              <a:spcBef>
                <a:spcPct val="0"/>
              </a:spcBef>
              <a:buNone/>
            </a:pPr>
            <a:endParaRPr lang="en-US" altLang="zh-CN" sz="4000" b="1">
              <a:solidFill>
                <a:srgbClr val="FF0000"/>
              </a:solidFill>
              <a:latin typeface="Times New Roman" panose="02020603050405020304" pitchFamily="18" charset="0"/>
              <a:ea typeface="华文琥珀" pitchFamily="2" charset="-122"/>
            </a:endParaRPr>
          </a:p>
        </p:txBody>
      </p:sp>
      <p:sp>
        <p:nvSpPr>
          <p:cNvPr id="48133" name="文本框 48132"/>
          <p:cNvSpPr txBox="1"/>
          <p:nvPr/>
        </p:nvSpPr>
        <p:spPr>
          <a:xfrm>
            <a:off x="6300788" y="1700213"/>
            <a:ext cx="1344612" cy="762000"/>
          </a:xfrm>
          <a:prstGeom prst="rect">
            <a:avLst/>
          </a:prstGeom>
          <a:noFill/>
          <a:ln w="9525">
            <a:noFill/>
          </a:ln>
        </p:spPr>
        <p:txBody>
          <a:bodyPr anchor="t">
            <a:spAutoFit/>
          </a:bodyPr>
          <a:p>
            <a:r>
              <a:rPr lang="en-US" altLang="zh-CN" sz="4400">
                <a:solidFill>
                  <a:srgbClr val="FF00FF"/>
                </a:solidFill>
                <a:latin typeface="Comic Sans MS" panose="030F0702030302020204" pitchFamily="66" charset="0"/>
                <a:ea typeface="华文琥珀" pitchFamily="2" charset="-122"/>
              </a:rPr>
              <a:t>that</a:t>
            </a:r>
            <a:endParaRPr lang="en-US" altLang="zh-CN" sz="4400">
              <a:solidFill>
                <a:srgbClr val="FF00FF"/>
              </a:solidFill>
              <a:latin typeface="Comic Sans MS" panose="030F0702030302020204" pitchFamily="66" charset="0"/>
              <a:ea typeface="华文琥珀" pitchFamily="2" charset="-122"/>
            </a:endParaRPr>
          </a:p>
        </p:txBody>
      </p:sp>
      <p:sp>
        <p:nvSpPr>
          <p:cNvPr id="48134" name="矩形 48133"/>
          <p:cNvSpPr/>
          <p:nvPr/>
        </p:nvSpPr>
        <p:spPr>
          <a:xfrm>
            <a:off x="6011863" y="2997200"/>
            <a:ext cx="1441450" cy="762000"/>
          </a:xfrm>
          <a:prstGeom prst="rect">
            <a:avLst/>
          </a:prstGeom>
          <a:noFill/>
          <a:ln w="9525">
            <a:noFill/>
          </a:ln>
        </p:spPr>
        <p:txBody>
          <a:bodyPr anchor="t">
            <a:spAutoFit/>
          </a:bodyPr>
          <a:p>
            <a:r>
              <a:rPr lang="en-US" altLang="zh-CN" sz="4400">
                <a:solidFill>
                  <a:srgbClr val="FF00FF"/>
                </a:solidFill>
                <a:latin typeface="Comic Sans MS" panose="030F0702030302020204" pitchFamily="66" charset="0"/>
                <a:ea typeface="华文琥珀" pitchFamily="2" charset="-122"/>
              </a:rPr>
              <a:t>that</a:t>
            </a:r>
            <a:endParaRPr lang="en-US" altLang="zh-CN" sz="4400">
              <a:solidFill>
                <a:srgbClr val="FF00FF"/>
              </a:solidFill>
              <a:latin typeface="Comic Sans MS" panose="030F0702030302020204" pitchFamily="66" charset="0"/>
              <a:ea typeface="华文琥珀" pitchFamily="2" charset="-122"/>
            </a:endParaRPr>
          </a:p>
        </p:txBody>
      </p:sp>
      <p:grpSp>
        <p:nvGrpSpPr>
          <p:cNvPr id="48135" name="组合 48134"/>
          <p:cNvGrpSpPr/>
          <p:nvPr/>
        </p:nvGrpSpPr>
        <p:grpSpPr>
          <a:xfrm>
            <a:off x="755650" y="4005263"/>
            <a:ext cx="8388350" cy="2592387"/>
            <a:chOff x="476" y="2523"/>
            <a:chExt cx="5284" cy="1633"/>
          </a:xfrm>
        </p:grpSpPr>
        <p:sp>
          <p:nvSpPr>
            <p:cNvPr id="25605" name="椭圆形标注 48135"/>
            <p:cNvSpPr/>
            <p:nvPr/>
          </p:nvSpPr>
          <p:spPr>
            <a:xfrm>
              <a:off x="476" y="2523"/>
              <a:ext cx="4264" cy="1406"/>
            </a:xfrm>
            <a:prstGeom prst="wedgeEllipseCallout">
              <a:avLst>
                <a:gd name="adj1" fmla="val 52181"/>
                <a:gd name="adj2" fmla="val 30796"/>
              </a:avLst>
            </a:prstGeom>
            <a:solidFill>
              <a:srgbClr val="00FFFF"/>
            </a:solidFill>
            <a:ln w="9525" cap="flat" cmpd="sng">
              <a:solidFill>
                <a:schemeClr val="tx1"/>
              </a:solidFill>
              <a:prstDash val="solid"/>
              <a:miter/>
              <a:headEnd type="none" w="med" len="med"/>
              <a:tailEnd type="none" w="med" len="med"/>
            </a:ln>
          </p:spPr>
          <p:txBody>
            <a:bodyPr anchor="t"/>
            <a:p>
              <a:r>
                <a:rPr lang="zh-CN" altLang="en-US" sz="3600" dirty="0">
                  <a:latin typeface="华文隶书" pitchFamily="2" charset="-122"/>
                  <a:ea typeface="华文隶书" pitchFamily="2" charset="-122"/>
                </a:rPr>
                <a:t>先行词被形容词最高级或序数词修饰时，引导定语从句用</a:t>
              </a:r>
              <a:r>
                <a:rPr lang="en-US" altLang="zh-CN" sz="3600" dirty="0">
                  <a:latin typeface="华文隶书" pitchFamily="2" charset="-122"/>
                  <a:ea typeface="华文隶书" pitchFamily="2" charset="-122"/>
                </a:rPr>
                <a:t>that </a:t>
              </a:r>
              <a:r>
                <a:rPr lang="zh-CN" altLang="en-US" sz="3600" dirty="0">
                  <a:latin typeface="华文隶书" pitchFamily="2" charset="-122"/>
                  <a:ea typeface="华文隶书" pitchFamily="2" charset="-122"/>
                </a:rPr>
                <a:t>。</a:t>
              </a:r>
              <a:endParaRPr lang="zh-CN" altLang="en-US" sz="3600" dirty="0">
                <a:latin typeface="华文隶书" pitchFamily="2" charset="-122"/>
                <a:ea typeface="华文隶书" pitchFamily="2" charset="-122"/>
              </a:endParaRPr>
            </a:p>
            <a:p>
              <a:endParaRPr lang="zh-CN" altLang="en-US" sz="3600" dirty="0">
                <a:latin typeface="华文隶书" pitchFamily="2" charset="-122"/>
                <a:ea typeface="华文隶书" pitchFamily="2" charset="-122"/>
              </a:endParaRPr>
            </a:p>
            <a:p>
              <a:pPr algn="ctr"/>
              <a:endParaRPr lang="zh-CN" altLang="en-US" dirty="0">
                <a:latin typeface="华文隶书" pitchFamily="2" charset="-122"/>
                <a:ea typeface="华文隶书" pitchFamily="2" charset="-122"/>
              </a:endParaRPr>
            </a:p>
          </p:txBody>
        </p:sp>
        <p:pic>
          <p:nvPicPr>
            <p:cNvPr id="25606" name="图片 48136" descr="angel03"/>
            <p:cNvPicPr>
              <a:picLocks noChangeAspect="1"/>
            </p:cNvPicPr>
            <p:nvPr/>
          </p:nvPicPr>
          <p:blipFill>
            <a:blip r:embed="rId1"/>
            <a:stretch>
              <a:fillRect/>
            </a:stretch>
          </p:blipFill>
          <p:spPr>
            <a:xfrm flipH="1">
              <a:off x="4694" y="3067"/>
              <a:ext cx="1066" cy="1089"/>
            </a:xfrm>
            <a:prstGeom prst="rect">
              <a:avLst/>
            </a:prstGeom>
            <a:noFill/>
            <a:ln w="9525">
              <a:noFill/>
            </a:ln>
          </p:spPr>
        </p:pic>
      </p:grpSp>
      <p:sp>
        <p:nvSpPr>
          <p:cNvPr id="25607" name="矩形 48138"/>
          <p:cNvSpPr/>
          <p:nvPr/>
        </p:nvSpPr>
        <p:spPr>
          <a:xfrm>
            <a:off x="900113" y="549275"/>
            <a:ext cx="5616575" cy="1152525"/>
          </a:xfrm>
          <a:prstGeom prst="rect">
            <a:avLst/>
          </a:prstGeom>
          <a:solidFill>
            <a:srgbClr val="00CCFF"/>
          </a:solidFill>
          <a:ln w="66675" cap="flat" cmpd="sng">
            <a:solidFill>
              <a:schemeClr val="tx2"/>
            </a:solidFill>
            <a:prstDash val="sysDot"/>
            <a:miter/>
            <a:headEnd type="none" w="med" len="med"/>
            <a:tailEnd type="none" w="med" len="med"/>
          </a:ln>
        </p:spPr>
        <p:txBody>
          <a:bodyPr anchor="b"/>
          <a:p>
            <a:r>
              <a:rPr lang="en-US" altLang="zh-CN" sz="6200" dirty="0">
                <a:solidFill>
                  <a:srgbClr val="000000"/>
                </a:solidFill>
                <a:latin typeface="Monotype Corsiva" pitchFamily="66" charset="0"/>
                <a:ea typeface="宋体" panose="02010600030101010101" pitchFamily="2" charset="-122"/>
              </a:rPr>
              <a:t> 1.that </a:t>
            </a:r>
            <a:r>
              <a:rPr lang="zh-CN" altLang="en-US" sz="6200" dirty="0">
                <a:solidFill>
                  <a:srgbClr val="000000"/>
                </a:solidFill>
                <a:latin typeface="Monotype Corsiva" pitchFamily="66" charset="0"/>
                <a:ea typeface="宋体" panose="02010600030101010101" pitchFamily="2" charset="-122"/>
              </a:rPr>
              <a:t>与</a:t>
            </a:r>
            <a:r>
              <a:rPr lang="en-US" altLang="zh-CN" sz="6200">
                <a:solidFill>
                  <a:srgbClr val="000000"/>
                </a:solidFill>
                <a:latin typeface="Monotype Corsiva" pitchFamily="66" charset="0"/>
                <a:ea typeface="宋体" panose="02010600030101010101" pitchFamily="2" charset="-122"/>
              </a:rPr>
              <a:t>which</a:t>
            </a:r>
            <a:endParaRPr lang="en-US" altLang="zh-CN" sz="6200">
              <a:solidFill>
                <a:srgbClr val="000000"/>
              </a:solidFill>
              <a:latin typeface="Monotype Corsiva" pitchFamily="66" charset="0"/>
              <a:ea typeface="宋体" panose="02010600030101010101" pitchFamily="2" charset="-122"/>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8132"/>
                                        </p:tgtEl>
                                        <p:attrNameLst>
                                          <p:attrName>style.visibility</p:attrName>
                                        </p:attrNameLst>
                                      </p:cBhvr>
                                      <p:to>
                                        <p:strVal val="visible"/>
                                      </p:to>
                                    </p:set>
                                    <p:animEffect transition="in" filter="wipe(up)">
                                      <p:cBhvr>
                                        <p:cTn id="7" dur="500"/>
                                        <p:tgtEl>
                                          <p:spTgt spid="4813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8133"/>
                                        </p:tgtEl>
                                        <p:attrNameLst>
                                          <p:attrName>style.visibility</p:attrName>
                                        </p:attrNameLst>
                                      </p:cBhvr>
                                      <p:to>
                                        <p:strVal val="visible"/>
                                      </p:to>
                                    </p:set>
                                    <p:animEffect transition="in" filter="blinds(horizontal)">
                                      <p:cBhvr>
                                        <p:cTn id="12" dur="500"/>
                                        <p:tgtEl>
                                          <p:spTgt spid="4813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8134"/>
                                        </p:tgtEl>
                                        <p:attrNameLst>
                                          <p:attrName>style.visibility</p:attrName>
                                        </p:attrNameLst>
                                      </p:cBhvr>
                                      <p:to>
                                        <p:strVal val="visible"/>
                                      </p:to>
                                    </p:set>
                                    <p:animEffect transition="in" filter="box(in)">
                                      <p:cBhvr>
                                        <p:cTn id="17" dur="500"/>
                                        <p:tgtEl>
                                          <p:spTgt spid="4813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12" fill="hold" nodeType="clickEffect">
                                  <p:stCondLst>
                                    <p:cond delay="0"/>
                                  </p:stCondLst>
                                  <p:childTnLst>
                                    <p:set>
                                      <p:cBhvr>
                                        <p:cTn id="21" dur="1" fill="hold">
                                          <p:stCondLst>
                                            <p:cond delay="0"/>
                                          </p:stCondLst>
                                        </p:cTn>
                                        <p:tgtEl>
                                          <p:spTgt spid="48135"/>
                                        </p:tgtEl>
                                        <p:attrNameLst>
                                          <p:attrName>style.visibility</p:attrName>
                                        </p:attrNameLst>
                                      </p:cBhvr>
                                      <p:to>
                                        <p:strVal val="visible"/>
                                      </p:to>
                                    </p:set>
                                    <p:anim calcmode="lin" valueType="num">
                                      <p:cBhvr>
                                        <p:cTn id="22" dur="500" fill="hold"/>
                                        <p:tgtEl>
                                          <p:spTgt spid="48135"/>
                                        </p:tgtEl>
                                        <p:attrNameLst>
                                          <p:attrName>ppt_x</p:attrName>
                                        </p:attrNameLst>
                                      </p:cBhvr>
                                      <p:tavLst>
                                        <p:tav tm="0">
                                          <p:val>
                                            <p:strVal val="0-#ppt_w/2"/>
                                          </p:val>
                                        </p:tav>
                                        <p:tav tm="100000">
                                          <p:val>
                                            <p:strVal val="#ppt_x"/>
                                          </p:val>
                                        </p:tav>
                                      </p:tavLst>
                                    </p:anim>
                                    <p:anim calcmode="lin" valueType="num">
                                      <p:cBhvr>
                                        <p:cTn id="23" dur="500" fill="hold"/>
                                        <p:tgtEl>
                                          <p:spTgt spid="4813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p:bldP spid="48133" grpId="0"/>
      <p:bldP spid="481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6" name="文本占位符 49155"/>
          <p:cNvSpPr>
            <a:spLocks noGrp="1"/>
          </p:cNvSpPr>
          <p:nvPr>
            <p:ph type="body" idx="4294967295"/>
          </p:nvPr>
        </p:nvSpPr>
        <p:spPr>
          <a:xfrm>
            <a:off x="1371600" y="2017713"/>
            <a:ext cx="7772400" cy="4114800"/>
          </a:xfrm>
          <a:ln/>
        </p:spPr>
        <p:txBody>
          <a:bodyPr wrap="square" lIns="91440" tIns="45720" rIns="91440" bIns="45720" anchor="t"/>
          <a:p>
            <a:pPr>
              <a:buNone/>
            </a:pPr>
            <a:r>
              <a:rPr lang="en-US" altLang="zh-CN" sz="4000" b="1">
                <a:latin typeface="Times New Roman" panose="02020603050405020304" pitchFamily="18" charset="0"/>
              </a:rPr>
              <a:t>I’ve read all the books ________ </a:t>
            </a:r>
            <a:endParaRPr lang="en-US" altLang="zh-CN" sz="4000" b="1">
              <a:latin typeface="Times New Roman" panose="02020603050405020304" pitchFamily="18" charset="0"/>
            </a:endParaRPr>
          </a:p>
          <a:p>
            <a:pPr>
              <a:buNone/>
            </a:pPr>
            <a:r>
              <a:rPr lang="en-US" altLang="zh-CN" sz="4000" b="1">
                <a:latin typeface="Times New Roman" panose="02020603050405020304" pitchFamily="18" charset="0"/>
              </a:rPr>
              <a:t>you lent me.</a:t>
            </a:r>
            <a:endParaRPr lang="en-US" altLang="zh-CN" sz="4000" b="1">
              <a:latin typeface="Times New Roman" panose="02020603050405020304" pitchFamily="18" charset="0"/>
            </a:endParaRPr>
          </a:p>
        </p:txBody>
      </p:sp>
      <p:sp>
        <p:nvSpPr>
          <p:cNvPr id="49157" name="文本框 49156"/>
          <p:cNvSpPr txBox="1"/>
          <p:nvPr/>
        </p:nvSpPr>
        <p:spPr>
          <a:xfrm>
            <a:off x="6804025" y="1989138"/>
            <a:ext cx="1344613" cy="762000"/>
          </a:xfrm>
          <a:prstGeom prst="rect">
            <a:avLst/>
          </a:prstGeom>
          <a:noFill/>
          <a:ln w="9525">
            <a:noFill/>
          </a:ln>
        </p:spPr>
        <p:txBody>
          <a:bodyPr anchor="t">
            <a:spAutoFit/>
          </a:bodyPr>
          <a:p>
            <a:r>
              <a:rPr lang="en-US" altLang="zh-CN" sz="4400">
                <a:solidFill>
                  <a:srgbClr val="FF00FF"/>
                </a:solidFill>
                <a:latin typeface="Comic Sans MS" panose="030F0702030302020204" pitchFamily="66" charset="0"/>
                <a:ea typeface="华文琥珀" pitchFamily="2" charset="-122"/>
              </a:rPr>
              <a:t>that</a:t>
            </a:r>
            <a:endParaRPr lang="en-US" altLang="zh-CN" sz="4400">
              <a:solidFill>
                <a:srgbClr val="FF00FF"/>
              </a:solidFill>
              <a:latin typeface="Comic Sans MS" panose="030F0702030302020204" pitchFamily="66" charset="0"/>
              <a:ea typeface="华文琥珀" pitchFamily="2" charset="-122"/>
            </a:endParaRPr>
          </a:p>
        </p:txBody>
      </p:sp>
      <p:grpSp>
        <p:nvGrpSpPr>
          <p:cNvPr id="49158" name="组合 49157"/>
          <p:cNvGrpSpPr/>
          <p:nvPr/>
        </p:nvGrpSpPr>
        <p:grpSpPr>
          <a:xfrm>
            <a:off x="468313" y="3500438"/>
            <a:ext cx="7991475" cy="2881312"/>
            <a:chOff x="521" y="2432"/>
            <a:chExt cx="4763" cy="1439"/>
          </a:xfrm>
        </p:grpSpPr>
        <p:pic>
          <p:nvPicPr>
            <p:cNvPr id="26628" name="图片 49158" descr="angel03"/>
            <p:cNvPicPr>
              <a:picLocks noChangeAspect="1"/>
            </p:cNvPicPr>
            <p:nvPr/>
          </p:nvPicPr>
          <p:blipFill>
            <a:blip r:embed="rId1"/>
            <a:stretch>
              <a:fillRect/>
            </a:stretch>
          </p:blipFill>
          <p:spPr>
            <a:xfrm>
              <a:off x="521" y="3022"/>
              <a:ext cx="817" cy="849"/>
            </a:xfrm>
            <a:prstGeom prst="rect">
              <a:avLst/>
            </a:prstGeom>
            <a:noFill/>
            <a:ln w="9525">
              <a:noFill/>
            </a:ln>
          </p:spPr>
        </p:pic>
        <p:sp>
          <p:nvSpPr>
            <p:cNvPr id="26629" name="线形标注 1(带边框和强调线) 49159"/>
            <p:cNvSpPr/>
            <p:nvPr/>
          </p:nvSpPr>
          <p:spPr>
            <a:xfrm>
              <a:off x="2154" y="2432"/>
              <a:ext cx="3130" cy="1407"/>
            </a:xfrm>
            <a:prstGeom prst="accentBorderCallout1">
              <a:avLst>
                <a:gd name="adj1" fmla="val 5116"/>
                <a:gd name="adj2" fmla="val -1532"/>
                <a:gd name="adj3" fmla="val 52028"/>
                <a:gd name="adj4" fmla="val -29394"/>
              </a:avLst>
            </a:prstGeom>
            <a:solidFill>
              <a:srgbClr val="00FFFF"/>
            </a:solidFill>
            <a:ln w="9525" cap="flat" cmpd="sng">
              <a:solidFill>
                <a:schemeClr val="tx1"/>
              </a:solidFill>
              <a:prstDash val="solid"/>
              <a:miter/>
              <a:headEnd type="none" w="med" len="med"/>
              <a:tailEnd type="none" w="med" len="med"/>
            </a:ln>
          </p:spPr>
          <p:txBody>
            <a:bodyPr anchor="t"/>
            <a:p>
              <a:r>
                <a:rPr lang="zh-CN" altLang="en-US" sz="3600" dirty="0">
                  <a:latin typeface="华文隶书" pitchFamily="2" charset="-122"/>
                  <a:ea typeface="华文隶书" pitchFamily="2" charset="-122"/>
                </a:rPr>
                <a:t>先行词被</a:t>
              </a:r>
              <a:r>
                <a:rPr lang="en-US" altLang="zh-CN" sz="3600" dirty="0">
                  <a:latin typeface="华文隶书" pitchFamily="2" charset="-122"/>
                  <a:ea typeface="华文隶书" pitchFamily="2" charset="-122"/>
                </a:rPr>
                <a:t>any, some, no, much, few, little, every, all, very, only, last </a:t>
              </a:r>
              <a:r>
                <a:rPr lang="zh-CN" altLang="en-US" sz="3600" dirty="0">
                  <a:latin typeface="华文隶书" pitchFamily="2" charset="-122"/>
                  <a:ea typeface="华文隶书" pitchFamily="2" charset="-122"/>
                </a:rPr>
                <a:t>修饰时</a:t>
              </a:r>
              <a:r>
                <a:rPr lang="en-US" altLang="zh-CN" sz="3600" dirty="0">
                  <a:latin typeface="华文隶书" pitchFamily="2" charset="-122"/>
                  <a:ea typeface="华文隶书" pitchFamily="2" charset="-122"/>
                </a:rPr>
                <a:t>,</a:t>
              </a:r>
              <a:r>
                <a:rPr lang="zh-CN" altLang="en-US" sz="3600" dirty="0">
                  <a:latin typeface="华文隶书" pitchFamily="2" charset="-122"/>
                  <a:ea typeface="华文隶书" pitchFamily="2" charset="-122"/>
                </a:rPr>
                <a:t>引导定语从句用</a:t>
              </a:r>
              <a:r>
                <a:rPr lang="en-US" altLang="zh-CN" sz="3600" dirty="0">
                  <a:latin typeface="华文隶书" pitchFamily="2" charset="-122"/>
                  <a:ea typeface="华文隶书" pitchFamily="2" charset="-122"/>
                </a:rPr>
                <a:t>that </a:t>
              </a:r>
              <a:r>
                <a:rPr lang="zh-CN" altLang="en-US" sz="3600" dirty="0">
                  <a:latin typeface="华文隶书" pitchFamily="2" charset="-122"/>
                  <a:ea typeface="华文隶书" pitchFamily="2" charset="-122"/>
                </a:rPr>
                <a:t>。</a:t>
              </a:r>
              <a:endParaRPr lang="zh-CN" altLang="en-US" sz="3600" dirty="0">
                <a:latin typeface="华文隶书" pitchFamily="2" charset="-122"/>
                <a:ea typeface="华文隶书" pitchFamily="2" charset="-122"/>
              </a:endParaRPr>
            </a:p>
            <a:p>
              <a:endParaRPr lang="zh-CN" altLang="en-US" sz="3600" dirty="0">
                <a:latin typeface="华文隶书" pitchFamily="2" charset="-122"/>
                <a:ea typeface="华文隶书" pitchFamily="2" charset="-122"/>
              </a:endParaRPr>
            </a:p>
            <a:p>
              <a:pPr algn="ctr"/>
              <a:endParaRPr lang="zh-CN" altLang="en-US" sz="3600" dirty="0">
                <a:latin typeface="华文隶书" pitchFamily="2" charset="-122"/>
                <a:ea typeface="华文隶书" pitchFamily="2" charset="-122"/>
              </a:endParaRPr>
            </a:p>
          </p:txBody>
        </p:sp>
      </p:grpSp>
      <p:sp>
        <p:nvSpPr>
          <p:cNvPr id="26630" name="矩形 49161"/>
          <p:cNvSpPr/>
          <p:nvPr/>
        </p:nvSpPr>
        <p:spPr>
          <a:xfrm>
            <a:off x="900113" y="549275"/>
            <a:ext cx="5616575" cy="1152525"/>
          </a:xfrm>
          <a:prstGeom prst="rect">
            <a:avLst/>
          </a:prstGeom>
          <a:solidFill>
            <a:srgbClr val="00CCFF"/>
          </a:solidFill>
          <a:ln w="66675" cap="flat" cmpd="sng">
            <a:solidFill>
              <a:schemeClr val="tx2"/>
            </a:solidFill>
            <a:prstDash val="sysDot"/>
            <a:miter/>
            <a:headEnd type="none" w="med" len="med"/>
            <a:tailEnd type="none" w="med" len="med"/>
          </a:ln>
        </p:spPr>
        <p:txBody>
          <a:bodyPr anchor="b"/>
          <a:p>
            <a:r>
              <a:rPr lang="en-US" altLang="zh-CN" sz="6200" dirty="0">
                <a:solidFill>
                  <a:srgbClr val="000000"/>
                </a:solidFill>
                <a:latin typeface="Monotype Corsiva" pitchFamily="66" charset="0"/>
                <a:ea typeface="宋体" panose="02010600030101010101" pitchFamily="2" charset="-122"/>
              </a:rPr>
              <a:t> 1.that </a:t>
            </a:r>
            <a:r>
              <a:rPr lang="zh-CN" altLang="en-US" sz="6200" dirty="0">
                <a:solidFill>
                  <a:srgbClr val="000000"/>
                </a:solidFill>
                <a:latin typeface="Monotype Corsiva" pitchFamily="66" charset="0"/>
                <a:ea typeface="宋体" panose="02010600030101010101" pitchFamily="2" charset="-122"/>
              </a:rPr>
              <a:t>与</a:t>
            </a:r>
            <a:r>
              <a:rPr lang="en-US" altLang="zh-CN" sz="6200">
                <a:solidFill>
                  <a:srgbClr val="000000"/>
                </a:solidFill>
                <a:latin typeface="Monotype Corsiva" pitchFamily="66" charset="0"/>
                <a:ea typeface="宋体" panose="02010600030101010101" pitchFamily="2" charset="-122"/>
              </a:rPr>
              <a:t>which</a:t>
            </a:r>
            <a:endParaRPr lang="en-US" altLang="zh-CN" sz="6200">
              <a:solidFill>
                <a:srgbClr val="000000"/>
              </a:solidFill>
              <a:latin typeface="Monotype Corsiva" pitchFamily="66"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9156"/>
                                        </p:tgtEl>
                                        <p:attrNameLst>
                                          <p:attrName>style.visibility</p:attrName>
                                        </p:attrNameLst>
                                      </p:cBhvr>
                                      <p:to>
                                        <p:strVal val="visible"/>
                                      </p:to>
                                    </p:set>
                                    <p:animEffect transition="in" filter="wipe(up)">
                                      <p:cBhvr>
                                        <p:cTn id="7" dur="500"/>
                                        <p:tgtEl>
                                          <p:spTgt spid="4915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9157"/>
                                        </p:tgtEl>
                                        <p:attrNameLst>
                                          <p:attrName>style.visibility</p:attrName>
                                        </p:attrNameLst>
                                      </p:cBhvr>
                                      <p:to>
                                        <p:strVal val="visible"/>
                                      </p:to>
                                    </p:set>
                                    <p:animEffect transition="in" filter="blinds(horizontal)">
                                      <p:cBhvr>
                                        <p:cTn id="12" dur="500"/>
                                        <p:tgtEl>
                                          <p:spTgt spid="491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158"/>
                                        </p:tgtEl>
                                        <p:attrNameLst>
                                          <p:attrName>style.visibility</p:attrName>
                                        </p:attrNameLst>
                                      </p:cBhvr>
                                      <p:to>
                                        <p:strVal val="visible"/>
                                      </p:to>
                                    </p:set>
                                    <p:animEffect transition="in" filter="fade">
                                      <p:cBhvr>
                                        <p:cTn id="17" dur="1000"/>
                                        <p:tgtEl>
                                          <p:spTgt spid="49158"/>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p:bldP spid="491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80" name="文本占位符 50179"/>
          <p:cNvSpPr>
            <a:spLocks noGrp="1"/>
          </p:cNvSpPr>
          <p:nvPr>
            <p:ph type="body" idx="4294967295"/>
          </p:nvPr>
        </p:nvSpPr>
        <p:spPr>
          <a:xfrm>
            <a:off x="611188" y="1628775"/>
            <a:ext cx="7772400" cy="4114800"/>
          </a:xfrm>
          <a:ln/>
        </p:spPr>
        <p:txBody>
          <a:bodyPr wrap="square" lIns="91440" tIns="45720" rIns="91440" bIns="45720" anchor="t"/>
          <a:p>
            <a:pPr>
              <a:lnSpc>
                <a:spcPct val="90000"/>
              </a:lnSpc>
              <a:buNone/>
            </a:pPr>
            <a:r>
              <a:rPr lang="en-US" altLang="zh-CN" sz="4000" b="1"/>
              <a:t>1.The famous writer and his works _____ the radio broadcast have aroused great interest among the students.</a:t>
            </a:r>
            <a:endParaRPr lang="en-US" altLang="zh-CN" sz="4000" b="1"/>
          </a:p>
          <a:p>
            <a:pPr>
              <a:lnSpc>
                <a:spcPct val="90000"/>
              </a:lnSpc>
              <a:buNone/>
            </a:pPr>
            <a:r>
              <a:rPr lang="en-US" altLang="zh-CN" sz="4000" b="1"/>
              <a:t>2.A victim is a person, animal or thing ______ suffers pain, death, harm, etc.</a:t>
            </a:r>
            <a:endParaRPr lang="en-US" altLang="zh-CN" sz="4000" b="1"/>
          </a:p>
          <a:p>
            <a:pPr>
              <a:lnSpc>
                <a:spcPct val="90000"/>
              </a:lnSpc>
              <a:spcBef>
                <a:spcPct val="0"/>
              </a:spcBef>
              <a:buNone/>
            </a:pPr>
            <a:endParaRPr lang="en-US" altLang="zh-CN" sz="4000" b="1">
              <a:solidFill>
                <a:srgbClr val="FF0000"/>
              </a:solidFill>
              <a:latin typeface="Times New Roman" panose="02020603050405020304" pitchFamily="18" charset="0"/>
              <a:ea typeface="华文彩云" pitchFamily="2" charset="-122"/>
            </a:endParaRPr>
          </a:p>
        </p:txBody>
      </p:sp>
      <p:grpSp>
        <p:nvGrpSpPr>
          <p:cNvPr id="50181" name="组合 50180"/>
          <p:cNvGrpSpPr/>
          <p:nvPr/>
        </p:nvGrpSpPr>
        <p:grpSpPr>
          <a:xfrm>
            <a:off x="395288" y="3573463"/>
            <a:ext cx="8748712" cy="3284537"/>
            <a:chOff x="249" y="2251"/>
            <a:chExt cx="5511" cy="2069"/>
          </a:xfrm>
        </p:grpSpPr>
        <p:sp>
          <p:nvSpPr>
            <p:cNvPr id="27651" name="PubOvalCallout"/>
            <p:cNvSpPr>
              <a:spLocks noEditPoints="1"/>
            </p:cNvSpPr>
            <p:nvPr/>
          </p:nvSpPr>
          <p:spPr>
            <a:xfrm flipH="1" flipV="1">
              <a:off x="249" y="2523"/>
              <a:ext cx="4491" cy="1797"/>
            </a:xfrm>
            <a:custGeom>
              <a:avLst/>
              <a:gdLst/>
              <a:ahLst/>
              <a:cxnLst>
                <a:cxn ang="17694720">
                  <a:pos x="10800" y="0"/>
                </a:cxn>
                <a:cxn ang="11796480">
                  <a:pos x="0" y="8105"/>
                </a:cxn>
                <a:cxn ang="5898240">
                  <a:pos x="0" y="21600"/>
                </a:cxn>
                <a:cxn ang="5898240">
                  <a:pos x="10800" y="16210"/>
                </a:cxn>
                <a:cxn ang="0">
                  <a:pos x="21600" y="8105"/>
                </a:cxn>
              </a:cxnLst>
              <a:pathLst>
                <a:path w="21600" h="21600">
                  <a:moveTo>
                    <a:pt x="0" y="21600"/>
                  </a:moveTo>
                  <a:lnTo>
                    <a:pt x="9596" y="16121"/>
                  </a:lnTo>
                  <a:cubicBezTo>
                    <a:pt x="9993" y="16155"/>
                    <a:pt x="10397" y="16172"/>
                    <a:pt x="10806" y="16172"/>
                  </a:cubicBezTo>
                  <a:cubicBezTo>
                    <a:pt x="16771" y="16172"/>
                    <a:pt x="21606" y="12543"/>
                    <a:pt x="21606" y="8067"/>
                  </a:cubicBezTo>
                  <a:cubicBezTo>
                    <a:pt x="21606" y="3591"/>
                    <a:pt x="16771" y="-38"/>
                    <a:pt x="10806" y="-38"/>
                  </a:cubicBezTo>
                  <a:cubicBezTo>
                    <a:pt x="4841" y="-38"/>
                    <a:pt x="6" y="3591"/>
                    <a:pt x="6" y="8067"/>
                  </a:cubicBezTo>
                  <a:cubicBezTo>
                    <a:pt x="6" y="10629"/>
                    <a:pt x="1590" y="12913"/>
                    <a:pt x="4063" y="14399"/>
                  </a:cubicBezTo>
                  <a:close/>
                </a:path>
              </a:pathLst>
            </a:custGeom>
            <a:solidFill>
              <a:srgbClr val="00FFFF"/>
            </a:solidFill>
            <a:ln w="9525" cap="flat" cmpd="sng">
              <a:solidFill>
                <a:srgbClr val="000000"/>
              </a:solidFill>
              <a:prstDash val="solid"/>
              <a:miter/>
              <a:headEnd type="none" w="med" len="med"/>
              <a:tailEnd type="none" w="med" len="med"/>
            </a:ln>
            <a:effectLst>
              <a:outerShdw dist="107763" dir="2699999" algn="ctr" rotWithShape="0">
                <a:srgbClr val="808080"/>
              </a:outerShdw>
            </a:effectLst>
          </p:spPr>
          <p:txBody>
            <a:bodyPr/>
            <a:p>
              <a:endParaRPr lang="zh-CN" altLang="en-US"/>
            </a:p>
          </p:txBody>
        </p:sp>
        <p:pic>
          <p:nvPicPr>
            <p:cNvPr id="27652" name="图片 50182" descr="angel06"/>
            <p:cNvPicPr>
              <a:picLocks noChangeAspect="1"/>
            </p:cNvPicPr>
            <p:nvPr/>
          </p:nvPicPr>
          <p:blipFill>
            <a:blip r:embed="rId1"/>
            <a:stretch>
              <a:fillRect/>
            </a:stretch>
          </p:blipFill>
          <p:spPr>
            <a:xfrm flipH="1">
              <a:off x="4740" y="2251"/>
              <a:ext cx="1020" cy="1043"/>
            </a:xfrm>
            <a:prstGeom prst="rect">
              <a:avLst/>
            </a:prstGeom>
            <a:noFill/>
            <a:ln w="9525">
              <a:noFill/>
            </a:ln>
          </p:spPr>
        </p:pic>
      </p:grpSp>
      <p:sp>
        <p:nvSpPr>
          <p:cNvPr id="50184" name="文本框 50183"/>
          <p:cNvSpPr txBox="1"/>
          <p:nvPr/>
        </p:nvSpPr>
        <p:spPr>
          <a:xfrm>
            <a:off x="1042988" y="5013325"/>
            <a:ext cx="7462837" cy="2014538"/>
          </a:xfrm>
          <a:prstGeom prst="rect">
            <a:avLst/>
          </a:prstGeom>
          <a:noFill/>
          <a:ln w="9525">
            <a:noFill/>
          </a:ln>
        </p:spPr>
        <p:txBody>
          <a:bodyPr anchor="t">
            <a:spAutoFit/>
          </a:bodyPr>
          <a:p>
            <a:pPr>
              <a:spcBef>
                <a:spcPct val="50000"/>
              </a:spcBef>
            </a:pPr>
            <a:r>
              <a:rPr lang="zh-CN" altLang="en-US" sz="3600" dirty="0">
                <a:latin typeface="华文隶书" pitchFamily="2" charset="-122"/>
                <a:ea typeface="华文隶书" pitchFamily="2" charset="-122"/>
              </a:rPr>
              <a:t>先行词中既有人又有事物时，</a:t>
            </a:r>
            <a:endParaRPr lang="zh-CN" altLang="en-US" sz="3600" dirty="0">
              <a:latin typeface="华文隶书" pitchFamily="2" charset="-122"/>
              <a:ea typeface="华文隶书" pitchFamily="2" charset="-122"/>
            </a:endParaRPr>
          </a:p>
          <a:p>
            <a:pPr>
              <a:spcBef>
                <a:spcPct val="50000"/>
              </a:spcBef>
            </a:pPr>
            <a:r>
              <a:rPr lang="zh-CN" altLang="en-US" sz="3600" dirty="0">
                <a:latin typeface="华文隶书" pitchFamily="2" charset="-122"/>
                <a:ea typeface="华文隶书" pitchFamily="2" charset="-122"/>
              </a:rPr>
              <a:t>引导定语从句用</a:t>
            </a:r>
            <a:r>
              <a:rPr lang="en-US" altLang="zh-CN" sz="3600">
                <a:latin typeface="华文隶书" pitchFamily="2" charset="-122"/>
                <a:ea typeface="华文隶书" pitchFamily="2" charset="-122"/>
              </a:rPr>
              <a:t>that .</a:t>
            </a:r>
            <a:endParaRPr lang="en-US" altLang="zh-CN" sz="3600">
              <a:latin typeface="华文隶书" pitchFamily="2" charset="-122"/>
              <a:ea typeface="华文隶书" pitchFamily="2" charset="-122"/>
            </a:endParaRPr>
          </a:p>
          <a:p>
            <a:endParaRPr lang="en-US" altLang="zh-CN" sz="3600" dirty="0">
              <a:latin typeface="华文隶书" pitchFamily="2" charset="-122"/>
              <a:ea typeface="华文隶书" pitchFamily="2" charset="-122"/>
            </a:endParaRPr>
          </a:p>
        </p:txBody>
      </p:sp>
      <p:sp>
        <p:nvSpPr>
          <p:cNvPr id="50185" name="文本框 50184"/>
          <p:cNvSpPr txBox="1"/>
          <p:nvPr/>
        </p:nvSpPr>
        <p:spPr>
          <a:xfrm>
            <a:off x="2555875" y="2133600"/>
            <a:ext cx="1487488" cy="762000"/>
          </a:xfrm>
          <a:prstGeom prst="rect">
            <a:avLst/>
          </a:prstGeom>
          <a:noFill/>
          <a:ln w="9525">
            <a:noFill/>
          </a:ln>
        </p:spPr>
        <p:txBody>
          <a:bodyPr anchor="t">
            <a:spAutoFit/>
          </a:bodyPr>
          <a:p>
            <a:r>
              <a:rPr lang="en-US" altLang="zh-CN" sz="4400">
                <a:solidFill>
                  <a:srgbClr val="FF00FF"/>
                </a:solidFill>
                <a:latin typeface="Comic Sans MS" panose="030F0702030302020204" pitchFamily="66" charset="0"/>
                <a:ea typeface="华文琥珀" pitchFamily="2" charset="-122"/>
              </a:rPr>
              <a:t>that</a:t>
            </a:r>
            <a:endParaRPr lang="en-US" altLang="zh-CN" sz="4400">
              <a:solidFill>
                <a:srgbClr val="FF00FF"/>
              </a:solidFill>
              <a:latin typeface="Comic Sans MS" panose="030F0702030302020204" pitchFamily="66" charset="0"/>
              <a:ea typeface="华文琥珀" pitchFamily="2" charset="-122"/>
            </a:endParaRPr>
          </a:p>
        </p:txBody>
      </p:sp>
      <p:sp>
        <p:nvSpPr>
          <p:cNvPr id="50186" name="矩形 50185"/>
          <p:cNvSpPr/>
          <p:nvPr/>
        </p:nvSpPr>
        <p:spPr>
          <a:xfrm>
            <a:off x="2987675" y="4437063"/>
            <a:ext cx="1416050" cy="762000"/>
          </a:xfrm>
          <a:prstGeom prst="rect">
            <a:avLst/>
          </a:prstGeom>
          <a:noFill/>
          <a:ln w="9525">
            <a:noFill/>
          </a:ln>
        </p:spPr>
        <p:txBody>
          <a:bodyPr anchor="t">
            <a:spAutoFit/>
          </a:bodyPr>
          <a:p>
            <a:r>
              <a:rPr lang="en-US" altLang="zh-CN" sz="4400">
                <a:solidFill>
                  <a:srgbClr val="FF00FF"/>
                </a:solidFill>
                <a:latin typeface="Comic Sans MS" panose="030F0702030302020204" pitchFamily="66" charset="0"/>
                <a:ea typeface="华文琥珀" pitchFamily="2" charset="-122"/>
              </a:rPr>
              <a:t>that</a:t>
            </a:r>
            <a:endParaRPr lang="en-US" altLang="zh-CN" sz="4400">
              <a:solidFill>
                <a:srgbClr val="FF00FF"/>
              </a:solidFill>
              <a:latin typeface="Comic Sans MS" panose="030F0702030302020204" pitchFamily="66" charset="0"/>
              <a:ea typeface="华文琥珀" pitchFamily="2" charset="-122"/>
            </a:endParaRPr>
          </a:p>
        </p:txBody>
      </p:sp>
      <p:sp>
        <p:nvSpPr>
          <p:cNvPr id="27656" name="矩形 50187"/>
          <p:cNvSpPr/>
          <p:nvPr/>
        </p:nvSpPr>
        <p:spPr>
          <a:xfrm>
            <a:off x="900113" y="549275"/>
            <a:ext cx="5616575" cy="1152525"/>
          </a:xfrm>
          <a:prstGeom prst="rect">
            <a:avLst/>
          </a:prstGeom>
          <a:solidFill>
            <a:srgbClr val="00CCFF"/>
          </a:solidFill>
          <a:ln w="66675" cap="flat" cmpd="sng">
            <a:solidFill>
              <a:schemeClr val="tx2"/>
            </a:solidFill>
            <a:prstDash val="sysDot"/>
            <a:miter/>
            <a:headEnd type="none" w="med" len="med"/>
            <a:tailEnd type="none" w="med" len="med"/>
          </a:ln>
        </p:spPr>
        <p:txBody>
          <a:bodyPr anchor="b"/>
          <a:p>
            <a:r>
              <a:rPr lang="en-US" altLang="zh-CN" sz="6200" dirty="0">
                <a:solidFill>
                  <a:srgbClr val="000000"/>
                </a:solidFill>
                <a:latin typeface="Monotype Corsiva" pitchFamily="66" charset="0"/>
                <a:ea typeface="宋体" panose="02010600030101010101" pitchFamily="2" charset="-122"/>
              </a:rPr>
              <a:t> 1.that </a:t>
            </a:r>
            <a:r>
              <a:rPr lang="zh-CN" altLang="en-US" sz="6200" dirty="0">
                <a:solidFill>
                  <a:srgbClr val="000000"/>
                </a:solidFill>
                <a:latin typeface="Monotype Corsiva" pitchFamily="66" charset="0"/>
                <a:ea typeface="宋体" panose="02010600030101010101" pitchFamily="2" charset="-122"/>
              </a:rPr>
              <a:t>与</a:t>
            </a:r>
            <a:r>
              <a:rPr lang="en-US" altLang="zh-CN" sz="6200">
                <a:solidFill>
                  <a:srgbClr val="000000"/>
                </a:solidFill>
                <a:latin typeface="Monotype Corsiva" pitchFamily="66" charset="0"/>
                <a:ea typeface="宋体" panose="02010600030101010101" pitchFamily="2" charset="-122"/>
              </a:rPr>
              <a:t>which</a:t>
            </a:r>
            <a:endParaRPr lang="en-US" altLang="zh-CN" sz="6200">
              <a:solidFill>
                <a:srgbClr val="000000"/>
              </a:solidFill>
              <a:latin typeface="Monotype Corsiva" pitchFamily="66" charset="0"/>
              <a:ea typeface="宋体" panose="02010600030101010101" pitchFamily="2" charset="-122"/>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0180"/>
                                        </p:tgtEl>
                                        <p:attrNameLst>
                                          <p:attrName>style.visibility</p:attrName>
                                        </p:attrNameLst>
                                      </p:cBhvr>
                                      <p:to>
                                        <p:strVal val="visible"/>
                                      </p:to>
                                    </p:set>
                                    <p:animEffect transition="in" filter="wipe(up)">
                                      <p:cBhvr>
                                        <p:cTn id="7" dur="500"/>
                                        <p:tgtEl>
                                          <p:spTgt spid="5018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0185"/>
                                        </p:tgtEl>
                                        <p:attrNameLst>
                                          <p:attrName>style.visibility</p:attrName>
                                        </p:attrNameLst>
                                      </p:cBhvr>
                                      <p:to>
                                        <p:strVal val="visible"/>
                                      </p:to>
                                    </p:set>
                                    <p:animEffect transition="in" filter="blinds(horizontal)">
                                      <p:cBhvr>
                                        <p:cTn id="12" dur="500"/>
                                        <p:tgtEl>
                                          <p:spTgt spid="5018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0186"/>
                                        </p:tgtEl>
                                        <p:attrNameLst>
                                          <p:attrName>style.visibility</p:attrName>
                                        </p:attrNameLst>
                                      </p:cBhvr>
                                      <p:to>
                                        <p:strVal val="visible"/>
                                      </p:to>
                                    </p:set>
                                    <p:animEffect transition="in" filter="box(in)">
                                      <p:cBhvr>
                                        <p:cTn id="17" dur="500"/>
                                        <p:tgtEl>
                                          <p:spTgt spid="5018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50181"/>
                                        </p:tgtEl>
                                        <p:attrNameLst>
                                          <p:attrName>style.visibility</p:attrName>
                                        </p:attrNameLst>
                                      </p:cBhvr>
                                      <p:to>
                                        <p:strVal val="visible"/>
                                      </p:to>
                                    </p:set>
                                    <p:anim calcmode="lin" valueType="num">
                                      <p:cBhvr>
                                        <p:cTn id="22" dur="500" fill="hold"/>
                                        <p:tgtEl>
                                          <p:spTgt spid="50181"/>
                                        </p:tgtEl>
                                        <p:attrNameLst>
                                          <p:attrName>ppt_x</p:attrName>
                                        </p:attrNameLst>
                                      </p:cBhvr>
                                      <p:tavLst>
                                        <p:tav tm="0">
                                          <p:val>
                                            <p:strVal val="0-#ppt_w/2"/>
                                          </p:val>
                                        </p:tav>
                                        <p:tav tm="100000">
                                          <p:val>
                                            <p:strVal val="#ppt_x"/>
                                          </p:val>
                                        </p:tav>
                                      </p:tavLst>
                                    </p:anim>
                                    <p:anim calcmode="lin" valueType="num">
                                      <p:cBhvr>
                                        <p:cTn id="23" dur="500" fill="hold"/>
                                        <p:tgtEl>
                                          <p:spTgt spid="5018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0184">
                                            <p:txEl>
                                              <p:charRg st="0" end="14"/>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50184">
                                            <p:txEl>
                                              <p:charRg st="14" end="2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p:bldP spid="50185" grpId="0"/>
      <p:bldP spid="5018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4" name="文本占位符 51203"/>
          <p:cNvSpPr>
            <a:spLocks noGrp="1"/>
          </p:cNvSpPr>
          <p:nvPr>
            <p:ph type="body" idx="4294967295"/>
          </p:nvPr>
        </p:nvSpPr>
        <p:spPr>
          <a:xfrm>
            <a:off x="755650" y="1700213"/>
            <a:ext cx="7772400" cy="4114800"/>
          </a:xfrm>
          <a:ln/>
        </p:spPr>
        <p:txBody>
          <a:bodyPr wrap="square" lIns="91440" tIns="45720" rIns="91440" bIns="45720" anchor="t"/>
          <a:p>
            <a:pPr>
              <a:buNone/>
            </a:pPr>
            <a:r>
              <a:rPr lang="en-US" altLang="zh-CN" sz="4000" b="1">
                <a:latin typeface="Times New Roman" panose="02020603050405020304" pitchFamily="18" charset="0"/>
              </a:rPr>
              <a:t>1.Who _______ you have ever seen can do it better ?</a:t>
            </a:r>
            <a:endParaRPr lang="en-US" altLang="zh-CN" sz="4000" b="1">
              <a:latin typeface="Times New Roman" panose="02020603050405020304" pitchFamily="18" charset="0"/>
            </a:endParaRPr>
          </a:p>
        </p:txBody>
      </p:sp>
      <p:grpSp>
        <p:nvGrpSpPr>
          <p:cNvPr id="51205" name="组合 51204"/>
          <p:cNvGrpSpPr/>
          <p:nvPr/>
        </p:nvGrpSpPr>
        <p:grpSpPr>
          <a:xfrm>
            <a:off x="684213" y="3500438"/>
            <a:ext cx="8064500" cy="3357562"/>
            <a:chOff x="385" y="2296"/>
            <a:chExt cx="4899" cy="1674"/>
          </a:xfrm>
        </p:grpSpPr>
        <p:sp>
          <p:nvSpPr>
            <p:cNvPr id="28675" name="云形标注 51205"/>
            <p:cNvSpPr/>
            <p:nvPr/>
          </p:nvSpPr>
          <p:spPr>
            <a:xfrm>
              <a:off x="1565" y="2296"/>
              <a:ext cx="3719" cy="1179"/>
            </a:xfrm>
            <a:prstGeom prst="cloudCallout">
              <a:avLst>
                <a:gd name="adj1" fmla="val -58713"/>
                <a:gd name="adj2" fmla="val 66370"/>
              </a:avLst>
            </a:prstGeom>
            <a:solidFill>
              <a:srgbClr val="00FFFF"/>
            </a:solidFill>
            <a:ln w="9525" cap="flat" cmpd="sng">
              <a:solidFill>
                <a:schemeClr val="tx1"/>
              </a:solidFill>
              <a:prstDash val="solid"/>
              <a:round/>
              <a:headEnd type="none" w="med" len="med"/>
              <a:tailEnd type="none" w="med" len="med"/>
            </a:ln>
          </p:spPr>
          <p:txBody>
            <a:bodyPr anchor="t"/>
            <a:p>
              <a:pPr algn="ctr"/>
              <a:r>
                <a:rPr lang="en-US" altLang="zh-CN" sz="4000" dirty="0">
                  <a:latin typeface="华文隶书" pitchFamily="2" charset="-122"/>
                  <a:ea typeface="华文隶书" pitchFamily="2" charset="-122"/>
                </a:rPr>
                <a:t>Who</a:t>
              </a:r>
              <a:r>
                <a:rPr lang="zh-CN" altLang="en-US" sz="4000" dirty="0">
                  <a:latin typeface="华文隶书" pitchFamily="2" charset="-122"/>
                  <a:ea typeface="华文隶书" pitchFamily="2" charset="-122"/>
                </a:rPr>
                <a:t>做先行词时，引导定语从句用</a:t>
              </a:r>
              <a:r>
                <a:rPr lang="en-US" altLang="zh-CN" sz="4000">
                  <a:latin typeface="华文隶书" pitchFamily="2" charset="-122"/>
                  <a:ea typeface="华文隶书" pitchFamily="2" charset="-122"/>
                </a:rPr>
                <a:t>that</a:t>
              </a:r>
              <a:endParaRPr lang="en-US" altLang="zh-CN" sz="4000">
                <a:latin typeface="华文隶书" pitchFamily="2" charset="-122"/>
                <a:ea typeface="华文隶书" pitchFamily="2" charset="-122"/>
              </a:endParaRPr>
            </a:p>
          </p:txBody>
        </p:sp>
        <p:pic>
          <p:nvPicPr>
            <p:cNvPr id="28676" name="图片 51206" descr="angel06"/>
            <p:cNvPicPr>
              <a:picLocks noChangeAspect="1"/>
            </p:cNvPicPr>
            <p:nvPr/>
          </p:nvPicPr>
          <p:blipFill>
            <a:blip r:embed="rId1"/>
            <a:stretch>
              <a:fillRect/>
            </a:stretch>
          </p:blipFill>
          <p:spPr>
            <a:xfrm>
              <a:off x="385" y="3249"/>
              <a:ext cx="846" cy="721"/>
            </a:xfrm>
            <a:prstGeom prst="rect">
              <a:avLst/>
            </a:prstGeom>
            <a:noFill/>
            <a:ln w="9525">
              <a:noFill/>
            </a:ln>
          </p:spPr>
        </p:pic>
      </p:grpSp>
      <p:sp>
        <p:nvSpPr>
          <p:cNvPr id="51208" name="文本框 51207"/>
          <p:cNvSpPr txBox="1"/>
          <p:nvPr/>
        </p:nvSpPr>
        <p:spPr>
          <a:xfrm>
            <a:off x="2268538" y="1700213"/>
            <a:ext cx="1344612" cy="762000"/>
          </a:xfrm>
          <a:prstGeom prst="rect">
            <a:avLst/>
          </a:prstGeom>
          <a:noFill/>
          <a:ln w="9525">
            <a:noFill/>
          </a:ln>
        </p:spPr>
        <p:txBody>
          <a:bodyPr anchor="t">
            <a:spAutoFit/>
          </a:bodyPr>
          <a:p>
            <a:r>
              <a:rPr lang="en-US" altLang="zh-CN" sz="4400">
                <a:solidFill>
                  <a:srgbClr val="FF00FF"/>
                </a:solidFill>
                <a:latin typeface="Comic Sans MS" panose="030F0702030302020204" pitchFamily="66" charset="0"/>
                <a:ea typeface="华文琥珀" pitchFamily="2" charset="-122"/>
              </a:rPr>
              <a:t>that</a:t>
            </a:r>
            <a:endParaRPr lang="en-US" altLang="zh-CN" sz="4400">
              <a:solidFill>
                <a:srgbClr val="FF00FF"/>
              </a:solidFill>
              <a:latin typeface="Comic Sans MS" panose="030F0702030302020204" pitchFamily="66" charset="0"/>
              <a:ea typeface="华文琥珀" pitchFamily="2" charset="-122"/>
            </a:endParaRPr>
          </a:p>
        </p:txBody>
      </p:sp>
      <p:sp>
        <p:nvSpPr>
          <p:cNvPr id="28678" name="矩形 51210"/>
          <p:cNvSpPr/>
          <p:nvPr/>
        </p:nvSpPr>
        <p:spPr>
          <a:xfrm>
            <a:off x="900113" y="549275"/>
            <a:ext cx="5616575" cy="1152525"/>
          </a:xfrm>
          <a:prstGeom prst="rect">
            <a:avLst/>
          </a:prstGeom>
          <a:solidFill>
            <a:srgbClr val="00CCFF"/>
          </a:solidFill>
          <a:ln w="66675" cap="flat" cmpd="sng">
            <a:solidFill>
              <a:schemeClr val="tx2"/>
            </a:solidFill>
            <a:prstDash val="sysDot"/>
            <a:miter/>
            <a:headEnd type="none" w="med" len="med"/>
            <a:tailEnd type="none" w="med" len="med"/>
          </a:ln>
        </p:spPr>
        <p:txBody>
          <a:bodyPr anchor="b"/>
          <a:p>
            <a:r>
              <a:rPr lang="en-US" altLang="zh-CN" sz="6200" dirty="0">
                <a:solidFill>
                  <a:srgbClr val="000000"/>
                </a:solidFill>
                <a:latin typeface="Monotype Corsiva" pitchFamily="66" charset="0"/>
                <a:ea typeface="宋体" panose="02010600030101010101" pitchFamily="2" charset="-122"/>
              </a:rPr>
              <a:t> 1.that </a:t>
            </a:r>
            <a:r>
              <a:rPr lang="zh-CN" altLang="en-US" sz="6200" dirty="0">
                <a:solidFill>
                  <a:srgbClr val="000000"/>
                </a:solidFill>
                <a:latin typeface="Monotype Corsiva" pitchFamily="66" charset="0"/>
                <a:ea typeface="宋体" panose="02010600030101010101" pitchFamily="2" charset="-122"/>
              </a:rPr>
              <a:t>与</a:t>
            </a:r>
            <a:r>
              <a:rPr lang="en-US" altLang="zh-CN" sz="6200">
                <a:solidFill>
                  <a:srgbClr val="000000"/>
                </a:solidFill>
                <a:latin typeface="Monotype Corsiva" pitchFamily="66" charset="0"/>
                <a:ea typeface="宋体" panose="02010600030101010101" pitchFamily="2" charset="-122"/>
              </a:rPr>
              <a:t>which</a:t>
            </a:r>
            <a:endParaRPr lang="en-US" altLang="zh-CN" sz="6200">
              <a:solidFill>
                <a:srgbClr val="000000"/>
              </a:solidFill>
              <a:latin typeface="Monotype Corsiva" pitchFamily="66" charset="0"/>
              <a:ea typeface="宋体" panose="02010600030101010101" pitchFamily="2" charset="-122"/>
            </a:endParaRP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1204"/>
                                        </p:tgtEl>
                                        <p:attrNameLst>
                                          <p:attrName>style.visibility</p:attrName>
                                        </p:attrNameLst>
                                      </p:cBhvr>
                                      <p:to>
                                        <p:strVal val="visible"/>
                                      </p:to>
                                    </p:set>
                                    <p:animEffect transition="in" filter="wipe(up)">
                                      <p:cBhvr>
                                        <p:cTn id="7" dur="500"/>
                                        <p:tgtEl>
                                          <p:spTgt spid="5120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208"/>
                                        </p:tgtEl>
                                        <p:attrNameLst>
                                          <p:attrName>style.visibility</p:attrName>
                                        </p:attrNameLst>
                                      </p:cBhvr>
                                      <p:to>
                                        <p:strVal val="visible"/>
                                      </p:to>
                                    </p:set>
                                    <p:animEffect transition="in" filter="blinds(horizontal)">
                                      <p:cBhvr>
                                        <p:cTn id="12" dur="500"/>
                                        <p:tgtEl>
                                          <p:spTgt spid="5120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1205"/>
                                        </p:tgtEl>
                                        <p:attrNameLst>
                                          <p:attrName>style.visibility</p:attrName>
                                        </p:attrNameLst>
                                      </p:cBhvr>
                                      <p:to>
                                        <p:strVal val="visible"/>
                                      </p:to>
                                    </p:set>
                                    <p:animEffect transition="in" filter="fade">
                                      <p:cBhvr>
                                        <p:cTn id="17" dur="1000"/>
                                        <p:tgtEl>
                                          <p:spTgt spid="51205"/>
                                        </p:tgtEl>
                                      </p:cBhvr>
                                    </p:animEffect>
                                    <p:anim calcmode="lin" valueType="num">
                                      <p:cBhvr>
                                        <p:cTn id="18" dur="1000" fill="hold"/>
                                        <p:tgtEl>
                                          <p:spTgt spid="51205"/>
                                        </p:tgtEl>
                                        <p:attrNameLst>
                                          <p:attrName>ppt_x</p:attrName>
                                        </p:attrNameLst>
                                      </p:cBhvr>
                                      <p:tavLst>
                                        <p:tav tm="0">
                                          <p:val>
                                            <p:strVal val="#ppt_x"/>
                                          </p:val>
                                        </p:tav>
                                        <p:tav tm="100000">
                                          <p:val>
                                            <p:strVal val="#ppt_x"/>
                                          </p:val>
                                        </p:tav>
                                      </p:tavLst>
                                    </p:anim>
                                    <p:anim calcmode="lin" valueType="num">
                                      <p:cBhvr>
                                        <p:cTn id="19" dur="1000" fill="hold"/>
                                        <p:tgtEl>
                                          <p:spTgt spid="5120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4" grpId="0"/>
      <p:bldP spid="5120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9" name="文本占位符 52228"/>
          <p:cNvSpPr>
            <a:spLocks noGrp="1"/>
          </p:cNvSpPr>
          <p:nvPr>
            <p:ph type="body" idx="4294967295"/>
          </p:nvPr>
        </p:nvSpPr>
        <p:spPr>
          <a:xfrm>
            <a:off x="971550" y="1916113"/>
            <a:ext cx="7772400" cy="4114800"/>
          </a:xfrm>
          <a:solidFill>
            <a:schemeClr val="bg1"/>
          </a:solidFill>
          <a:ln/>
        </p:spPr>
        <p:txBody>
          <a:bodyPr wrap="square" lIns="91440" tIns="45720" rIns="91440" bIns="45720" anchor="t"/>
          <a:p>
            <a:pPr>
              <a:buNone/>
            </a:pPr>
            <a:r>
              <a:rPr lang="en-US" altLang="zh-CN" sz="3800" b="1">
                <a:latin typeface="Times New Roman" panose="02020603050405020304" pitchFamily="18" charset="0"/>
              </a:rPr>
              <a:t>1.Her bag ,in ________ she put all her money, has been stolen.</a:t>
            </a:r>
            <a:endParaRPr lang="en-US" altLang="zh-CN" sz="3800" b="1">
              <a:latin typeface="Times New Roman" panose="02020603050405020304" pitchFamily="18" charset="0"/>
            </a:endParaRPr>
          </a:p>
          <a:p>
            <a:pPr>
              <a:buNone/>
            </a:pPr>
            <a:r>
              <a:rPr lang="en-US" altLang="zh-CN" sz="3800" b="1">
                <a:latin typeface="Times New Roman" panose="02020603050405020304" pitchFamily="18" charset="0"/>
              </a:rPr>
              <a:t>2.This is the ring on ________ she spent 1000 dollars.</a:t>
            </a:r>
            <a:endParaRPr lang="en-US" altLang="zh-CN" sz="3800" b="1">
              <a:latin typeface="Times New Roman" panose="02020603050405020304" pitchFamily="18" charset="0"/>
            </a:endParaRPr>
          </a:p>
          <a:p>
            <a:pPr>
              <a:buNone/>
            </a:pPr>
            <a:r>
              <a:rPr lang="en-US" altLang="zh-CN" sz="3800" b="1">
                <a:latin typeface="Times New Roman" panose="02020603050405020304" pitchFamily="18" charset="0"/>
              </a:rPr>
              <a:t>3.Xiao Wang ,with ________ I went to the concert, enjoy it very much</a:t>
            </a:r>
            <a:r>
              <a:rPr lang="en-US" altLang="zh-CN" b="1"/>
              <a:t>.</a:t>
            </a:r>
            <a:endParaRPr lang="en-US" altLang="zh-CN" b="1"/>
          </a:p>
        </p:txBody>
      </p:sp>
      <p:sp>
        <p:nvSpPr>
          <p:cNvPr id="52230" name="文本框 52229"/>
          <p:cNvSpPr txBox="1"/>
          <p:nvPr/>
        </p:nvSpPr>
        <p:spPr>
          <a:xfrm>
            <a:off x="4140200" y="1989138"/>
            <a:ext cx="1655763" cy="701675"/>
          </a:xfrm>
          <a:prstGeom prst="rect">
            <a:avLst/>
          </a:prstGeom>
          <a:noFill/>
          <a:ln w="9525">
            <a:noFill/>
          </a:ln>
        </p:spPr>
        <p:txBody>
          <a:bodyPr anchor="t">
            <a:spAutoFit/>
          </a:bodyPr>
          <a:p>
            <a:r>
              <a:rPr lang="en-US" altLang="zh-CN" sz="4000">
                <a:solidFill>
                  <a:srgbClr val="FF00FF"/>
                </a:solidFill>
                <a:latin typeface="Comic Sans MS" panose="030F0702030302020204" pitchFamily="66" charset="0"/>
                <a:ea typeface="华文隶书" pitchFamily="2" charset="-122"/>
              </a:rPr>
              <a:t>which</a:t>
            </a:r>
            <a:endParaRPr lang="en-US" altLang="zh-CN" sz="4000">
              <a:solidFill>
                <a:srgbClr val="FF00FF"/>
              </a:solidFill>
              <a:latin typeface="Comic Sans MS" panose="030F0702030302020204" pitchFamily="66" charset="0"/>
              <a:ea typeface="华文隶书" pitchFamily="2" charset="-122"/>
            </a:endParaRPr>
          </a:p>
        </p:txBody>
      </p:sp>
      <p:sp>
        <p:nvSpPr>
          <p:cNvPr id="52231" name="文本框 52230"/>
          <p:cNvSpPr txBox="1"/>
          <p:nvPr/>
        </p:nvSpPr>
        <p:spPr>
          <a:xfrm>
            <a:off x="5580063" y="3141663"/>
            <a:ext cx="1655762" cy="701675"/>
          </a:xfrm>
          <a:prstGeom prst="rect">
            <a:avLst/>
          </a:prstGeom>
          <a:noFill/>
          <a:ln w="9525">
            <a:noFill/>
          </a:ln>
        </p:spPr>
        <p:txBody>
          <a:bodyPr anchor="t">
            <a:spAutoFit/>
          </a:bodyPr>
          <a:p>
            <a:r>
              <a:rPr lang="en-US" altLang="zh-CN" sz="4000">
                <a:solidFill>
                  <a:srgbClr val="FF00FF"/>
                </a:solidFill>
                <a:latin typeface="Comic Sans MS" panose="030F0702030302020204" pitchFamily="66" charset="0"/>
                <a:ea typeface="华文隶书" pitchFamily="2" charset="-122"/>
              </a:rPr>
              <a:t>which</a:t>
            </a:r>
            <a:endParaRPr lang="en-US" altLang="zh-CN" sz="4000">
              <a:solidFill>
                <a:srgbClr val="FF00FF"/>
              </a:solidFill>
              <a:latin typeface="Comic Sans MS" panose="030F0702030302020204" pitchFamily="66" charset="0"/>
              <a:ea typeface="华文隶书" pitchFamily="2" charset="-122"/>
            </a:endParaRPr>
          </a:p>
        </p:txBody>
      </p:sp>
      <p:sp>
        <p:nvSpPr>
          <p:cNvPr id="52232" name="文本框 52231"/>
          <p:cNvSpPr txBox="1"/>
          <p:nvPr/>
        </p:nvSpPr>
        <p:spPr>
          <a:xfrm>
            <a:off x="5148263" y="4508500"/>
            <a:ext cx="1439862" cy="641350"/>
          </a:xfrm>
          <a:prstGeom prst="rect">
            <a:avLst/>
          </a:prstGeom>
          <a:noFill/>
          <a:ln w="9525">
            <a:noFill/>
          </a:ln>
        </p:spPr>
        <p:txBody>
          <a:bodyPr anchor="t">
            <a:spAutoFit/>
          </a:bodyPr>
          <a:p>
            <a:r>
              <a:rPr lang="en-US" altLang="zh-CN" sz="3600">
                <a:solidFill>
                  <a:srgbClr val="FF00FF"/>
                </a:solidFill>
                <a:latin typeface="Comic Sans MS" panose="030F0702030302020204" pitchFamily="66" charset="0"/>
                <a:ea typeface="华文隶书" pitchFamily="2" charset="-122"/>
              </a:rPr>
              <a:t>whom</a:t>
            </a:r>
            <a:endParaRPr lang="en-US" altLang="zh-CN" sz="3600">
              <a:solidFill>
                <a:srgbClr val="FF00FF"/>
              </a:solidFill>
              <a:latin typeface="Comic Sans MS" panose="030F0702030302020204" pitchFamily="66" charset="0"/>
              <a:ea typeface="华文隶书" pitchFamily="2" charset="-122"/>
            </a:endParaRPr>
          </a:p>
        </p:txBody>
      </p:sp>
      <p:grpSp>
        <p:nvGrpSpPr>
          <p:cNvPr id="52233" name="组合 52232"/>
          <p:cNvGrpSpPr/>
          <p:nvPr/>
        </p:nvGrpSpPr>
        <p:grpSpPr>
          <a:xfrm>
            <a:off x="468313" y="5084763"/>
            <a:ext cx="8675687" cy="1773237"/>
            <a:chOff x="431" y="2659"/>
            <a:chExt cx="5329" cy="1311"/>
          </a:xfrm>
        </p:grpSpPr>
        <p:sp>
          <p:nvSpPr>
            <p:cNvPr id="29702" name="云形标注 52233"/>
            <p:cNvSpPr/>
            <p:nvPr/>
          </p:nvSpPr>
          <p:spPr>
            <a:xfrm>
              <a:off x="1973" y="2659"/>
              <a:ext cx="3787" cy="1270"/>
            </a:xfrm>
            <a:prstGeom prst="cloudCallout">
              <a:avLst>
                <a:gd name="adj1" fmla="val -65370"/>
                <a:gd name="adj2" fmla="val 7954"/>
              </a:avLst>
            </a:prstGeom>
            <a:solidFill>
              <a:srgbClr val="00FFFF"/>
            </a:solidFill>
            <a:ln w="9525" cap="flat" cmpd="sng">
              <a:solidFill>
                <a:schemeClr val="tx1"/>
              </a:solidFill>
              <a:prstDash val="solid"/>
              <a:round/>
              <a:headEnd type="none" w="med" len="med"/>
              <a:tailEnd type="none" w="med" len="med"/>
            </a:ln>
          </p:spPr>
          <p:txBody>
            <a:bodyPr anchor="t"/>
            <a:p>
              <a:r>
                <a:rPr lang="zh-CN" altLang="en-US" dirty="0">
                  <a:latin typeface="华文隶书" pitchFamily="2" charset="-122"/>
                  <a:ea typeface="华文隶书" pitchFamily="2" charset="-122"/>
                </a:rPr>
                <a:t>在介词后面，指事物用</a:t>
              </a:r>
              <a:r>
                <a:rPr lang="en-US" altLang="zh-CN" dirty="0">
                  <a:latin typeface="华文隶书" pitchFamily="2" charset="-122"/>
                  <a:ea typeface="华文隶书" pitchFamily="2" charset="-122"/>
                </a:rPr>
                <a:t>which</a:t>
              </a:r>
              <a:r>
                <a:rPr lang="zh-CN" altLang="en-US" dirty="0">
                  <a:latin typeface="华文隶书" pitchFamily="2" charset="-122"/>
                  <a:ea typeface="华文隶书" pitchFamily="2" charset="-122"/>
                </a:rPr>
                <a:t>，指人用</a:t>
              </a:r>
              <a:r>
                <a:rPr lang="en-US" altLang="zh-CN">
                  <a:latin typeface="华文隶书" pitchFamily="2" charset="-122"/>
                  <a:ea typeface="华文隶书" pitchFamily="2" charset="-122"/>
                </a:rPr>
                <a:t>whom</a:t>
              </a:r>
              <a:endParaRPr lang="en-US" altLang="zh-CN">
                <a:latin typeface="华文隶书" pitchFamily="2" charset="-122"/>
                <a:ea typeface="华文隶书" pitchFamily="2" charset="-122"/>
              </a:endParaRPr>
            </a:p>
          </p:txBody>
        </p:sp>
        <p:pic>
          <p:nvPicPr>
            <p:cNvPr id="29703" name="图片 52234" descr="angel06"/>
            <p:cNvPicPr>
              <a:picLocks noChangeAspect="1"/>
            </p:cNvPicPr>
            <p:nvPr/>
          </p:nvPicPr>
          <p:blipFill>
            <a:blip r:embed="rId1"/>
            <a:stretch>
              <a:fillRect/>
            </a:stretch>
          </p:blipFill>
          <p:spPr>
            <a:xfrm>
              <a:off x="431" y="3067"/>
              <a:ext cx="952" cy="903"/>
            </a:xfrm>
            <a:prstGeom prst="rect">
              <a:avLst/>
            </a:prstGeom>
            <a:noFill/>
            <a:ln w="9525">
              <a:noFill/>
            </a:ln>
          </p:spPr>
        </p:pic>
      </p:grpSp>
      <p:sp>
        <p:nvSpPr>
          <p:cNvPr id="29704" name="矩形 52237"/>
          <p:cNvSpPr/>
          <p:nvPr/>
        </p:nvSpPr>
        <p:spPr>
          <a:xfrm>
            <a:off x="900113" y="549275"/>
            <a:ext cx="5616575" cy="1152525"/>
          </a:xfrm>
          <a:prstGeom prst="rect">
            <a:avLst/>
          </a:prstGeom>
          <a:solidFill>
            <a:srgbClr val="00CCFF"/>
          </a:solidFill>
          <a:ln w="66675" cap="flat" cmpd="sng">
            <a:solidFill>
              <a:schemeClr val="tx2"/>
            </a:solidFill>
            <a:prstDash val="sysDot"/>
            <a:miter/>
            <a:headEnd type="none" w="med" len="med"/>
            <a:tailEnd type="none" w="med" len="med"/>
          </a:ln>
        </p:spPr>
        <p:txBody>
          <a:bodyPr anchor="b"/>
          <a:p>
            <a:r>
              <a:rPr lang="en-US" altLang="zh-CN" sz="6200" dirty="0">
                <a:solidFill>
                  <a:srgbClr val="000000"/>
                </a:solidFill>
                <a:latin typeface="Monotype Corsiva" pitchFamily="66" charset="0"/>
                <a:ea typeface="宋体" panose="02010600030101010101" pitchFamily="2" charset="-122"/>
              </a:rPr>
              <a:t> 1.that </a:t>
            </a:r>
            <a:r>
              <a:rPr lang="zh-CN" altLang="en-US" sz="6200" dirty="0">
                <a:solidFill>
                  <a:srgbClr val="000000"/>
                </a:solidFill>
                <a:latin typeface="Monotype Corsiva" pitchFamily="66" charset="0"/>
                <a:ea typeface="宋体" panose="02010600030101010101" pitchFamily="2" charset="-122"/>
              </a:rPr>
              <a:t>与</a:t>
            </a:r>
            <a:r>
              <a:rPr lang="en-US" altLang="zh-CN" sz="6200">
                <a:solidFill>
                  <a:srgbClr val="000000"/>
                </a:solidFill>
                <a:latin typeface="Monotype Corsiva" pitchFamily="66" charset="0"/>
                <a:ea typeface="宋体" panose="02010600030101010101" pitchFamily="2" charset="-122"/>
              </a:rPr>
              <a:t>which</a:t>
            </a:r>
            <a:endParaRPr lang="en-US" altLang="zh-CN" sz="6200">
              <a:solidFill>
                <a:srgbClr val="000000"/>
              </a:solidFill>
              <a:latin typeface="Monotype Corsiva" pitchFamily="66" charset="0"/>
              <a:ea typeface="宋体" panose="02010600030101010101" pitchFamily="2" charset="-122"/>
            </a:endParaRPr>
          </a:p>
        </p:txBody>
      </p:sp>
      <p:pic>
        <p:nvPicPr>
          <p:cNvPr id="29705" name="图片 52238" descr="4">
            <a:hlinkClick r:id="rId2" action="ppaction://hlinksldjump"/>
          </p:cNvPr>
          <p:cNvPicPr>
            <a:picLocks noChangeAspect="1"/>
          </p:cNvPicPr>
          <p:nvPr/>
        </p:nvPicPr>
        <p:blipFill>
          <a:blip r:embed="rId3"/>
          <a:stretch>
            <a:fillRect/>
          </a:stretch>
        </p:blipFill>
        <p:spPr>
          <a:xfrm flipH="1">
            <a:off x="8351838" y="6086475"/>
            <a:ext cx="792162" cy="771525"/>
          </a:xfrm>
          <a:prstGeom prst="rect">
            <a:avLst/>
          </a:prstGeom>
          <a:noFill/>
          <a:ln w="9525">
            <a:noFill/>
          </a:ln>
        </p:spPr>
      </p:pic>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2229"/>
                                        </p:tgtEl>
                                        <p:attrNameLst>
                                          <p:attrName>style.visibility</p:attrName>
                                        </p:attrNameLst>
                                      </p:cBhvr>
                                      <p:to>
                                        <p:strVal val="visible"/>
                                      </p:to>
                                    </p:set>
                                    <p:animEffect transition="in" filter="box(in)">
                                      <p:cBhvr>
                                        <p:cTn id="7" dur="500"/>
                                        <p:tgtEl>
                                          <p:spTgt spid="52229"/>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52230"/>
                                        </p:tgtEl>
                                        <p:attrNameLst>
                                          <p:attrName>style.visibility</p:attrName>
                                        </p:attrNameLst>
                                      </p:cBhvr>
                                      <p:to>
                                        <p:strVal val="visible"/>
                                      </p:to>
                                    </p:set>
                                    <p:animEffect transition="in" filter="strips(downLeft)">
                                      <p:cBhvr>
                                        <p:cTn id="12" dur="500"/>
                                        <p:tgtEl>
                                          <p:spTgt spid="52230"/>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52231"/>
                                        </p:tgtEl>
                                        <p:attrNameLst>
                                          <p:attrName>style.visibility</p:attrName>
                                        </p:attrNameLst>
                                      </p:cBhvr>
                                      <p:to>
                                        <p:strVal val="visible"/>
                                      </p:to>
                                    </p:set>
                                    <p:animEffect transition="in" filter="strips(downLeft)">
                                      <p:cBhvr>
                                        <p:cTn id="17" dur="500"/>
                                        <p:tgtEl>
                                          <p:spTgt spid="52231"/>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52232"/>
                                        </p:tgtEl>
                                        <p:attrNameLst>
                                          <p:attrName>style.visibility</p:attrName>
                                        </p:attrNameLst>
                                      </p:cBhvr>
                                      <p:to>
                                        <p:strVal val="visible"/>
                                      </p:to>
                                    </p:set>
                                    <p:animEffect transition="in" filter="diamond(in)">
                                      <p:cBhvr>
                                        <p:cTn id="22" dur="2000"/>
                                        <p:tgtEl>
                                          <p:spTgt spid="52232"/>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52233"/>
                                        </p:tgtEl>
                                        <p:attrNameLst>
                                          <p:attrName>style.visibility</p:attrName>
                                        </p:attrNameLst>
                                      </p:cBhvr>
                                      <p:to>
                                        <p:strVal val="visible"/>
                                      </p:to>
                                    </p:set>
                                    <p:animEffect transition="in" filter="checkerboard(across)">
                                      <p:cBhvr>
                                        <p:cTn id="27" dur="500"/>
                                        <p:tgtEl>
                                          <p:spTgt spid="52233"/>
                                        </p:tgtEl>
                                      </p:cBhvr>
                                    </p:animEffect>
                                  </p:childTnLst>
                                  <p:subTnLst>
                                    <p:audio>
                                      <p:cMediaNode>
                                        <p:cTn display="0" masterRel="sameClick">
                                          <p:stCondLst>
                                            <p:cond evt="begin" delay="0">
                                              <p:tn val="25"/>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9" grpId="0" bldLvl="0" animBg="1"/>
      <p:bldP spid="52230" grpId="0"/>
      <p:bldP spid="52231" grpId="0"/>
      <p:bldP spid="5223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文本占位符 56323"/>
          <p:cNvSpPr>
            <a:spLocks noGrp="1"/>
          </p:cNvSpPr>
          <p:nvPr>
            <p:ph type="body" idx="4294967295"/>
          </p:nvPr>
        </p:nvSpPr>
        <p:spPr>
          <a:xfrm>
            <a:off x="1371600" y="1773238"/>
            <a:ext cx="7772400" cy="4114800"/>
          </a:xfrm>
          <a:ln/>
        </p:spPr>
        <p:txBody>
          <a:bodyPr wrap="square" lIns="91440" tIns="45720" rIns="91440" bIns="45720" anchor="t"/>
          <a:p>
            <a:pPr>
              <a:spcBef>
                <a:spcPct val="50000"/>
              </a:spcBef>
              <a:buNone/>
            </a:pPr>
            <a:r>
              <a:rPr lang="en-US" altLang="zh-CN" sz="4000" b="1" dirty="0"/>
              <a:t>whose </a:t>
            </a:r>
            <a:r>
              <a:rPr lang="zh-CN" altLang="en-US" sz="4000" b="1" dirty="0"/>
              <a:t>引导的定语从句</a:t>
            </a:r>
            <a:endParaRPr lang="zh-CN" altLang="en-US" sz="4000" b="1" dirty="0"/>
          </a:p>
        </p:txBody>
      </p:sp>
      <p:sp>
        <p:nvSpPr>
          <p:cNvPr id="56325" name="文本框 56324"/>
          <p:cNvSpPr txBox="1"/>
          <p:nvPr/>
        </p:nvSpPr>
        <p:spPr>
          <a:xfrm>
            <a:off x="1476375" y="2420938"/>
            <a:ext cx="3313113" cy="701675"/>
          </a:xfrm>
          <a:prstGeom prst="rect">
            <a:avLst/>
          </a:prstGeom>
          <a:noFill/>
          <a:ln w="9525">
            <a:noFill/>
          </a:ln>
        </p:spPr>
        <p:txBody>
          <a:bodyPr anchor="t">
            <a:spAutoFit/>
          </a:bodyPr>
          <a:p>
            <a:pPr>
              <a:spcBef>
                <a:spcPct val="50000"/>
              </a:spcBef>
            </a:pPr>
            <a:r>
              <a:rPr lang="zh-CN" altLang="en-US" sz="4000" dirty="0">
                <a:solidFill>
                  <a:srgbClr val="FF00FF"/>
                </a:solidFill>
                <a:latin typeface="Times New Roman" panose="02020603050405020304" pitchFamily="18" charset="0"/>
                <a:ea typeface="黑体" panose="02010609060101010101" pitchFamily="2" charset="-122"/>
              </a:rPr>
              <a:t>表示所属关系</a:t>
            </a:r>
            <a:endParaRPr lang="zh-CN" altLang="en-US" sz="4000">
              <a:solidFill>
                <a:srgbClr val="FF00FF"/>
              </a:solidFill>
              <a:latin typeface="Times New Roman" panose="02020603050405020304" pitchFamily="18" charset="0"/>
              <a:ea typeface="黑体" panose="02010609060101010101" pitchFamily="2" charset="-122"/>
            </a:endParaRPr>
          </a:p>
        </p:txBody>
      </p:sp>
      <p:sp>
        <p:nvSpPr>
          <p:cNvPr id="56326" name="文本框 56325"/>
          <p:cNvSpPr txBox="1"/>
          <p:nvPr/>
        </p:nvSpPr>
        <p:spPr>
          <a:xfrm>
            <a:off x="539750" y="3068638"/>
            <a:ext cx="9144000" cy="2287587"/>
          </a:xfrm>
          <a:prstGeom prst="rect">
            <a:avLst/>
          </a:prstGeom>
          <a:noFill/>
          <a:ln w="9525">
            <a:noFill/>
          </a:ln>
        </p:spPr>
        <p:txBody>
          <a:bodyPr anchor="t">
            <a:spAutoFit/>
          </a:bodyPr>
          <a:p>
            <a:pPr>
              <a:spcBef>
                <a:spcPct val="50000"/>
              </a:spcBef>
            </a:pPr>
            <a:r>
              <a:rPr lang="en-US" altLang="zh-CN" sz="4800">
                <a:latin typeface="Times New Roman" panose="02020603050405020304" pitchFamily="18" charset="0"/>
                <a:ea typeface="宋体" panose="02010600030101010101" pitchFamily="2" charset="-122"/>
              </a:rPr>
              <a:t>      The river _________ banks are  covered with trees flows to the sea.</a:t>
            </a:r>
            <a:endParaRPr lang="en-US" altLang="zh-CN" sz="4800">
              <a:latin typeface="Times New Roman" panose="02020603050405020304" pitchFamily="18" charset="0"/>
              <a:ea typeface="宋体" panose="02010600030101010101" pitchFamily="2" charset="-122"/>
            </a:endParaRPr>
          </a:p>
        </p:txBody>
      </p:sp>
      <p:sp>
        <p:nvSpPr>
          <p:cNvPr id="56327" name="文本框 56326"/>
          <p:cNvSpPr txBox="1"/>
          <p:nvPr/>
        </p:nvSpPr>
        <p:spPr>
          <a:xfrm>
            <a:off x="4500563" y="3141663"/>
            <a:ext cx="3384550" cy="914400"/>
          </a:xfrm>
          <a:prstGeom prst="rect">
            <a:avLst/>
          </a:prstGeom>
          <a:noFill/>
          <a:ln w="9525">
            <a:noFill/>
          </a:ln>
        </p:spPr>
        <p:txBody>
          <a:bodyPr anchor="t">
            <a:spAutoFit/>
          </a:bodyPr>
          <a:p>
            <a:pPr>
              <a:spcBef>
                <a:spcPct val="50000"/>
              </a:spcBef>
            </a:pPr>
            <a:r>
              <a:rPr lang="en-US" altLang="zh-CN" sz="5400">
                <a:solidFill>
                  <a:srgbClr val="FF00FF"/>
                </a:solidFill>
                <a:latin typeface="Comic Sans MS" panose="030F0702030302020204" pitchFamily="66" charset="0"/>
                <a:ea typeface="宋体" panose="02010600030101010101" pitchFamily="2" charset="-122"/>
              </a:rPr>
              <a:t>whose</a:t>
            </a:r>
            <a:endParaRPr lang="en-US" altLang="zh-CN" sz="5400">
              <a:solidFill>
                <a:srgbClr val="FF00FF"/>
              </a:solidFill>
              <a:latin typeface="Comic Sans MS" panose="030F0702030302020204" pitchFamily="66" charset="0"/>
              <a:ea typeface="宋体" panose="02010600030101010101" pitchFamily="2" charset="-122"/>
            </a:endParaRPr>
          </a:p>
        </p:txBody>
      </p:sp>
      <p:sp>
        <p:nvSpPr>
          <p:cNvPr id="30725" name="文本框 56329"/>
          <p:cNvSpPr txBox="1"/>
          <p:nvPr/>
        </p:nvSpPr>
        <p:spPr>
          <a:xfrm>
            <a:off x="755650" y="476250"/>
            <a:ext cx="6696075" cy="1098550"/>
          </a:xfrm>
          <a:prstGeom prst="rect">
            <a:avLst/>
          </a:prstGeom>
          <a:solidFill>
            <a:srgbClr val="00CCFF"/>
          </a:solidFill>
          <a:ln w="9525">
            <a:noFill/>
          </a:ln>
        </p:spPr>
        <p:txBody>
          <a:bodyPr anchor="t">
            <a:spAutoFit/>
          </a:bodyPr>
          <a:p>
            <a:pPr>
              <a:spcBef>
                <a:spcPct val="50000"/>
              </a:spcBef>
            </a:pPr>
            <a:r>
              <a:rPr lang="en-US" altLang="zh-CN" sz="6600" dirty="0">
                <a:latin typeface="Arial" panose="020B0604020202020204" pitchFamily="34" charset="0"/>
                <a:ea typeface="宋体" panose="02010600030101010101" pitchFamily="2" charset="-122"/>
              </a:rPr>
              <a:t>3 Whose </a:t>
            </a:r>
            <a:r>
              <a:rPr lang="zh-CN" altLang="en-US" sz="6600" dirty="0">
                <a:latin typeface="Arial" panose="020B0604020202020204" pitchFamily="34" charset="0"/>
                <a:ea typeface="宋体" panose="02010600030101010101" pitchFamily="2" charset="-122"/>
              </a:rPr>
              <a:t>的使用</a:t>
            </a:r>
            <a:endParaRPr lang="zh-CN" altLang="en-US" sz="6600">
              <a:latin typeface="Arial" panose="020B0604020202020204" pitchFamily="34" charset="0"/>
              <a:ea typeface="宋体" panose="02010600030101010101" pitchFamily="2" charset="-122"/>
            </a:endParaRP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6325"/>
                                        </p:tgtEl>
                                        <p:attrNameLst>
                                          <p:attrName>style.visibility</p:attrName>
                                        </p:attrNameLst>
                                      </p:cBhvr>
                                      <p:to>
                                        <p:strVal val="visible"/>
                                      </p:to>
                                    </p:set>
                                    <p:anim calcmode="lin" valueType="num">
                                      <p:cBhvr>
                                        <p:cTn id="7" dur="500" fill="hold"/>
                                        <p:tgtEl>
                                          <p:spTgt spid="56325"/>
                                        </p:tgtEl>
                                        <p:attrNameLst>
                                          <p:attrName>ppt_x</p:attrName>
                                        </p:attrNameLst>
                                      </p:cBhvr>
                                      <p:tavLst>
                                        <p:tav tm="0">
                                          <p:val>
                                            <p:strVal val="1+#ppt_w/2"/>
                                          </p:val>
                                        </p:tav>
                                        <p:tav tm="100000">
                                          <p:val>
                                            <p:strVal val="#ppt_x"/>
                                          </p:val>
                                        </p:tav>
                                      </p:tavLst>
                                    </p:anim>
                                    <p:anim calcmode="lin" valueType="num">
                                      <p:cBhvr>
                                        <p:cTn id="8" dur="500" fill="hold"/>
                                        <p:tgtEl>
                                          <p:spTgt spid="5632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56326"/>
                                        </p:tgtEl>
                                        <p:attrNameLst>
                                          <p:attrName>style.visibility</p:attrName>
                                        </p:attrNameLst>
                                      </p:cBhvr>
                                      <p:to>
                                        <p:strVal val="visible"/>
                                      </p:to>
                                    </p:set>
                                    <p:animEffect transition="in" filter="blinds(horizontal)">
                                      <p:cBhvr>
                                        <p:cTn id="13" dur="500"/>
                                        <p:tgtEl>
                                          <p:spTgt spid="5632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56327"/>
                                        </p:tgtEl>
                                        <p:attrNameLst>
                                          <p:attrName>style.visibility</p:attrName>
                                        </p:attrNameLst>
                                      </p:cBhvr>
                                      <p:to>
                                        <p:strVal val="visible"/>
                                      </p:to>
                                    </p:set>
                                    <p:anim calcmode="lin" valueType="num">
                                      <p:cBhvr>
                                        <p:cTn id="18" dur="500" fill="hold"/>
                                        <p:tgtEl>
                                          <p:spTgt spid="56327"/>
                                        </p:tgtEl>
                                        <p:attrNameLst>
                                          <p:attrName>ppt_x</p:attrName>
                                        </p:attrNameLst>
                                      </p:cBhvr>
                                      <p:tavLst>
                                        <p:tav tm="0">
                                          <p:val>
                                            <p:strVal val="#ppt_x"/>
                                          </p:val>
                                        </p:tav>
                                        <p:tav tm="100000">
                                          <p:val>
                                            <p:strVal val="#ppt_x"/>
                                          </p:val>
                                        </p:tav>
                                      </p:tavLst>
                                    </p:anim>
                                    <p:anim calcmode="lin" valueType="num">
                                      <p:cBhvr>
                                        <p:cTn id="19" dur="500" fill="hold"/>
                                        <p:tgtEl>
                                          <p:spTgt spid="563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5" grpId="0"/>
      <p:bldP spid="56326" grpId="0"/>
      <p:bldP spid="563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6" name="爆炸形 1 58375"/>
          <p:cNvSpPr/>
          <p:nvPr/>
        </p:nvSpPr>
        <p:spPr>
          <a:xfrm>
            <a:off x="4500563" y="3141663"/>
            <a:ext cx="1152525" cy="1223962"/>
          </a:xfrm>
          <a:prstGeom prst="irregularSeal1">
            <a:avLst/>
          </a:prstGeom>
          <a:solidFill>
            <a:srgbClr val="FF0000"/>
          </a:solidFill>
          <a:ln w="9525">
            <a:noFill/>
          </a:ln>
        </p:spPr>
        <p:txBody>
          <a:bodyPr anchor="t"/>
          <a:p>
            <a:endParaRPr lang="zh-CN" altLang="en-US">
              <a:latin typeface="Arial" panose="020B0604020202020204" pitchFamily="34" charset="0"/>
              <a:ea typeface="宋体" panose="02010600030101010101" pitchFamily="2" charset="-122"/>
            </a:endParaRPr>
          </a:p>
        </p:txBody>
      </p:sp>
      <p:sp>
        <p:nvSpPr>
          <p:cNvPr id="31746" name="文本占位符 58371"/>
          <p:cNvSpPr>
            <a:spLocks noGrp="1"/>
          </p:cNvSpPr>
          <p:nvPr>
            <p:ph type="body" idx="4294967295"/>
          </p:nvPr>
        </p:nvSpPr>
        <p:spPr>
          <a:xfrm>
            <a:off x="395288" y="1916113"/>
            <a:ext cx="9144000" cy="3756025"/>
          </a:xfrm>
          <a:ln/>
        </p:spPr>
        <p:txBody>
          <a:bodyPr wrap="square" lIns="91440" tIns="45720" rIns="91440" bIns="45720" anchor="t"/>
          <a:p>
            <a:pPr>
              <a:buNone/>
            </a:pPr>
            <a:r>
              <a:rPr lang="en-US" altLang="zh-CN" sz="4000" b="1">
                <a:latin typeface="Times New Roman" panose="02020603050405020304" pitchFamily="18" charset="0"/>
              </a:rPr>
              <a:t>The earth is round,___ we all know.</a:t>
            </a:r>
            <a:endParaRPr lang="en-US" altLang="zh-CN" sz="4000" b="1">
              <a:latin typeface="Times New Roman" panose="02020603050405020304" pitchFamily="18" charset="0"/>
            </a:endParaRPr>
          </a:p>
          <a:p>
            <a:pPr>
              <a:buNone/>
            </a:pPr>
            <a:r>
              <a:rPr lang="en-US" altLang="zh-CN" sz="4000" b="1">
                <a:latin typeface="Times New Roman" panose="02020603050405020304" pitchFamily="18" charset="0"/>
              </a:rPr>
              <a:t>___ is known to all, the earth is round</a:t>
            </a:r>
            <a:endParaRPr lang="en-US" altLang="zh-CN" sz="4000" b="1">
              <a:latin typeface="Times New Roman" panose="02020603050405020304" pitchFamily="18" charset="0"/>
            </a:endParaRPr>
          </a:p>
          <a:p>
            <a:pPr>
              <a:buNone/>
            </a:pPr>
            <a:r>
              <a:rPr lang="en-US" altLang="zh-CN" sz="4000" b="1">
                <a:latin typeface="Times New Roman" panose="02020603050405020304" pitchFamily="18" charset="0"/>
              </a:rPr>
              <a:t>___ is known to all </a:t>
            </a:r>
            <a:r>
              <a:rPr lang="en-US" altLang="zh-CN" sz="4000" b="1" i="1">
                <a:latin typeface="Times New Roman" panose="02020603050405020304" pitchFamily="18" charset="0"/>
              </a:rPr>
              <a:t>that</a:t>
            </a:r>
            <a:r>
              <a:rPr lang="en-US" altLang="zh-CN" sz="4000" b="1">
                <a:latin typeface="Times New Roman" panose="02020603050405020304" pitchFamily="18" charset="0"/>
              </a:rPr>
              <a:t> the earth is round.</a:t>
            </a:r>
            <a:endParaRPr lang="en-US" altLang="zh-CN" sz="4000" b="1">
              <a:latin typeface="Times New Roman" panose="02020603050405020304" pitchFamily="18" charset="0"/>
            </a:endParaRPr>
          </a:p>
        </p:txBody>
      </p:sp>
      <p:sp>
        <p:nvSpPr>
          <p:cNvPr id="58373" name="矩形 58372"/>
          <p:cNvSpPr/>
          <p:nvPr/>
        </p:nvSpPr>
        <p:spPr>
          <a:xfrm>
            <a:off x="4643438" y="1412875"/>
            <a:ext cx="1079500" cy="1311275"/>
          </a:xfrm>
          <a:prstGeom prst="rect">
            <a:avLst/>
          </a:prstGeom>
          <a:noFill/>
          <a:ln w="9525">
            <a:noFill/>
          </a:ln>
        </p:spPr>
        <p:txBody>
          <a:bodyPr anchor="t">
            <a:spAutoFit/>
          </a:bodyPr>
          <a:p>
            <a:endParaRPr lang="en-US" altLang="zh-CN" sz="4000">
              <a:solidFill>
                <a:srgbClr val="FF00FF"/>
              </a:solidFill>
              <a:latin typeface="Tahoma" panose="020B0604030504040204" pitchFamily="34" charset="0"/>
              <a:ea typeface="宋体" panose="02010600030101010101" pitchFamily="2" charset="-122"/>
            </a:endParaRPr>
          </a:p>
          <a:p>
            <a:r>
              <a:rPr lang="en-US" altLang="zh-CN" sz="4000">
                <a:solidFill>
                  <a:srgbClr val="FF00FF"/>
                </a:solidFill>
                <a:latin typeface="Comic Sans MS" panose="030F0702030302020204" pitchFamily="66" charset="0"/>
                <a:ea typeface="宋体" panose="02010600030101010101" pitchFamily="2" charset="-122"/>
              </a:rPr>
              <a:t>as</a:t>
            </a:r>
            <a:r>
              <a:rPr lang="en-US" altLang="zh-CN" sz="4000">
                <a:solidFill>
                  <a:srgbClr val="FF00FF"/>
                </a:solidFill>
                <a:latin typeface="Tahoma" panose="020B0604030504040204" pitchFamily="34" charset="0"/>
                <a:ea typeface="宋体" panose="02010600030101010101" pitchFamily="2" charset="-122"/>
              </a:rPr>
              <a:t> </a:t>
            </a:r>
            <a:endParaRPr lang="en-US" altLang="zh-CN" sz="4000">
              <a:solidFill>
                <a:srgbClr val="FF00FF"/>
              </a:solidFill>
              <a:latin typeface="Tahoma" panose="020B0604030504040204" pitchFamily="34" charset="0"/>
              <a:ea typeface="宋体" panose="02010600030101010101" pitchFamily="2" charset="-122"/>
            </a:endParaRPr>
          </a:p>
        </p:txBody>
      </p:sp>
      <p:sp>
        <p:nvSpPr>
          <p:cNvPr id="58374" name="文本框 58373"/>
          <p:cNvSpPr txBox="1"/>
          <p:nvPr/>
        </p:nvSpPr>
        <p:spPr>
          <a:xfrm>
            <a:off x="395288" y="2708275"/>
            <a:ext cx="823912" cy="701675"/>
          </a:xfrm>
          <a:prstGeom prst="rect">
            <a:avLst/>
          </a:prstGeom>
          <a:noFill/>
          <a:ln w="9525">
            <a:noFill/>
          </a:ln>
        </p:spPr>
        <p:txBody>
          <a:bodyPr anchor="t">
            <a:spAutoFit/>
          </a:bodyPr>
          <a:p>
            <a:pPr algn="ctr"/>
            <a:r>
              <a:rPr lang="en-US" altLang="zh-CN" sz="4000">
                <a:solidFill>
                  <a:srgbClr val="FF00FF"/>
                </a:solidFill>
                <a:latin typeface="Comic Sans MS" panose="030F0702030302020204" pitchFamily="66" charset="0"/>
                <a:ea typeface="华文隶书" pitchFamily="2" charset="-122"/>
              </a:rPr>
              <a:t>As</a:t>
            </a:r>
            <a:endParaRPr lang="en-US" altLang="zh-CN" sz="4000">
              <a:solidFill>
                <a:srgbClr val="FF00FF"/>
              </a:solidFill>
              <a:latin typeface="Comic Sans MS" panose="030F0702030302020204" pitchFamily="66" charset="0"/>
              <a:ea typeface="华文隶书" pitchFamily="2" charset="-122"/>
            </a:endParaRPr>
          </a:p>
        </p:txBody>
      </p:sp>
      <p:sp>
        <p:nvSpPr>
          <p:cNvPr id="58375" name="文本框 58374"/>
          <p:cNvSpPr txBox="1"/>
          <p:nvPr/>
        </p:nvSpPr>
        <p:spPr>
          <a:xfrm>
            <a:off x="395288" y="3357563"/>
            <a:ext cx="935037" cy="762000"/>
          </a:xfrm>
          <a:prstGeom prst="rect">
            <a:avLst/>
          </a:prstGeom>
          <a:noFill/>
          <a:ln w="9525">
            <a:noFill/>
          </a:ln>
        </p:spPr>
        <p:txBody>
          <a:bodyPr anchor="t">
            <a:spAutoFit/>
          </a:bodyPr>
          <a:p>
            <a:pPr algn="ctr"/>
            <a:r>
              <a:rPr lang="en-US" altLang="zh-CN" sz="4400">
                <a:solidFill>
                  <a:srgbClr val="FF00FF"/>
                </a:solidFill>
                <a:latin typeface="Comic Sans MS" panose="030F0702030302020204" pitchFamily="66" charset="0"/>
                <a:ea typeface="华文隶书" pitchFamily="2" charset="-122"/>
              </a:rPr>
              <a:t>It</a:t>
            </a:r>
            <a:endParaRPr lang="en-US" altLang="zh-CN" sz="4400">
              <a:solidFill>
                <a:srgbClr val="FF00FF"/>
              </a:solidFill>
              <a:latin typeface="Comic Sans MS" panose="030F0702030302020204" pitchFamily="66" charset="0"/>
              <a:ea typeface="华文隶书" pitchFamily="2" charset="-122"/>
            </a:endParaRPr>
          </a:p>
        </p:txBody>
      </p:sp>
      <p:grpSp>
        <p:nvGrpSpPr>
          <p:cNvPr id="58377" name="组合 58376"/>
          <p:cNvGrpSpPr/>
          <p:nvPr/>
        </p:nvGrpSpPr>
        <p:grpSpPr>
          <a:xfrm>
            <a:off x="1116013" y="4076700"/>
            <a:ext cx="7416800" cy="2376488"/>
            <a:chOff x="476" y="2205"/>
            <a:chExt cx="4672" cy="1497"/>
          </a:xfrm>
        </p:grpSpPr>
        <p:sp>
          <p:nvSpPr>
            <p:cNvPr id="31751" name="Cloud"/>
            <p:cNvSpPr>
              <a:spLocks noChangeAspect="1" noEditPoints="1"/>
            </p:cNvSpPr>
            <p:nvPr/>
          </p:nvSpPr>
          <p:spPr>
            <a:xfrm>
              <a:off x="476" y="2205"/>
              <a:ext cx="4672" cy="1497"/>
            </a:xfrm>
            <a:custGeom>
              <a:avLst/>
              <a:gdLst/>
              <a:ahLst/>
              <a:cxnLst>
                <a:cxn ang="0">
                  <a:pos x="67" y="10800"/>
                </a:cxn>
                <a:cxn ang="0">
                  <a:pos x="10800" y="21577"/>
                </a:cxn>
                <a:cxn ang="0">
                  <a:pos x="21582" y="10800"/>
                </a:cxn>
                <a:cxn ang="0">
                  <a:pos x="10800" y="1235"/>
                </a:cxn>
              </a:cxnLst>
              <a:pathLst>
                <a:path w="21600" h="21600">
                  <a:moveTo>
                    <a:pt x="1950" y="7185"/>
                  </a:moveTo>
                  <a:cubicBezTo>
                    <a:pt x="854" y="7337"/>
                    <a:pt x="-1" y="8603"/>
                    <a:pt x="-1" y="10142"/>
                  </a:cubicBezTo>
                  <a:cubicBezTo>
                    <a:pt x="-1" y="11236"/>
                    <a:pt x="431" y="12192"/>
                    <a:pt x="1074" y="12708"/>
                  </a:cubicBezTo>
                  <a:cubicBezTo>
                    <a:pt x="709" y="13237"/>
                    <a:pt x="486" y="13948"/>
                    <a:pt x="486" y="14730"/>
                  </a:cubicBezTo>
                  <a:cubicBezTo>
                    <a:pt x="486" y="16364"/>
                    <a:pt x="1462" y="17689"/>
                    <a:pt x="2666" y="17689"/>
                  </a:cubicBezTo>
                  <a:cubicBezTo>
                    <a:pt x="2752" y="17689"/>
                    <a:pt x="2837" y="17682"/>
                    <a:pt x="2921" y="17669"/>
                  </a:cubicBezTo>
                  <a:cubicBezTo>
                    <a:pt x="3587" y="19254"/>
                    <a:pt x="4837" y="20320"/>
                    <a:pt x="6270" y="20320"/>
                  </a:cubicBezTo>
                  <a:cubicBezTo>
                    <a:pt x="6998" y="20320"/>
                    <a:pt x="7678" y="20045"/>
                    <a:pt x="8259" y="19567"/>
                  </a:cubicBezTo>
                  <a:cubicBezTo>
                    <a:pt x="8865" y="20802"/>
                    <a:pt x="9896" y="21614"/>
                    <a:pt x="11066" y="21614"/>
                  </a:cubicBezTo>
                  <a:cubicBezTo>
                    <a:pt x="12590" y="21614"/>
                    <a:pt x="13878" y="20236"/>
                    <a:pt x="14298" y="18343"/>
                  </a:cubicBezTo>
                  <a:cubicBezTo>
                    <a:pt x="14741" y="18721"/>
                    <a:pt x="15266" y="18939"/>
                    <a:pt x="15829" y="18939"/>
                  </a:cubicBezTo>
                  <a:cubicBezTo>
                    <a:pt x="17419" y="18939"/>
                    <a:pt x="18709" y="17195"/>
                    <a:pt x="18722" y="15037"/>
                  </a:cubicBezTo>
                  <a:cubicBezTo>
                    <a:pt x="20367" y="14720"/>
                    <a:pt x="21630" y="12798"/>
                    <a:pt x="21630" y="10474"/>
                  </a:cubicBezTo>
                  <a:cubicBezTo>
                    <a:pt x="21630" y="9417"/>
                    <a:pt x="21369" y="8443"/>
                    <a:pt x="20929" y="7666"/>
                  </a:cubicBezTo>
                  <a:cubicBezTo>
                    <a:pt x="21068" y="7226"/>
                    <a:pt x="21145" y="6741"/>
                    <a:pt x="21145" y="6232"/>
                  </a:cubicBezTo>
                  <a:cubicBezTo>
                    <a:pt x="21145" y="4555"/>
                    <a:pt x="20312" y="3142"/>
                    <a:pt x="19180" y="2722"/>
                  </a:cubicBezTo>
                  <a:cubicBezTo>
                    <a:pt x="18976" y="1178"/>
                    <a:pt x="17983" y="8"/>
                    <a:pt x="16789" y="8"/>
                  </a:cubicBezTo>
                  <a:cubicBezTo>
                    <a:pt x="16046" y="8"/>
                    <a:pt x="15382" y="460"/>
                    <a:pt x="14936" y="1173"/>
                  </a:cubicBezTo>
                  <a:cubicBezTo>
                    <a:pt x="14537" y="461"/>
                    <a:pt x="13908" y="2"/>
                    <a:pt x="13200" y="2"/>
                  </a:cubicBezTo>
                  <a:cubicBezTo>
                    <a:pt x="12345" y="2"/>
                    <a:pt x="11604" y="672"/>
                    <a:pt x="11246" y="1647"/>
                  </a:cubicBezTo>
                  <a:cubicBezTo>
                    <a:pt x="10765" y="1001"/>
                    <a:pt x="10104" y="602"/>
                    <a:pt x="9375" y="602"/>
                  </a:cubicBezTo>
                  <a:cubicBezTo>
                    <a:pt x="8354" y="602"/>
                    <a:pt x="7468" y="1383"/>
                    <a:pt x="7019" y="2531"/>
                  </a:cubicBezTo>
                  <a:cubicBezTo>
                    <a:pt x="6519" y="2130"/>
                    <a:pt x="5935" y="1900"/>
                    <a:pt x="5312" y="1900"/>
                  </a:cubicBezTo>
                  <a:cubicBezTo>
                    <a:pt x="3447" y="1900"/>
                    <a:pt x="1935" y="3957"/>
                    <a:pt x="1935" y="6495"/>
                  </a:cubicBezTo>
                  <a:cubicBezTo>
                    <a:pt x="1935" y="6706"/>
                    <a:pt x="1945" y="6913"/>
                    <a:pt x="1966" y="7117"/>
                  </a:cubicBezTo>
                  <a:close/>
                </a:path>
                <a:path w="21600" h="21600" fill="none">
                  <a:moveTo>
                    <a:pt x="1080" y="12690"/>
                  </a:moveTo>
                  <a:cubicBezTo>
                    <a:pt x="1402" y="12949"/>
                    <a:pt x="1778" y="13097"/>
                    <a:pt x="2178" y="13097"/>
                  </a:cubicBezTo>
                  <a:cubicBezTo>
                    <a:pt x="2235" y="13097"/>
                    <a:pt x="2292" y="13094"/>
                    <a:pt x="2348" y="13088"/>
                  </a:cubicBezTo>
                </a:path>
                <a:path w="21600" h="21600" fill="none">
                  <a:moveTo>
                    <a:pt x="2910" y="17640"/>
                  </a:moveTo>
                  <a:cubicBezTo>
                    <a:pt x="3105" y="17609"/>
                    <a:pt x="3290" y="17544"/>
                    <a:pt x="3465" y="17450"/>
                  </a:cubicBezTo>
                </a:path>
                <a:path w="21600" h="21600" fill="none">
                  <a:moveTo>
                    <a:pt x="7905" y="18675"/>
                  </a:moveTo>
                  <a:cubicBezTo>
                    <a:pt x="7993" y="18984"/>
                    <a:pt x="8105" y="19275"/>
                    <a:pt x="8238" y="19546"/>
                  </a:cubicBezTo>
                </a:path>
                <a:path w="21600" h="21600" fill="none">
                  <a:moveTo>
                    <a:pt x="14280" y="18330"/>
                  </a:moveTo>
                  <a:cubicBezTo>
                    <a:pt x="14349" y="18025"/>
                    <a:pt x="14394" y="17705"/>
                    <a:pt x="14414" y="17375"/>
                  </a:cubicBezTo>
                </a:path>
                <a:path w="21600" h="21600" fill="none">
                  <a:moveTo>
                    <a:pt x="18690" y="15045"/>
                  </a:moveTo>
                  <a:cubicBezTo>
                    <a:pt x="18690" y="15034"/>
                    <a:pt x="18690" y="15024"/>
                    <a:pt x="18690" y="15013"/>
                  </a:cubicBezTo>
                  <a:cubicBezTo>
                    <a:pt x="18690" y="13459"/>
                    <a:pt x="18027" y="12115"/>
                    <a:pt x="17065" y="11476"/>
                  </a:cubicBezTo>
                </a:path>
                <a:path w="21600" h="21600" fill="none">
                  <a:moveTo>
                    <a:pt x="20175" y="9015"/>
                  </a:moveTo>
                  <a:cubicBezTo>
                    <a:pt x="20486" y="8654"/>
                    <a:pt x="20736" y="8197"/>
                    <a:pt x="20900" y="7678"/>
                  </a:cubicBezTo>
                </a:path>
                <a:path w="21600" h="21600" fill="none">
                  <a:moveTo>
                    <a:pt x="19200" y="3345"/>
                  </a:moveTo>
                  <a:cubicBezTo>
                    <a:pt x="19200" y="3329"/>
                    <a:pt x="19200" y="3313"/>
                    <a:pt x="19200" y="3297"/>
                  </a:cubicBezTo>
                  <a:cubicBezTo>
                    <a:pt x="19200" y="3097"/>
                    <a:pt x="19187" y="2901"/>
                    <a:pt x="19162" y="2711"/>
                  </a:cubicBezTo>
                </a:path>
                <a:path w="21600" h="21600" fill="none">
                  <a:moveTo>
                    <a:pt x="14910" y="1170"/>
                  </a:moveTo>
                  <a:cubicBezTo>
                    <a:pt x="14759" y="1412"/>
                    <a:pt x="14634" y="1683"/>
                    <a:pt x="14539" y="1976"/>
                  </a:cubicBezTo>
                </a:path>
                <a:path w="21600" h="21600" fill="none">
                  <a:moveTo>
                    <a:pt x="11250" y="1665"/>
                  </a:moveTo>
                  <a:cubicBezTo>
                    <a:pt x="11169" y="1882"/>
                    <a:pt x="11108" y="2115"/>
                    <a:pt x="11069" y="2360"/>
                  </a:cubicBezTo>
                </a:path>
                <a:path w="21600" h="21600" fill="none">
                  <a:moveTo>
                    <a:pt x="7650" y="3270"/>
                  </a:moveTo>
                  <a:cubicBezTo>
                    <a:pt x="7455" y="3011"/>
                    <a:pt x="7237" y="2784"/>
                    <a:pt x="7001" y="2595"/>
                  </a:cubicBezTo>
                </a:path>
                <a:path w="21600" h="21600" fill="none">
                  <a:moveTo>
                    <a:pt x="1950" y="7185"/>
                  </a:moveTo>
                  <a:cubicBezTo>
                    <a:pt x="1974" y="7430"/>
                    <a:pt x="2012" y="7667"/>
                    <a:pt x="2063" y="7896"/>
                  </a:cubicBezTo>
                </a:path>
              </a:pathLst>
            </a:custGeom>
            <a:solidFill>
              <a:srgbClr val="FFFF00"/>
            </a:solidFill>
            <a:ln w="9525" cap="flat" cmpd="sng">
              <a:solidFill>
                <a:srgbClr val="000000"/>
              </a:solidFill>
              <a:prstDash val="solid"/>
              <a:miter/>
              <a:headEnd type="none" w="med" len="med"/>
              <a:tailEnd type="none" w="med" len="med"/>
            </a:ln>
            <a:effectLst>
              <a:outerShdw dist="107763" dir="2699999" algn="ctr" rotWithShape="0">
                <a:srgbClr val="808080"/>
              </a:outerShdw>
            </a:effectLst>
          </p:spPr>
          <p:txBody>
            <a:bodyPr/>
            <a:p>
              <a:endParaRPr lang="zh-CN" altLang="en-US"/>
            </a:p>
          </p:txBody>
        </p:sp>
        <p:sp>
          <p:nvSpPr>
            <p:cNvPr id="31752" name="文本框 58378"/>
            <p:cNvSpPr txBox="1"/>
            <p:nvPr/>
          </p:nvSpPr>
          <p:spPr>
            <a:xfrm>
              <a:off x="1292" y="2432"/>
              <a:ext cx="3493" cy="979"/>
            </a:xfrm>
            <a:prstGeom prst="rect">
              <a:avLst/>
            </a:prstGeom>
            <a:noFill/>
            <a:ln w="9525">
              <a:noFill/>
            </a:ln>
          </p:spPr>
          <p:txBody>
            <a:bodyPr anchor="t">
              <a:spAutoFit/>
            </a:bodyPr>
            <a:p>
              <a:r>
                <a:rPr lang="zh-CN" altLang="en-US" dirty="0">
                  <a:latin typeface="华文隶书" pitchFamily="2" charset="-122"/>
                  <a:ea typeface="华文隶书" pitchFamily="2" charset="-122"/>
                </a:rPr>
                <a:t>定语从句在句首时只能用</a:t>
              </a:r>
              <a:r>
                <a:rPr lang="en-US" altLang="zh-CN">
                  <a:latin typeface="华文隶书" pitchFamily="2" charset="-122"/>
                  <a:ea typeface="华文隶书" pitchFamily="2" charset="-122"/>
                </a:rPr>
                <a:t>as, </a:t>
              </a:r>
              <a:r>
                <a:rPr lang="en-US" altLang="zh-CN" dirty="0">
                  <a:latin typeface="华文隶书" pitchFamily="2" charset="-122"/>
                  <a:ea typeface="华文隶书" pitchFamily="2" charset="-122"/>
                </a:rPr>
                <a:t>as </a:t>
              </a:r>
              <a:r>
                <a:rPr lang="zh-CN" altLang="en-US" dirty="0">
                  <a:latin typeface="华文隶书" pitchFamily="2" charset="-122"/>
                  <a:ea typeface="华文隶书" pitchFamily="2" charset="-122"/>
                </a:rPr>
                <a:t>具有正如之意，与之搭配的动词一般是固定的</a:t>
              </a:r>
              <a:endParaRPr lang="zh-CN" altLang="en-US">
                <a:latin typeface="华文隶书" pitchFamily="2" charset="-122"/>
                <a:ea typeface="华文隶书" pitchFamily="2" charset="-122"/>
              </a:endParaRPr>
            </a:p>
          </p:txBody>
        </p:sp>
      </p:grpSp>
      <p:sp>
        <p:nvSpPr>
          <p:cNvPr id="31753" name="文本框 58380"/>
          <p:cNvSpPr txBox="1"/>
          <p:nvPr/>
        </p:nvSpPr>
        <p:spPr>
          <a:xfrm>
            <a:off x="827088" y="620713"/>
            <a:ext cx="5976937" cy="1098550"/>
          </a:xfrm>
          <a:prstGeom prst="rect">
            <a:avLst/>
          </a:prstGeom>
          <a:solidFill>
            <a:srgbClr val="00CCFF"/>
          </a:solidFill>
          <a:ln w="9525">
            <a:noFill/>
          </a:ln>
        </p:spPr>
        <p:txBody>
          <a:bodyPr anchor="t">
            <a:spAutoFit/>
          </a:bodyPr>
          <a:p>
            <a:pPr>
              <a:spcBef>
                <a:spcPct val="50000"/>
              </a:spcBef>
            </a:pPr>
            <a:r>
              <a:rPr lang="en-US" altLang="zh-CN" sz="6600" dirty="0">
                <a:latin typeface="Arial" panose="020B0604020202020204" pitchFamily="34" charset="0"/>
                <a:ea typeface="宋体" panose="02010600030101010101" pitchFamily="2" charset="-122"/>
              </a:rPr>
              <a:t>4 as </a:t>
            </a:r>
            <a:r>
              <a:rPr lang="zh-CN" altLang="en-US" sz="6600" dirty="0">
                <a:latin typeface="Arial" panose="020B0604020202020204" pitchFamily="34" charset="0"/>
                <a:ea typeface="宋体" panose="02010600030101010101" pitchFamily="2" charset="-122"/>
              </a:rPr>
              <a:t>的使用</a:t>
            </a:r>
            <a:endParaRPr lang="zh-CN" altLang="en-US" sz="6600">
              <a:latin typeface="Arial" panose="020B0604020202020204" pitchFamily="34" charset="0"/>
              <a:ea typeface="宋体" panose="02010600030101010101" pitchFamily="2" charset="-122"/>
            </a:endParaRPr>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4" presetClass="entr" presetSubtype="0" fill="hold" grpId="0" nodeType="clickEffect">
                                  <p:stCondLst>
                                    <p:cond delay="0"/>
                                  </p:stCondLst>
                                  <p:childTnLst>
                                    <p:set>
                                      <p:cBhvr>
                                        <p:cTn id="10" dur="1" fill="hold">
                                          <p:stCondLst>
                                            <p:cond delay="0"/>
                                          </p:stCondLst>
                                        </p:cTn>
                                        <p:tgtEl>
                                          <p:spTgt spid="58374"/>
                                        </p:tgtEl>
                                        <p:attrNameLst>
                                          <p:attrName>style.visibility</p:attrName>
                                        </p:attrNameLst>
                                      </p:cBhvr>
                                      <p:to>
                                        <p:strVal val="visible"/>
                                      </p:to>
                                    </p:set>
                                    <p:anim from="(-#ppt_w/2)" to="(#ppt_x)" calcmode="lin" valueType="num">
                                      <p:cBhvr>
                                        <p:cTn id="11" dur="600" fill="hold">
                                          <p:stCondLst>
                                            <p:cond delay="0"/>
                                          </p:stCondLst>
                                        </p:cTn>
                                        <p:tgtEl>
                                          <p:spTgt spid="58374"/>
                                        </p:tgtEl>
                                        <p:attrNameLst>
                                          <p:attrName>ppt_x</p:attrName>
                                        </p:attrNameLst>
                                      </p:cBhvr>
                                    </p:anim>
                                    <p:anim from="0" to="-1.0" calcmode="lin" valueType="num">
                                      <p:cBhvr>
                                        <p:cTn id="12" dur="200" decel="50000" autoRev="1" fill="hold">
                                          <p:stCondLst>
                                            <p:cond delay="600"/>
                                          </p:stCondLst>
                                        </p:cTn>
                                        <p:tgtEl>
                                          <p:spTgt spid="58374"/>
                                        </p:tgtEl>
                                        <p:attrNameLst>
                                          <p:attrName>xshear</p:attrName>
                                        </p:attrNameLst>
                                      </p:cBhvr>
                                    </p:anim>
                                    <p:animScale>
                                      <p:cBhvr>
                                        <p:cTn id="13" dur="200" decel="100000" autoRev="1" fill="hold">
                                          <p:stCondLst>
                                            <p:cond delay="600"/>
                                          </p:stCondLst>
                                        </p:cTn>
                                        <p:tgtEl>
                                          <p:spTgt spid="58374"/>
                                        </p:tgtEl>
                                      </p:cBhvr>
                                      <p:from x="100000" y="100000"/>
                                      <p:to x="80000" y="100000"/>
                                    </p:animScale>
                                    <p:anim by="(#ppt_h/3+#ppt_w*0.1)" calcmode="lin" valueType="num">
                                      <p:cBhvr>
                                        <p:cTn id="14" dur="200" decel="100000" autoRev="1" fill="hold">
                                          <p:stCondLst>
                                            <p:cond delay="600"/>
                                          </p:stCondLst>
                                        </p:cTn>
                                        <p:tgtEl>
                                          <p:spTgt spid="58374"/>
                                        </p:tgtEl>
                                        <p:attrNameLst>
                                          <p:attrName>ppt_x</p:attrName>
                                        </p:attrNameLst>
                                      </p:cBhvr>
                                    </p:anim>
                                  </p:childTnLst>
                                </p:cTn>
                              </p:par>
                            </p:childTnLst>
                          </p:cTn>
                        </p:par>
                      </p:childTnLst>
                    </p:cTn>
                  </p:par>
                  <p:par>
                    <p:cTn id="15" fill="hold">
                      <p:stCondLst>
                        <p:cond delay="indefinite"/>
                      </p:stCondLst>
                      <p:childTnLst>
                        <p:par>
                          <p:cTn id="16" fill="hold">
                            <p:stCondLst>
                              <p:cond delay="0"/>
                            </p:stCondLst>
                            <p:childTnLst>
                              <p:par>
                                <p:cTn id="17" presetID="15" presetClass="entr" presetSubtype="0" fill="hold" grpId="0" nodeType="clickEffect">
                                  <p:stCondLst>
                                    <p:cond delay="0"/>
                                  </p:stCondLst>
                                  <p:childTnLst>
                                    <p:set>
                                      <p:cBhvr>
                                        <p:cTn id="18" dur="1" fill="hold">
                                          <p:stCondLst>
                                            <p:cond delay="0"/>
                                          </p:stCondLst>
                                        </p:cTn>
                                        <p:tgtEl>
                                          <p:spTgt spid="58375"/>
                                        </p:tgtEl>
                                        <p:attrNameLst>
                                          <p:attrName>style.visibility</p:attrName>
                                        </p:attrNameLst>
                                      </p:cBhvr>
                                      <p:to>
                                        <p:strVal val="visible"/>
                                      </p:to>
                                    </p:set>
                                    <p:anim calcmode="lin" valueType="num">
                                      <p:cBhvr>
                                        <p:cTn id="19" dur="1000" fill="hold"/>
                                        <p:tgtEl>
                                          <p:spTgt spid="58375"/>
                                        </p:tgtEl>
                                        <p:attrNameLst>
                                          <p:attrName>ppt_w</p:attrName>
                                        </p:attrNameLst>
                                      </p:cBhvr>
                                      <p:tavLst>
                                        <p:tav tm="0">
                                          <p:val>
                                            <p:fltVal val="0.000000"/>
                                          </p:val>
                                        </p:tav>
                                        <p:tav tm="100000">
                                          <p:val>
                                            <p:strVal val="#ppt_w"/>
                                          </p:val>
                                        </p:tav>
                                      </p:tavLst>
                                    </p:anim>
                                    <p:anim calcmode="lin" valueType="num">
                                      <p:cBhvr>
                                        <p:cTn id="20" dur="1000" fill="hold"/>
                                        <p:tgtEl>
                                          <p:spTgt spid="58375"/>
                                        </p:tgtEl>
                                        <p:attrNameLst>
                                          <p:attrName>ppt_h</p:attrName>
                                        </p:attrNameLst>
                                      </p:cBhvr>
                                      <p:tavLst>
                                        <p:tav tm="0">
                                          <p:val>
                                            <p:fltVal val="0.000000"/>
                                          </p:val>
                                        </p:tav>
                                        <p:tav tm="100000">
                                          <p:val>
                                            <p:strVal val="#ppt_h"/>
                                          </p:val>
                                        </p:tav>
                                      </p:tavLst>
                                    </p:anim>
                                    <p:anim calcmode="lin" valueType="num">
                                      <p:cBhvr>
                                        <p:cTn id="21" dur="1000" fill="hold"/>
                                        <p:tgtEl>
                                          <p:spTgt spid="58375"/>
                                        </p:tgtEl>
                                        <p:attrNameLst>
                                          <p:attrName>ppt_x</p:attrName>
                                        </p:attrNameLst>
                                      </p:cBhvr>
                                      <p:tavLst>
                                        <p:tav tm="0" fmla="#ppt_x+(cos(-2*pi*(1-$))*-#ppt_x-sin(-2*pi*(1-$))*(1-#ppt_y))*(1-$)">
                                          <p:val>
                                            <p:fltVal val="0.000000"/>
                                          </p:val>
                                        </p:tav>
                                        <p:tav tm="100000">
                                          <p:val>
                                            <p:fltVal val="1.000000"/>
                                          </p:val>
                                        </p:tav>
                                      </p:tavLst>
                                    </p:anim>
                                    <p:anim calcmode="lin" valueType="num">
                                      <p:cBhvr>
                                        <p:cTn id="22" dur="1000" fill="hold"/>
                                        <p:tgtEl>
                                          <p:spTgt spid="58375"/>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23" fill="hold">
                      <p:stCondLst>
                        <p:cond delay="indefinite"/>
                      </p:stCondLst>
                      <p:childTnLst>
                        <p:par>
                          <p:cTn id="24" fill="hold">
                            <p:stCondLst>
                              <p:cond delay="0"/>
                            </p:stCondLst>
                            <p:childTnLst>
                              <p:par>
                                <p:cTn id="25" presetID="52" presetClass="entr" presetSubtype="0" fill="hold" nodeType="clickEffect">
                                  <p:stCondLst>
                                    <p:cond delay="0"/>
                                  </p:stCondLst>
                                  <p:childTnLst>
                                    <p:set>
                                      <p:cBhvr>
                                        <p:cTn id="26" dur="1" fill="hold">
                                          <p:stCondLst>
                                            <p:cond delay="0"/>
                                          </p:stCondLst>
                                        </p:cTn>
                                        <p:tgtEl>
                                          <p:spTgt spid="58376"/>
                                        </p:tgtEl>
                                        <p:attrNameLst>
                                          <p:attrName>style.visibility</p:attrName>
                                        </p:attrNameLst>
                                      </p:cBhvr>
                                      <p:to>
                                        <p:strVal val="visible"/>
                                      </p:to>
                                    </p:set>
                                    <p:animScale>
                                      <p:cBhvr>
                                        <p:cTn id="27" dur="1000" decel="50000" fill="hold">
                                          <p:stCondLst>
                                            <p:cond delay="0"/>
                                          </p:stCondLst>
                                        </p:cTn>
                                        <p:tgtEl>
                                          <p:spTgt spid="583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cBhvr>
                                        <p:cTn id="28" dur="1000" decel="50000" fill="hold">
                                          <p:stCondLst>
                                            <p:cond delay="0"/>
                                          </p:stCondLst>
                                        </p:cTn>
                                        <p:tgtEl>
                                          <p:spTgt spid="58376"/>
                                        </p:tgtEl>
                                        <p:attrNameLst>
                                          <p:attrName>ppt_x</p:attrName>
                                          <p:attrName>ppt_y</p:attrName>
                                        </p:attrNameLst>
                                      </p:cBhvr>
                                    </p:animMotion>
                                    <p:animEffect transition="in" filter="fade">
                                      <p:cBhvr>
                                        <p:cTn id="29" dur="1000"/>
                                        <p:tgtEl>
                                          <p:spTgt spid="58376"/>
                                        </p:tgtEl>
                                      </p:cBhvr>
                                    </p:animEffect>
                                  </p:childTnLst>
                                  <p:subTnLst>
                                    <p:audio>
                                      <p:cMediaNode>
                                        <p:cTn display="0" masterRel="sameClick">
                                          <p:stCondLst>
                                            <p:cond evt="begin" delay="0">
                                              <p:tn val="25"/>
                                            </p:cond>
                                          </p:stCondLst>
                                          <p:endCondLst>
                                            <p:cond evt="onStopAudio" delay="0">
                                              <p:tgtEl>
                                                <p:sldTgt/>
                                              </p:tgtEl>
                                            </p:cond>
                                          </p:endCondLst>
                                        </p:cTn>
                                        <p:tgtEl>
                                          <p:sndTgt r:embed="rId1" name="camera.wav"/>
                                        </p:tgtEl>
                                      </p:cMediaNode>
                                    </p:audio>
                                  </p:subTnLst>
                                </p:cTn>
                              </p:par>
                            </p:childTnLst>
                          </p:cTn>
                        </p:par>
                      </p:childTnLst>
                    </p:cTn>
                  </p:par>
                  <p:par>
                    <p:cTn id="30" fill="hold">
                      <p:stCondLst>
                        <p:cond delay="indefinite"/>
                      </p:stCondLst>
                      <p:childTnLst>
                        <p:par>
                          <p:cTn id="31" fill="hold">
                            <p:stCondLst>
                              <p:cond delay="0"/>
                            </p:stCondLst>
                            <p:childTnLst>
                              <p:par>
                                <p:cTn id="32" presetID="4" presetClass="entr" presetSubtype="16" fill="hold" nodeType="clickEffect">
                                  <p:stCondLst>
                                    <p:cond delay="0"/>
                                  </p:stCondLst>
                                  <p:childTnLst>
                                    <p:set>
                                      <p:cBhvr>
                                        <p:cTn id="33" dur="1" fill="hold">
                                          <p:stCondLst>
                                            <p:cond delay="0"/>
                                          </p:stCondLst>
                                        </p:cTn>
                                        <p:tgtEl>
                                          <p:spTgt spid="58377"/>
                                        </p:tgtEl>
                                        <p:attrNameLst>
                                          <p:attrName>style.visibility</p:attrName>
                                        </p:attrNameLst>
                                      </p:cBhvr>
                                      <p:to>
                                        <p:strVal val="visible"/>
                                      </p:to>
                                    </p:set>
                                    <p:animEffect transition="in" filter="box(in)">
                                      <p:cBhvr>
                                        <p:cTn id="34" dur="500"/>
                                        <p:tgtEl>
                                          <p:spTgt spid="58377"/>
                                        </p:tgtEl>
                                      </p:cBhvr>
                                    </p:animEffect>
                                  </p:childTnLst>
                                  <p:subTnLst>
                                    <p:audio>
                                      <p:cMediaNode>
                                        <p:cTn display="0" masterRel="sameClick">
                                          <p:stCondLst>
                                            <p:cond evt="begin" delay="0">
                                              <p:tn val="32"/>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3" grpId="0"/>
      <p:bldP spid="58374" grpId="0"/>
      <p:bldP spid="5837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文本占位符 60419"/>
          <p:cNvSpPr>
            <a:spLocks noGrp="1"/>
          </p:cNvSpPr>
          <p:nvPr>
            <p:ph type="body" idx="4294967295"/>
          </p:nvPr>
        </p:nvSpPr>
        <p:spPr>
          <a:xfrm>
            <a:off x="900113" y="2060575"/>
            <a:ext cx="8243887" cy="4464050"/>
          </a:xfrm>
          <a:ln/>
        </p:spPr>
        <p:txBody>
          <a:bodyPr wrap="square" lIns="91440" tIns="45720" rIns="91440" bIns="45720" anchor="t"/>
          <a:p>
            <a:pPr>
              <a:buNone/>
            </a:pPr>
            <a:r>
              <a:rPr lang="en-US" altLang="zh-CN" sz="4000" b="1">
                <a:latin typeface="Times New Roman" panose="02020603050405020304" pitchFamily="18" charset="0"/>
              </a:rPr>
              <a:t>This is such an interesting book ____ we all like.</a:t>
            </a:r>
            <a:endParaRPr lang="en-US" altLang="zh-CN" sz="4000" b="1">
              <a:latin typeface="Times New Roman" panose="02020603050405020304" pitchFamily="18" charset="0"/>
            </a:endParaRPr>
          </a:p>
          <a:p>
            <a:pPr>
              <a:buNone/>
            </a:pPr>
            <a:r>
              <a:rPr lang="en-US" altLang="zh-CN" sz="4000" b="1">
                <a:latin typeface="Times New Roman" panose="02020603050405020304" pitchFamily="18" charset="0"/>
              </a:rPr>
              <a:t>This is so interesting a book _____ we all like.</a:t>
            </a:r>
            <a:endParaRPr lang="en-US" altLang="zh-CN" sz="4000" b="1">
              <a:latin typeface="Times New Roman" panose="02020603050405020304" pitchFamily="18" charset="0"/>
            </a:endParaRPr>
          </a:p>
          <a:p>
            <a:endParaRPr lang="en-US" altLang="zh-CN" sz="4000" b="1">
              <a:latin typeface="Times New Roman" panose="02020603050405020304" pitchFamily="18" charset="0"/>
            </a:endParaRPr>
          </a:p>
          <a:p>
            <a:endParaRPr lang="en-US" altLang="zh-CN" sz="4000" b="1">
              <a:latin typeface="Times New Roman" panose="02020603050405020304" pitchFamily="18" charset="0"/>
            </a:endParaRPr>
          </a:p>
        </p:txBody>
      </p:sp>
      <p:sp>
        <p:nvSpPr>
          <p:cNvPr id="60421" name="矩形 60420"/>
          <p:cNvSpPr/>
          <p:nvPr/>
        </p:nvSpPr>
        <p:spPr>
          <a:xfrm>
            <a:off x="7956550" y="2060575"/>
            <a:ext cx="5759450" cy="701675"/>
          </a:xfrm>
          <a:prstGeom prst="rect">
            <a:avLst/>
          </a:prstGeom>
          <a:noFill/>
          <a:ln w="9525">
            <a:noFill/>
          </a:ln>
        </p:spPr>
        <p:txBody>
          <a:bodyPr anchor="t">
            <a:spAutoFit/>
          </a:bodyPr>
          <a:p>
            <a:r>
              <a:rPr lang="en-US" altLang="zh-CN" sz="4000">
                <a:solidFill>
                  <a:srgbClr val="FF00FF"/>
                </a:solidFill>
                <a:latin typeface="Tahoma" panose="020B0604030504040204" pitchFamily="34" charset="0"/>
                <a:ea typeface="宋体" panose="02010600030101010101" pitchFamily="2" charset="-122"/>
              </a:rPr>
              <a:t>as</a:t>
            </a:r>
            <a:endParaRPr lang="en-US" altLang="zh-CN" sz="4000">
              <a:solidFill>
                <a:srgbClr val="FF00FF"/>
              </a:solidFill>
              <a:latin typeface="Tahoma" panose="020B0604030504040204" pitchFamily="34" charset="0"/>
              <a:ea typeface="宋体" panose="02010600030101010101" pitchFamily="2" charset="-122"/>
            </a:endParaRPr>
          </a:p>
        </p:txBody>
      </p:sp>
      <p:sp>
        <p:nvSpPr>
          <p:cNvPr id="60422" name="矩形 60421"/>
          <p:cNvSpPr/>
          <p:nvPr/>
        </p:nvSpPr>
        <p:spPr>
          <a:xfrm>
            <a:off x="7164388" y="3429000"/>
            <a:ext cx="1655762" cy="701675"/>
          </a:xfrm>
          <a:prstGeom prst="rect">
            <a:avLst/>
          </a:prstGeom>
          <a:noFill/>
          <a:ln w="9525">
            <a:noFill/>
          </a:ln>
        </p:spPr>
        <p:txBody>
          <a:bodyPr anchor="t">
            <a:spAutoFit/>
          </a:bodyPr>
          <a:p>
            <a:r>
              <a:rPr lang="en-US" altLang="zh-CN" sz="4000">
                <a:solidFill>
                  <a:srgbClr val="FF00FF"/>
                </a:solidFill>
                <a:latin typeface="Tahoma" panose="020B0604030504040204" pitchFamily="34" charset="0"/>
                <a:ea typeface="宋体" panose="02010600030101010101" pitchFamily="2" charset="-122"/>
              </a:rPr>
              <a:t>as</a:t>
            </a:r>
            <a:endParaRPr lang="en-US" altLang="zh-CN" sz="4000">
              <a:solidFill>
                <a:srgbClr val="FF00FF"/>
              </a:solidFill>
              <a:latin typeface="Tahoma" panose="020B0604030504040204" pitchFamily="34" charset="0"/>
              <a:ea typeface="宋体" panose="02010600030101010101" pitchFamily="2" charset="-122"/>
            </a:endParaRPr>
          </a:p>
        </p:txBody>
      </p:sp>
      <p:sp>
        <p:nvSpPr>
          <p:cNvPr id="60425" name="文本框 60424"/>
          <p:cNvSpPr txBox="1"/>
          <p:nvPr/>
        </p:nvSpPr>
        <p:spPr>
          <a:xfrm>
            <a:off x="1258888" y="4868863"/>
            <a:ext cx="7416800" cy="1311275"/>
          </a:xfrm>
          <a:prstGeom prst="rect">
            <a:avLst/>
          </a:prstGeom>
          <a:noFill/>
          <a:ln w="9525">
            <a:noFill/>
          </a:ln>
        </p:spPr>
        <p:txBody>
          <a:bodyPr anchor="t">
            <a:spAutoFit/>
          </a:bodyPr>
          <a:p>
            <a:r>
              <a:rPr lang="zh-CN" altLang="en-US" sz="4000" dirty="0">
                <a:solidFill>
                  <a:srgbClr val="FF00FF"/>
                </a:solidFill>
                <a:latin typeface="Tahoma" panose="020B0604030504040204" pitchFamily="34" charset="0"/>
                <a:ea typeface="宋体" panose="02010600030101010101" pitchFamily="2" charset="-122"/>
              </a:rPr>
              <a:t>这是大家都喜欢的如此有趣的一本书。</a:t>
            </a:r>
            <a:endParaRPr lang="zh-CN" altLang="en-US" sz="4000">
              <a:solidFill>
                <a:srgbClr val="FF00FF"/>
              </a:solidFill>
              <a:latin typeface="Tahoma" panose="020B0604030504040204" pitchFamily="34" charset="0"/>
              <a:ea typeface="宋体" panose="02010600030101010101" pitchFamily="2" charset="-122"/>
            </a:endParaRPr>
          </a:p>
        </p:txBody>
      </p:sp>
      <p:sp>
        <p:nvSpPr>
          <p:cNvPr id="60427" name="矩形 60426"/>
          <p:cNvSpPr/>
          <p:nvPr/>
        </p:nvSpPr>
        <p:spPr>
          <a:xfrm>
            <a:off x="6516688" y="4076700"/>
            <a:ext cx="2062162" cy="649288"/>
          </a:xfrm>
          <a:prstGeom prst="rect">
            <a:avLst/>
          </a:prstGeom>
          <a:solidFill>
            <a:srgbClr val="3366FF"/>
          </a:solidFill>
          <a:ln w="69850" cap="flat" cmpd="sng">
            <a:solidFill>
              <a:srgbClr val="33CCCC"/>
            </a:solidFill>
            <a:prstDash val="sysDot"/>
            <a:miter/>
            <a:headEnd type="none" w="med" len="med"/>
            <a:tailEnd type="none" w="med" len="med"/>
          </a:ln>
        </p:spPr>
        <p:txBody>
          <a:bodyPr anchor="t">
            <a:spAutoFit/>
          </a:bodyPr>
          <a:p>
            <a:pPr algn="ctr"/>
            <a:r>
              <a:rPr lang="zh-CN" altLang="en-US" dirty="0">
                <a:solidFill>
                  <a:srgbClr val="FF0000"/>
                </a:solidFill>
                <a:latin typeface="Times New Roman" panose="02020603050405020304" pitchFamily="18" charset="0"/>
                <a:ea typeface="华文隶书" pitchFamily="2" charset="-122"/>
              </a:rPr>
              <a:t>定语从句</a:t>
            </a:r>
            <a:endParaRPr lang="zh-CN" altLang="en-US" dirty="0">
              <a:solidFill>
                <a:srgbClr val="FF0000"/>
              </a:solidFill>
              <a:latin typeface="Times New Roman" panose="02020603050405020304" pitchFamily="18" charset="0"/>
              <a:ea typeface="华文隶书" pitchFamily="2" charset="-122"/>
            </a:endParaRPr>
          </a:p>
        </p:txBody>
      </p:sp>
      <p:sp>
        <p:nvSpPr>
          <p:cNvPr id="32774" name="文本框 60431"/>
          <p:cNvSpPr txBox="1"/>
          <p:nvPr/>
        </p:nvSpPr>
        <p:spPr>
          <a:xfrm>
            <a:off x="684213" y="549275"/>
            <a:ext cx="5976937" cy="1098550"/>
          </a:xfrm>
          <a:prstGeom prst="rect">
            <a:avLst/>
          </a:prstGeom>
          <a:solidFill>
            <a:srgbClr val="00CCFF"/>
          </a:solidFill>
          <a:ln w="9525">
            <a:noFill/>
          </a:ln>
        </p:spPr>
        <p:txBody>
          <a:bodyPr anchor="t">
            <a:spAutoFit/>
          </a:bodyPr>
          <a:p>
            <a:pPr>
              <a:spcBef>
                <a:spcPct val="50000"/>
              </a:spcBef>
            </a:pPr>
            <a:r>
              <a:rPr lang="en-US" altLang="zh-CN" sz="6600" dirty="0">
                <a:latin typeface="Arial" panose="020B0604020202020204" pitchFamily="34" charset="0"/>
                <a:ea typeface="宋体" panose="02010600030101010101" pitchFamily="2" charset="-122"/>
              </a:rPr>
              <a:t>as </a:t>
            </a:r>
            <a:r>
              <a:rPr lang="zh-CN" altLang="en-US" sz="6600" dirty="0">
                <a:latin typeface="Arial" panose="020B0604020202020204" pitchFamily="34" charset="0"/>
                <a:ea typeface="宋体" panose="02010600030101010101" pitchFamily="2" charset="-122"/>
              </a:rPr>
              <a:t>的使用</a:t>
            </a:r>
            <a:endParaRPr lang="zh-CN" altLang="en-US" sz="6600">
              <a:latin typeface="Arial" panose="020B0604020202020204" pitchFamily="34" charset="0"/>
              <a:ea typeface="宋体" panose="02010600030101010101" pitchFamily="2" charset="-122"/>
            </a:endParaRPr>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4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4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0425"/>
                                        </p:tgtEl>
                                        <p:attrNameLst>
                                          <p:attrName>style.visibility</p:attrName>
                                        </p:attrNameLst>
                                      </p:cBhvr>
                                      <p:to>
                                        <p:strVal val="visible"/>
                                      </p:to>
                                    </p:set>
                                    <p:animEffect transition="in" filter="wipe(left)">
                                      <p:cBhvr>
                                        <p:cTn id="15" dur="500"/>
                                        <p:tgtEl>
                                          <p:spTgt spid="60425"/>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60427"/>
                                        </p:tgtEl>
                                        <p:attrNameLst>
                                          <p:attrName>style.visibility</p:attrName>
                                        </p:attrNameLst>
                                      </p:cBhvr>
                                      <p:to>
                                        <p:strVal val="visible"/>
                                      </p:to>
                                    </p:set>
                                    <p:animEffect transition="in" filter="strips(downLeft)">
                                      <p:cBhvr>
                                        <p:cTn id="20" dur="500"/>
                                        <p:tgtEl>
                                          <p:spTgt spid="60427"/>
                                        </p:tgtEl>
                                      </p:cBhvr>
                                    </p:animEffect>
                                  </p:childTnLst>
                                  <p:subTnLst>
                                    <p:audio>
                                      <p:cMediaNode>
                                        <p:cTn display="0" masterRel="sameClick">
                                          <p:stCondLst>
                                            <p:cond evt="begin" delay="0">
                                              <p:tn val="18"/>
                                            </p:cond>
                                          </p:stCondLst>
                                          <p:endCondLst>
                                            <p:cond evt="onStopAudio" delay="0">
                                              <p:tgtEl>
                                                <p:sldTgt/>
                                              </p:tgtEl>
                                            </p:cond>
                                          </p:endCondLst>
                                        </p:cTn>
                                        <p:tgtEl>
                                          <p:sndTgt r:embed="rId1"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1" grpId="0"/>
      <p:bldP spid="60422" grpId="0"/>
      <p:bldP spid="60425" grpId="0"/>
      <p:bldP spid="60427"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5890" name="文本框 165889"/>
          <p:cNvSpPr txBox="1"/>
          <p:nvPr/>
        </p:nvSpPr>
        <p:spPr>
          <a:xfrm>
            <a:off x="1371600" y="1219200"/>
            <a:ext cx="7239000" cy="4359275"/>
          </a:xfrm>
          <a:prstGeom prst="rect">
            <a:avLst/>
          </a:prstGeom>
          <a:noFill/>
          <a:ln w="9525">
            <a:noFill/>
          </a:ln>
        </p:spPr>
        <p:txBody>
          <a:bodyPr anchor="t">
            <a:spAutoFit/>
          </a:bodyPr>
          <a:p>
            <a:pPr eaLnBrk="0" hangingPunct="0"/>
            <a:r>
              <a:rPr lang="en-US" altLang="zh-CN" sz="4000" b="0" dirty="0">
                <a:solidFill>
                  <a:srgbClr val="0000FF"/>
                </a:solidFill>
                <a:latin typeface="Arial" panose="020B0604020202020204" pitchFamily="34" charset="0"/>
                <a:ea typeface="宋体-18030" pitchFamily="49" charset="-122"/>
              </a:rPr>
              <a:t>  </a:t>
            </a:r>
            <a:r>
              <a:rPr lang="zh-CN" altLang="en-US" sz="4000" b="0" dirty="0">
                <a:solidFill>
                  <a:srgbClr val="0000FF"/>
                </a:solidFill>
                <a:latin typeface="Arial" panose="020B0604020202020204" pitchFamily="34" charset="0"/>
                <a:ea typeface="宋体-18030" pitchFamily="49" charset="-122"/>
              </a:rPr>
              <a:t>定语从句三步：</a:t>
            </a:r>
            <a:endParaRPr lang="zh-CN" altLang="en-US" sz="4000" b="0" dirty="0">
              <a:solidFill>
                <a:srgbClr val="0000FF"/>
              </a:solidFill>
              <a:latin typeface="Arial" panose="020B0604020202020204" pitchFamily="34" charset="0"/>
              <a:ea typeface="宋体-18030" pitchFamily="49" charset="-122"/>
            </a:endParaRPr>
          </a:p>
          <a:p>
            <a:pPr eaLnBrk="0" hangingPunct="0"/>
            <a:endParaRPr lang="zh-CN" altLang="en-US" sz="4000" b="0" dirty="0">
              <a:solidFill>
                <a:srgbClr val="0000FF"/>
              </a:solidFill>
              <a:latin typeface="Arial" panose="020B0604020202020204" pitchFamily="34" charset="0"/>
              <a:ea typeface="宋体-18030" pitchFamily="49" charset="-122"/>
            </a:endParaRPr>
          </a:p>
          <a:p>
            <a:pPr eaLnBrk="0" hangingPunct="0">
              <a:buChar char="•"/>
            </a:pPr>
            <a:r>
              <a:rPr lang="zh-CN" altLang="en-US" sz="4000" b="0" dirty="0">
                <a:solidFill>
                  <a:srgbClr val="CC3399"/>
                </a:solidFill>
                <a:latin typeface="Arial" panose="020B0604020202020204" pitchFamily="34" charset="0"/>
                <a:ea typeface="宋体-18030" pitchFamily="49" charset="-122"/>
              </a:rPr>
              <a:t>第一找出先行词</a:t>
            </a:r>
            <a:endParaRPr lang="zh-CN" altLang="en-US" sz="4000" b="0" dirty="0">
              <a:solidFill>
                <a:srgbClr val="CC3399"/>
              </a:solidFill>
              <a:latin typeface="Arial" panose="020B0604020202020204" pitchFamily="34" charset="0"/>
              <a:ea typeface="宋体-18030" pitchFamily="49" charset="-122"/>
            </a:endParaRPr>
          </a:p>
          <a:p>
            <a:pPr eaLnBrk="0" hangingPunct="0">
              <a:buChar char="•"/>
            </a:pPr>
            <a:r>
              <a:rPr lang="zh-CN" altLang="en-US" sz="4000" b="0" dirty="0">
                <a:solidFill>
                  <a:srgbClr val="CC3399"/>
                </a:solidFill>
                <a:latin typeface="Arial" panose="020B0604020202020204" pitchFamily="34" charset="0"/>
                <a:ea typeface="宋体-18030" pitchFamily="49" charset="-122"/>
              </a:rPr>
              <a:t>第二看先行词在定语从句中的 </a:t>
            </a:r>
            <a:endParaRPr lang="zh-CN" altLang="en-US" sz="4000" b="0" dirty="0">
              <a:solidFill>
                <a:srgbClr val="CC3399"/>
              </a:solidFill>
              <a:latin typeface="Arial" panose="020B0604020202020204" pitchFamily="34" charset="0"/>
              <a:ea typeface="宋体-18030" pitchFamily="49" charset="-122"/>
            </a:endParaRPr>
          </a:p>
          <a:p>
            <a:pPr eaLnBrk="0" hangingPunct="0"/>
            <a:r>
              <a:rPr lang="zh-CN" altLang="en-US" sz="4000" b="0" dirty="0">
                <a:solidFill>
                  <a:srgbClr val="CC3399"/>
                </a:solidFill>
                <a:latin typeface="Arial" panose="020B0604020202020204" pitchFamily="34" charset="0"/>
                <a:ea typeface="宋体-18030" pitchFamily="49" charset="-122"/>
              </a:rPr>
              <a:t>  语法功能（做主语、宾语或状</a:t>
            </a:r>
            <a:endParaRPr lang="zh-CN" altLang="en-US" sz="4000" b="0" dirty="0">
              <a:solidFill>
                <a:srgbClr val="CC3399"/>
              </a:solidFill>
              <a:latin typeface="Arial" panose="020B0604020202020204" pitchFamily="34" charset="0"/>
              <a:ea typeface="宋体-18030" pitchFamily="49" charset="-122"/>
            </a:endParaRPr>
          </a:p>
          <a:p>
            <a:pPr eaLnBrk="0" hangingPunct="0"/>
            <a:r>
              <a:rPr lang="zh-CN" altLang="en-US" sz="4000" b="0" dirty="0">
                <a:solidFill>
                  <a:srgbClr val="CC3399"/>
                </a:solidFill>
                <a:latin typeface="Arial" panose="020B0604020202020204" pitchFamily="34" charset="0"/>
                <a:ea typeface="宋体-18030" pitchFamily="49" charset="-122"/>
              </a:rPr>
              <a:t>  语）</a:t>
            </a:r>
            <a:endParaRPr lang="zh-CN" altLang="en-US" sz="4000" b="0" dirty="0">
              <a:solidFill>
                <a:srgbClr val="CC3399"/>
              </a:solidFill>
              <a:latin typeface="Arial" panose="020B0604020202020204" pitchFamily="34" charset="0"/>
              <a:ea typeface="宋体-18030" pitchFamily="49" charset="-122"/>
            </a:endParaRPr>
          </a:p>
          <a:p>
            <a:pPr eaLnBrk="0" hangingPunct="0">
              <a:buChar char="•"/>
            </a:pPr>
            <a:r>
              <a:rPr lang="zh-CN" altLang="en-US" sz="4000" b="0" dirty="0">
                <a:solidFill>
                  <a:srgbClr val="CC3399"/>
                </a:solidFill>
                <a:latin typeface="Arial" panose="020B0604020202020204" pitchFamily="34" charset="0"/>
                <a:ea typeface="宋体-18030" pitchFamily="49" charset="-122"/>
              </a:rPr>
              <a:t>第三选择合适的关系词</a:t>
            </a:r>
            <a:endParaRPr lang="zh-CN" altLang="en-US" sz="4000" b="0" dirty="0">
              <a:solidFill>
                <a:srgbClr val="CC3399"/>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5890">
                                            <p:txEl>
                                              <p:charRg st="11" end="19"/>
                                            </p:txEl>
                                          </p:spTgt>
                                        </p:tgtEl>
                                        <p:attrNameLst>
                                          <p:attrName>style.visibility</p:attrName>
                                        </p:attrNameLst>
                                      </p:cBhvr>
                                      <p:to>
                                        <p:strVal val="visible"/>
                                      </p:to>
                                    </p:set>
                                    <p:anim calcmode="lin" valueType="num">
                                      <p:cBhvr additive="base">
                                        <p:cTn id="7" dur="500" fill="hold"/>
                                        <p:tgtEl>
                                          <p:spTgt spid="165890">
                                            <p:txEl>
                                              <p:charRg st="11" end="1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5890">
                                            <p:txEl>
                                              <p:charRg st="11" end="19"/>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5890">
                                            <p:txEl>
                                              <p:charRg st="19" end="34"/>
                                            </p:txEl>
                                          </p:spTgt>
                                        </p:tgtEl>
                                        <p:attrNameLst>
                                          <p:attrName>style.visibility</p:attrName>
                                        </p:attrNameLst>
                                      </p:cBhvr>
                                      <p:to>
                                        <p:strVal val="visible"/>
                                      </p:to>
                                    </p:set>
                                    <p:anim calcmode="lin" valueType="num">
                                      <p:cBhvr additive="base">
                                        <p:cTn id="13" dur="500" fill="hold"/>
                                        <p:tgtEl>
                                          <p:spTgt spid="165890">
                                            <p:txEl>
                                              <p:charRg st="19" end="3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5890">
                                            <p:txEl>
                                              <p:charRg st="19" end="3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5890">
                                            <p:txEl>
                                              <p:charRg st="34" end="50"/>
                                            </p:txEl>
                                          </p:spTgt>
                                        </p:tgtEl>
                                        <p:attrNameLst>
                                          <p:attrName>style.visibility</p:attrName>
                                        </p:attrNameLst>
                                      </p:cBhvr>
                                      <p:to>
                                        <p:strVal val="visible"/>
                                      </p:to>
                                    </p:set>
                                    <p:anim calcmode="lin" valueType="num">
                                      <p:cBhvr additive="base">
                                        <p:cTn id="19" dur="500" fill="hold"/>
                                        <p:tgtEl>
                                          <p:spTgt spid="165890">
                                            <p:txEl>
                                              <p:charRg st="34" end="5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5890">
                                            <p:txEl>
                                              <p:charRg st="34" end="5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5890">
                                            <p:txEl>
                                              <p:charRg st="50" end="55"/>
                                            </p:txEl>
                                          </p:spTgt>
                                        </p:tgtEl>
                                        <p:attrNameLst>
                                          <p:attrName>style.visibility</p:attrName>
                                        </p:attrNameLst>
                                      </p:cBhvr>
                                      <p:to>
                                        <p:strVal val="visible"/>
                                      </p:to>
                                    </p:set>
                                    <p:anim calcmode="lin" valueType="num">
                                      <p:cBhvr additive="base">
                                        <p:cTn id="25" dur="500" fill="hold"/>
                                        <p:tgtEl>
                                          <p:spTgt spid="165890">
                                            <p:txEl>
                                              <p:charRg st="50" end="5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5890">
                                            <p:txEl>
                                              <p:charRg st="50" end="5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65890">
                                            <p:txEl>
                                              <p:charRg st="55" end="66"/>
                                            </p:txEl>
                                          </p:spTgt>
                                        </p:tgtEl>
                                        <p:attrNameLst>
                                          <p:attrName>style.visibility</p:attrName>
                                        </p:attrNameLst>
                                      </p:cBhvr>
                                      <p:to>
                                        <p:strVal val="visible"/>
                                      </p:to>
                                    </p:set>
                                    <p:anim calcmode="lin" valueType="num">
                                      <p:cBhvr additive="base">
                                        <p:cTn id="31" dur="500" fill="hold"/>
                                        <p:tgtEl>
                                          <p:spTgt spid="165890">
                                            <p:txEl>
                                              <p:charRg st="55" end="6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5890">
                                            <p:txEl>
                                              <p:charRg st="55" end="6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4817" name="图片 407562" descr="1567"/>
          <p:cNvPicPr>
            <a:picLocks noChangeAspect="1"/>
          </p:cNvPicPr>
          <p:nvPr/>
        </p:nvPicPr>
        <p:blipFill>
          <a:blip r:embed="rId1"/>
          <a:stretch>
            <a:fillRect/>
          </a:stretch>
        </p:blipFill>
        <p:spPr>
          <a:xfrm>
            <a:off x="0" y="0"/>
            <a:ext cx="9274175" cy="6958013"/>
          </a:xfrm>
          <a:prstGeom prst="rect">
            <a:avLst/>
          </a:prstGeom>
          <a:noFill/>
          <a:ln w="9525">
            <a:noFill/>
          </a:ln>
        </p:spPr>
      </p:pic>
      <p:grpSp>
        <p:nvGrpSpPr>
          <p:cNvPr id="407560" name="组合 407559"/>
          <p:cNvGrpSpPr/>
          <p:nvPr/>
        </p:nvGrpSpPr>
        <p:grpSpPr>
          <a:xfrm>
            <a:off x="-973137" y="0"/>
            <a:ext cx="8137525" cy="2376488"/>
            <a:chOff x="0" y="0"/>
            <a:chExt cx="3787" cy="1043"/>
          </a:xfrm>
        </p:grpSpPr>
        <p:sp>
          <p:nvSpPr>
            <p:cNvPr id="34819" name="未知"/>
            <p:cNvSpPr/>
            <p:nvPr/>
          </p:nvSpPr>
          <p:spPr>
            <a:xfrm>
              <a:off x="0" y="0"/>
              <a:ext cx="3787" cy="1043"/>
            </a:xfrm>
            <a:custGeom>
              <a:avLst/>
              <a:gdLst/>
              <a:ahLst/>
              <a:cxnLst/>
              <a:pathLst>
                <a:path w="4037" h="952">
                  <a:moveTo>
                    <a:pt x="45" y="862"/>
                  </a:moveTo>
                  <a:lnTo>
                    <a:pt x="181" y="680"/>
                  </a:lnTo>
                  <a:lnTo>
                    <a:pt x="454" y="771"/>
                  </a:lnTo>
                  <a:lnTo>
                    <a:pt x="680" y="589"/>
                  </a:lnTo>
                  <a:lnTo>
                    <a:pt x="1361" y="862"/>
                  </a:lnTo>
                  <a:lnTo>
                    <a:pt x="1497" y="726"/>
                  </a:lnTo>
                  <a:lnTo>
                    <a:pt x="1814" y="726"/>
                  </a:lnTo>
                  <a:lnTo>
                    <a:pt x="1950" y="862"/>
                  </a:lnTo>
                  <a:lnTo>
                    <a:pt x="2087" y="680"/>
                  </a:lnTo>
                  <a:lnTo>
                    <a:pt x="2540" y="680"/>
                  </a:lnTo>
                  <a:lnTo>
                    <a:pt x="2540" y="816"/>
                  </a:lnTo>
                  <a:lnTo>
                    <a:pt x="2858" y="726"/>
                  </a:lnTo>
                  <a:lnTo>
                    <a:pt x="2858" y="589"/>
                  </a:lnTo>
                  <a:lnTo>
                    <a:pt x="3130" y="589"/>
                  </a:lnTo>
                  <a:lnTo>
                    <a:pt x="3493" y="680"/>
                  </a:lnTo>
                  <a:lnTo>
                    <a:pt x="3447" y="499"/>
                  </a:lnTo>
                  <a:lnTo>
                    <a:pt x="4037" y="408"/>
                  </a:lnTo>
                  <a:lnTo>
                    <a:pt x="3493" y="363"/>
                  </a:lnTo>
                  <a:lnTo>
                    <a:pt x="3583" y="181"/>
                  </a:lnTo>
                  <a:lnTo>
                    <a:pt x="3629" y="136"/>
                  </a:lnTo>
                  <a:lnTo>
                    <a:pt x="3402" y="0"/>
                  </a:lnTo>
                  <a:lnTo>
                    <a:pt x="0" y="0"/>
                  </a:lnTo>
                  <a:lnTo>
                    <a:pt x="0" y="952"/>
                  </a:lnTo>
                  <a:lnTo>
                    <a:pt x="45" y="862"/>
                  </a:lnTo>
                  <a:close/>
                </a:path>
              </a:pathLst>
            </a:custGeom>
            <a:solidFill>
              <a:srgbClr val="CC00FF"/>
            </a:solidFill>
            <a:ln w="9525">
              <a:noFill/>
            </a:ln>
          </p:spPr>
          <p:txBody>
            <a:bodyPr/>
            <a:p>
              <a:endParaRPr lang="zh-CN" altLang="en-US"/>
            </a:p>
          </p:txBody>
        </p:sp>
        <p:sp>
          <p:nvSpPr>
            <p:cNvPr id="34820" name="矩形 407561"/>
            <p:cNvSpPr/>
            <p:nvPr/>
          </p:nvSpPr>
          <p:spPr>
            <a:xfrm>
              <a:off x="385" y="45"/>
              <a:ext cx="2812" cy="584"/>
            </a:xfrm>
            <a:prstGeom prst="rect">
              <a:avLst/>
            </a:prstGeom>
            <a:noFill/>
            <a:ln w="9525">
              <a:noFill/>
            </a:ln>
          </p:spPr>
          <p:txBody>
            <a:bodyPr anchor="ctr"/>
            <a:p>
              <a:endParaRPr lang="en-US" altLang="x-none" sz="4000" i="1">
                <a:solidFill>
                  <a:schemeClr val="bg1"/>
                </a:solidFill>
                <a:latin typeface="Times New Roman" panose="02020603050405020304" pitchFamily="18" charset="0"/>
                <a:ea typeface="宋体" panose="02010600030101010101" pitchFamily="2" charset="-122"/>
              </a:endParaRPr>
            </a:p>
          </p:txBody>
        </p:sp>
      </p:grpSp>
      <p:sp>
        <p:nvSpPr>
          <p:cNvPr id="34821" name="文本占位符 407555"/>
          <p:cNvSpPr>
            <a:spLocks noGrp="1"/>
          </p:cNvSpPr>
          <p:nvPr>
            <p:ph idx="1"/>
          </p:nvPr>
        </p:nvSpPr>
        <p:spPr>
          <a:xfrm>
            <a:off x="0" y="476250"/>
            <a:ext cx="6227763" cy="731838"/>
          </a:xfrm>
          <a:ln/>
        </p:spPr>
        <p:txBody>
          <a:bodyPr wrap="square" lIns="91440" tIns="45720" rIns="91440" bIns="45720" anchor="t"/>
          <a:p>
            <a:pPr>
              <a:spcBef>
                <a:spcPct val="0"/>
              </a:spcBef>
              <a:buNone/>
            </a:pPr>
            <a:r>
              <a:rPr lang="en-US" altLang="zh-CN" sz="4400" b="1" i="1"/>
              <a:t>Drilling the structures</a:t>
            </a:r>
            <a:endParaRPr lang="en-US" altLang="zh-CN" sz="4400"/>
          </a:p>
        </p:txBody>
      </p:sp>
      <p:pic>
        <p:nvPicPr>
          <p:cNvPr id="407558" name="图片 407557" descr="GIF-502"/>
          <p:cNvPicPr>
            <a:picLocks noChangeAspect="1"/>
          </p:cNvPicPr>
          <p:nvPr/>
        </p:nvPicPr>
        <p:blipFill>
          <a:blip r:embed="rId2"/>
          <a:stretch>
            <a:fillRect/>
          </a:stretch>
        </p:blipFill>
        <p:spPr>
          <a:xfrm>
            <a:off x="3492500" y="2852738"/>
            <a:ext cx="855663" cy="1265237"/>
          </a:xfrm>
          <a:prstGeom prst="rect">
            <a:avLst/>
          </a:prstGeom>
          <a:noFill/>
          <a:ln w="9525">
            <a:noFill/>
          </a:ln>
        </p:spPr>
      </p:pic>
      <p:sp>
        <p:nvSpPr>
          <p:cNvPr id="34823" name="文本框 407558"/>
          <p:cNvSpPr txBox="1"/>
          <p:nvPr/>
        </p:nvSpPr>
        <p:spPr>
          <a:xfrm rot="-565708">
            <a:off x="250825" y="2565400"/>
            <a:ext cx="3048000" cy="457200"/>
          </a:xfrm>
          <a:prstGeom prst="rect">
            <a:avLst/>
          </a:prstGeom>
          <a:noFill/>
          <a:ln w="9525">
            <a:noFill/>
          </a:ln>
        </p:spPr>
        <p:txBody>
          <a:bodyPr anchor="t">
            <a:spAutoFit/>
          </a:bodyPr>
          <a:p>
            <a:r>
              <a:rPr lang="en-US" altLang="zh-CN" sz="2400">
                <a:solidFill>
                  <a:srgbClr val="FF0066"/>
                </a:solidFill>
                <a:latin typeface="Comic Sans MS" panose="030F0702030302020204" pitchFamily="66" charset="0"/>
                <a:ea typeface="宋体" panose="02010600030101010101" pitchFamily="2" charset="-122"/>
              </a:rPr>
              <a:t>Just do it !</a:t>
            </a:r>
            <a:endParaRPr lang="en-US" altLang="zh-CN" sz="2400">
              <a:solidFill>
                <a:srgbClr val="FF0066"/>
              </a:solidFill>
              <a:latin typeface="Comic Sans MS" panose="030F0702030302020204" pitchFamily="66" charset="0"/>
              <a:ea typeface="宋体" panose="02010600030101010101" pitchFamily="2" charset="-122"/>
            </a:endParaRPr>
          </a:p>
        </p:txBody>
      </p:sp>
      <p:sp>
        <p:nvSpPr>
          <p:cNvPr id="34824" name="文本框 407563"/>
          <p:cNvSpPr txBox="1"/>
          <p:nvPr/>
        </p:nvSpPr>
        <p:spPr>
          <a:xfrm rot="-565708">
            <a:off x="5219700" y="4292600"/>
            <a:ext cx="3048000" cy="457200"/>
          </a:xfrm>
          <a:prstGeom prst="rect">
            <a:avLst/>
          </a:prstGeom>
          <a:noFill/>
          <a:ln w="9525">
            <a:noFill/>
          </a:ln>
        </p:spPr>
        <p:txBody>
          <a:bodyPr anchor="t">
            <a:spAutoFit/>
          </a:bodyPr>
          <a:p>
            <a:r>
              <a:rPr lang="en-US" altLang="zh-CN" sz="2400">
                <a:solidFill>
                  <a:srgbClr val="FF0066"/>
                </a:solidFill>
                <a:latin typeface="Comic Sans MS" panose="030F0702030302020204" pitchFamily="66" charset="0"/>
                <a:ea typeface="宋体" panose="02010600030101010101" pitchFamily="2" charset="-122"/>
              </a:rPr>
              <a:t>Let me try !</a:t>
            </a:r>
            <a:endParaRPr lang="en-US" altLang="zh-CN" sz="2400">
              <a:solidFill>
                <a:srgbClr val="FF0066"/>
              </a:solidFill>
              <a:latin typeface="Comic Sans MS" panose="030F0702030302020204" pitchFamily="66" charset="0"/>
              <a:ea typeface="宋体" panose="02010600030101010101" pitchFamily="2" charset="-122"/>
            </a:endParaRPr>
          </a:p>
        </p:txBody>
      </p:sp>
      <p:sp>
        <p:nvSpPr>
          <p:cNvPr id="34825"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07558"/>
                                        </p:tgtEl>
                                        <p:attrNameLst>
                                          <p:attrName>style.visibility</p:attrName>
                                        </p:attrNameLst>
                                      </p:cBhvr>
                                      <p:to>
                                        <p:strVal val="visible"/>
                                      </p:to>
                                    </p:set>
                                    <p:anim calcmode="lin" valueType="num">
                                      <p:cBhvr>
                                        <p:cTn id="7" dur="1000" fill="hold"/>
                                        <p:tgtEl>
                                          <p:spTgt spid="407558"/>
                                        </p:tgtEl>
                                        <p:attrNameLst>
                                          <p:attrName>ppt_w</p:attrName>
                                        </p:attrNameLst>
                                      </p:cBhvr>
                                      <p:tavLst>
                                        <p:tav tm="0">
                                          <p:val>
                                            <p:fltVal val="0.000000"/>
                                          </p:val>
                                        </p:tav>
                                        <p:tav tm="100000">
                                          <p:val>
                                            <p:strVal val="#ppt_w"/>
                                          </p:val>
                                        </p:tav>
                                      </p:tavLst>
                                    </p:anim>
                                    <p:anim calcmode="lin" valueType="num">
                                      <p:cBhvr>
                                        <p:cTn id="8" dur="1000" fill="hold"/>
                                        <p:tgtEl>
                                          <p:spTgt spid="407558"/>
                                        </p:tgtEl>
                                        <p:attrNameLst>
                                          <p:attrName>ppt_h</p:attrName>
                                        </p:attrNameLst>
                                      </p:cBhvr>
                                      <p:tavLst>
                                        <p:tav tm="0">
                                          <p:val>
                                            <p:fltVal val="0.000000"/>
                                          </p:val>
                                        </p:tav>
                                        <p:tav tm="100000">
                                          <p:val>
                                            <p:strVal val="#ppt_h"/>
                                          </p:val>
                                        </p:tav>
                                      </p:tavLst>
                                    </p:anim>
                                    <p:animEffect transition="in" filter="fade">
                                      <p:cBhvr>
                                        <p:cTn id="9" dur="1000"/>
                                        <p:tgtEl>
                                          <p:spTgt spid="407558"/>
                                        </p:tgtEl>
                                      </p:cBhvr>
                                    </p:animEffect>
                                  </p:childTnLst>
                                </p:cTn>
                              </p:par>
                              <p:par>
                                <p:cTn id="10" presetID="22" presetClass="entr" presetSubtype="1" fill="hold" nodeType="withEffect">
                                  <p:stCondLst>
                                    <p:cond delay="0"/>
                                  </p:stCondLst>
                                  <p:childTnLst>
                                    <p:set>
                                      <p:cBhvr>
                                        <p:cTn id="11" dur="1" fill="hold">
                                          <p:stCondLst>
                                            <p:cond delay="0"/>
                                          </p:stCondLst>
                                        </p:cTn>
                                        <p:tgtEl>
                                          <p:spTgt spid="407560"/>
                                        </p:tgtEl>
                                        <p:attrNameLst>
                                          <p:attrName>style.visibility</p:attrName>
                                        </p:attrNameLst>
                                      </p:cBhvr>
                                      <p:to>
                                        <p:strVal val="visible"/>
                                      </p:to>
                                    </p:set>
                                    <p:animEffect transition="in" filter="wipe(up)">
                                      <p:cBhvr>
                                        <p:cTn id="12" dur="500"/>
                                        <p:tgtEl>
                                          <p:spTgt spid="407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5841" name="图片 418825" descr="图片1"/>
          <p:cNvPicPr>
            <a:picLocks noChangeAspect="1"/>
          </p:cNvPicPr>
          <p:nvPr/>
        </p:nvPicPr>
        <p:blipFill>
          <a:blip r:embed="rId1"/>
          <a:stretch>
            <a:fillRect/>
          </a:stretch>
        </p:blipFill>
        <p:spPr>
          <a:xfrm>
            <a:off x="-76200" y="0"/>
            <a:ext cx="9144000" cy="7623175"/>
          </a:xfrm>
          <a:prstGeom prst="rect">
            <a:avLst/>
          </a:prstGeom>
          <a:noFill/>
          <a:ln w="9525">
            <a:noFill/>
          </a:ln>
        </p:spPr>
      </p:pic>
      <p:sp>
        <p:nvSpPr>
          <p:cNvPr id="35842" name="矩形 418826"/>
          <p:cNvSpPr/>
          <p:nvPr/>
        </p:nvSpPr>
        <p:spPr>
          <a:xfrm>
            <a:off x="468313" y="1484313"/>
            <a:ext cx="7991475" cy="2041525"/>
          </a:xfrm>
          <a:prstGeom prst="rect">
            <a:avLst/>
          </a:prstGeom>
          <a:noFill/>
          <a:ln w="9525">
            <a:noFill/>
          </a:ln>
        </p:spPr>
        <p:txBody>
          <a:bodyPr anchor="t">
            <a:spAutoFit/>
          </a:bodyPr>
          <a:p>
            <a:r>
              <a:rPr lang="en-US" altLang="zh-CN" sz="4400">
                <a:solidFill>
                  <a:srgbClr val="990000"/>
                </a:solidFill>
                <a:latin typeface="Arial" panose="020B0604020202020204" pitchFamily="34" charset="0"/>
                <a:ea typeface="宋体" panose="02010600030101010101" pitchFamily="2" charset="-122"/>
              </a:rPr>
              <a:t>Task 1 </a:t>
            </a:r>
            <a:endParaRPr lang="en-US" altLang="zh-CN" sz="4400">
              <a:solidFill>
                <a:srgbClr val="990000"/>
              </a:solidFill>
              <a:latin typeface="Arial" panose="020B0604020202020204" pitchFamily="34" charset="0"/>
              <a:ea typeface="宋体" panose="02010600030101010101" pitchFamily="2" charset="-122"/>
            </a:endParaRPr>
          </a:p>
          <a:p>
            <a:endParaRPr lang="en-US" altLang="zh-CN" sz="4400">
              <a:solidFill>
                <a:srgbClr val="990000"/>
              </a:solidFill>
              <a:latin typeface="Arial" panose="020B0604020202020204" pitchFamily="34" charset="0"/>
              <a:ea typeface="宋体" panose="02010600030101010101" pitchFamily="2" charset="-122"/>
            </a:endParaRPr>
          </a:p>
          <a:p>
            <a:r>
              <a:rPr lang="en-US" altLang="zh-CN" sz="4000" i="1">
                <a:solidFill>
                  <a:schemeClr val="tx2"/>
                </a:solidFill>
                <a:latin typeface="Arial" panose="020B0604020202020204" pitchFamily="34" charset="0"/>
                <a:ea typeface="宋体" panose="02010600030101010101" pitchFamily="2" charset="-122"/>
              </a:rPr>
              <a:t>Fill in blanks</a:t>
            </a:r>
            <a:endParaRPr lang="en-US" altLang="zh-CN" sz="4000" i="1">
              <a:solidFill>
                <a:schemeClr val="tx2"/>
              </a:solidFill>
              <a:latin typeface="Arial" panose="020B0604020202020204" pitchFamily="34" charset="0"/>
              <a:ea typeface="宋体" panose="02010600030101010101" pitchFamily="2" charset="-122"/>
            </a:endParaRPr>
          </a:p>
        </p:txBody>
      </p:sp>
      <p:sp>
        <p:nvSpPr>
          <p:cNvPr id="35843"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文本框 394245"/>
          <p:cNvSpPr txBox="1"/>
          <p:nvPr/>
        </p:nvSpPr>
        <p:spPr>
          <a:xfrm>
            <a:off x="179388" y="476250"/>
            <a:ext cx="9144000" cy="457200"/>
          </a:xfrm>
          <a:prstGeom prst="rect">
            <a:avLst/>
          </a:prstGeom>
          <a:noFill/>
          <a:ln w="9525">
            <a:noFill/>
          </a:ln>
        </p:spPr>
        <p:txBody>
          <a:bodyPr anchor="t">
            <a:spAutoFit/>
          </a:bodyPr>
          <a:p>
            <a:r>
              <a:rPr lang="en-US" altLang="zh-CN" sz="2400">
                <a:latin typeface="Arial" panose="020B0604020202020204" pitchFamily="34" charset="0"/>
                <a:ea typeface="宋体" panose="02010600030101010101" pitchFamily="2" charset="-122"/>
              </a:rPr>
              <a:t> 1.</a:t>
            </a:r>
            <a:r>
              <a:rPr lang="en-US" altLang="zh-CN" sz="2400">
                <a:solidFill>
                  <a:schemeClr val="accent2"/>
                </a:solidFill>
                <a:latin typeface="Arial" panose="020B0604020202020204" pitchFamily="34" charset="0"/>
                <a:ea typeface="宋体" panose="02010600030101010101" pitchFamily="2" charset="-122"/>
              </a:rPr>
              <a:t>The man </a:t>
            </a:r>
            <a:r>
              <a:rPr lang="en-US" altLang="zh-CN" sz="2400">
                <a:latin typeface="Arial" panose="020B0604020202020204" pitchFamily="34" charset="0"/>
                <a:ea typeface="宋体" panose="02010600030101010101" pitchFamily="2" charset="-122"/>
              </a:rPr>
              <a:t>was in the USA.  He wanted to see </a:t>
            </a:r>
            <a:r>
              <a:rPr lang="en-US" altLang="zh-CN" sz="2400">
                <a:solidFill>
                  <a:schemeClr val="accent2"/>
                </a:solidFill>
                <a:latin typeface="Arial" panose="020B0604020202020204" pitchFamily="34" charset="0"/>
                <a:ea typeface="宋体" panose="02010600030101010101" pitchFamily="2" charset="-122"/>
              </a:rPr>
              <a:t>the man</a:t>
            </a:r>
            <a:r>
              <a:rPr lang="en-US" altLang="zh-CN" sz="2400">
                <a:latin typeface="Arial" panose="020B0604020202020204" pitchFamily="34" charset="0"/>
                <a:ea typeface="宋体" panose="02010600030101010101" pitchFamily="2" charset="-122"/>
              </a:rPr>
              <a:t>. </a:t>
            </a:r>
            <a:r>
              <a:rPr lang="en-US" altLang="zh-CN" sz="2400">
                <a:solidFill>
                  <a:srgbClr val="FF0000"/>
                </a:solidFill>
                <a:latin typeface="Arial" panose="020B0604020202020204" pitchFamily="34" charset="0"/>
                <a:ea typeface="宋体" panose="02010600030101010101" pitchFamily="2" charset="-122"/>
              </a:rPr>
              <a:t>  </a:t>
            </a:r>
            <a:endParaRPr lang="en-US" altLang="zh-CN" sz="2400">
              <a:solidFill>
                <a:srgbClr val="FF0000"/>
              </a:solidFill>
              <a:latin typeface="Arial" panose="020B0604020202020204" pitchFamily="34" charset="0"/>
              <a:ea typeface="宋体" panose="02010600030101010101" pitchFamily="2" charset="-122"/>
            </a:endParaRPr>
          </a:p>
        </p:txBody>
      </p:sp>
      <p:sp>
        <p:nvSpPr>
          <p:cNvPr id="36866" name="文本框 394246"/>
          <p:cNvSpPr txBox="1"/>
          <p:nvPr/>
        </p:nvSpPr>
        <p:spPr>
          <a:xfrm>
            <a:off x="250825" y="1052513"/>
            <a:ext cx="8302625" cy="457200"/>
          </a:xfrm>
          <a:prstGeom prst="rect">
            <a:avLst/>
          </a:prstGeom>
          <a:solidFill>
            <a:schemeClr val="bg1"/>
          </a:solid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 The </a:t>
            </a:r>
            <a:r>
              <a:rPr lang="en-US" altLang="zh-CN" sz="2400">
                <a:solidFill>
                  <a:schemeClr val="accent2"/>
                </a:solidFill>
                <a:latin typeface="Times New Roman" panose="02020603050405020304" pitchFamily="18" charset="0"/>
                <a:ea typeface="宋体" panose="02010600030101010101" pitchFamily="2" charset="-122"/>
              </a:rPr>
              <a:t>man</a:t>
            </a:r>
            <a:r>
              <a:rPr lang="en-US" altLang="zh-CN" sz="2400">
                <a:latin typeface="Times New Roman" panose="02020603050405020304" pitchFamily="18" charset="0"/>
                <a:ea typeface="宋体" panose="02010600030101010101" pitchFamily="2" charset="-122"/>
              </a:rPr>
              <a:t> ______________   he wanted to see was in the USA.</a:t>
            </a:r>
            <a:endParaRPr lang="en-US" altLang="zh-CN" sz="2400">
              <a:latin typeface="Times New Roman" panose="02020603050405020304" pitchFamily="18" charset="0"/>
              <a:ea typeface="宋体" panose="02010600030101010101" pitchFamily="2" charset="-122"/>
            </a:endParaRPr>
          </a:p>
        </p:txBody>
      </p:sp>
      <p:sp>
        <p:nvSpPr>
          <p:cNvPr id="36867" name="文本框 394247"/>
          <p:cNvSpPr txBox="1"/>
          <p:nvPr/>
        </p:nvSpPr>
        <p:spPr>
          <a:xfrm>
            <a:off x="395288" y="1916113"/>
            <a:ext cx="6618287" cy="457200"/>
          </a:xfrm>
          <a:prstGeom prst="rect">
            <a:avLst/>
          </a:prstGeom>
          <a:noFill/>
          <a:ln w="9525">
            <a:noFill/>
          </a:ln>
        </p:spPr>
        <p:txBody>
          <a:bodyPr wrap="none" anchor="t">
            <a:spAutoFit/>
          </a:bodyPr>
          <a:p>
            <a:r>
              <a:rPr lang="en-US" altLang="zh-CN" sz="2400">
                <a:latin typeface="Arial" panose="020B0604020202020204" pitchFamily="34" charset="0"/>
                <a:ea typeface="宋体" panose="02010600030101010101" pitchFamily="2" charset="-122"/>
              </a:rPr>
              <a:t>2.Have you seen </a:t>
            </a:r>
            <a:r>
              <a:rPr lang="en-US" altLang="zh-CN" sz="2400">
                <a:solidFill>
                  <a:schemeClr val="accent2"/>
                </a:solidFill>
                <a:latin typeface="Arial" panose="020B0604020202020204" pitchFamily="34" charset="0"/>
                <a:ea typeface="宋体" panose="02010600030101010101" pitchFamily="2" charset="-122"/>
              </a:rPr>
              <a:t>the film</a:t>
            </a:r>
            <a:r>
              <a:rPr lang="en-US" altLang="zh-CN" sz="2400">
                <a:latin typeface="Arial" panose="020B0604020202020204" pitchFamily="34" charset="0"/>
                <a:ea typeface="宋体" panose="02010600030101010101" pitchFamily="2" charset="-122"/>
              </a:rPr>
              <a:t>?</a:t>
            </a:r>
            <a:r>
              <a:rPr lang="en-US" altLang="zh-CN" sz="2400">
                <a:solidFill>
                  <a:srgbClr val="FF0000"/>
                </a:solidFill>
                <a:latin typeface="Arial" panose="020B0604020202020204" pitchFamily="34" charset="0"/>
                <a:ea typeface="宋体" panose="02010600030101010101" pitchFamily="2" charset="-122"/>
              </a:rPr>
              <a:t> </a:t>
            </a:r>
            <a:r>
              <a:rPr lang="en-US" altLang="zh-CN" sz="2400">
                <a:latin typeface="Arial" panose="020B0604020202020204" pitchFamily="34" charset="0"/>
                <a:ea typeface="宋体" panose="02010600030101010101" pitchFamily="2" charset="-122"/>
              </a:rPr>
              <a:t>I saw </a:t>
            </a:r>
            <a:r>
              <a:rPr lang="en-US" altLang="zh-CN" sz="2400">
                <a:solidFill>
                  <a:schemeClr val="accent2"/>
                </a:solidFill>
                <a:latin typeface="Arial" panose="020B0604020202020204" pitchFamily="34" charset="0"/>
                <a:ea typeface="宋体" panose="02010600030101010101" pitchFamily="2" charset="-122"/>
              </a:rPr>
              <a:t>it</a:t>
            </a:r>
            <a:r>
              <a:rPr lang="en-US" altLang="zh-CN" sz="2400">
                <a:latin typeface="Arial" panose="020B0604020202020204" pitchFamily="34" charset="0"/>
                <a:ea typeface="宋体" panose="02010600030101010101" pitchFamily="2" charset="-122"/>
              </a:rPr>
              <a:t> yesterday.</a:t>
            </a:r>
            <a:endParaRPr lang="en-US" altLang="zh-CN" sz="2400">
              <a:latin typeface="Arial" panose="020B0604020202020204" pitchFamily="34" charset="0"/>
              <a:ea typeface="宋体" panose="02010600030101010101" pitchFamily="2" charset="-122"/>
            </a:endParaRPr>
          </a:p>
        </p:txBody>
      </p:sp>
      <p:sp>
        <p:nvSpPr>
          <p:cNvPr id="36868" name="文本框 394248"/>
          <p:cNvSpPr txBox="1"/>
          <p:nvPr/>
        </p:nvSpPr>
        <p:spPr>
          <a:xfrm>
            <a:off x="323850" y="2492375"/>
            <a:ext cx="8310563" cy="457200"/>
          </a:xfrm>
          <a:prstGeom prst="rect">
            <a:avLst/>
          </a:prstGeom>
          <a:solidFill>
            <a:schemeClr val="bg1"/>
          </a:solidFill>
          <a:ln w="9525">
            <a:noFill/>
          </a:ln>
        </p:spPr>
        <p:txBody>
          <a:bodyPr wrap="none" anchor="t">
            <a:spAutoFit/>
          </a:bodyPr>
          <a:p>
            <a:r>
              <a:rPr lang="en-US" altLang="zh-CN" sz="2400">
                <a:latin typeface="Arial" panose="020B0604020202020204" pitchFamily="34" charset="0"/>
                <a:ea typeface="宋体" panose="02010600030101010101" pitchFamily="2" charset="-122"/>
              </a:rPr>
              <a:t>= Have you seem the </a:t>
            </a:r>
            <a:r>
              <a:rPr lang="en-US" altLang="zh-CN" sz="2400">
                <a:solidFill>
                  <a:schemeClr val="accent2"/>
                </a:solidFill>
                <a:latin typeface="Arial" panose="020B0604020202020204" pitchFamily="34" charset="0"/>
                <a:ea typeface="宋体" panose="02010600030101010101" pitchFamily="2" charset="-122"/>
              </a:rPr>
              <a:t>film</a:t>
            </a:r>
            <a:r>
              <a:rPr lang="en-US" altLang="zh-CN" sz="2400">
                <a:latin typeface="Arial" panose="020B0604020202020204" pitchFamily="34" charset="0"/>
                <a:ea typeface="宋体" panose="02010600030101010101" pitchFamily="2" charset="-122"/>
              </a:rPr>
              <a:t> ___________ I saw yesterday?</a:t>
            </a:r>
            <a:endParaRPr lang="en-US" altLang="zh-CN" sz="2400">
              <a:latin typeface="Arial" panose="020B0604020202020204" pitchFamily="34" charset="0"/>
              <a:ea typeface="宋体" panose="02010600030101010101" pitchFamily="2" charset="-122"/>
            </a:endParaRPr>
          </a:p>
        </p:txBody>
      </p:sp>
      <p:sp>
        <p:nvSpPr>
          <p:cNvPr id="36869" name="文本框 394249"/>
          <p:cNvSpPr txBox="1"/>
          <p:nvPr/>
        </p:nvSpPr>
        <p:spPr>
          <a:xfrm>
            <a:off x="1812925" y="174625"/>
            <a:ext cx="184150" cy="366713"/>
          </a:xfrm>
          <a:prstGeom prst="rect">
            <a:avLst/>
          </a:prstGeom>
          <a:noFill/>
          <a:ln w="9525">
            <a:noFill/>
          </a:ln>
        </p:spPr>
        <p:txBody>
          <a:bodyPr wrap="none" anchor="t">
            <a:spAutoFit/>
          </a:bodyPr>
          <a:p>
            <a:endParaRPr lang="zh-CN" altLang="en-US" sz="1800" dirty="0">
              <a:latin typeface="Arial" panose="020B0604020202020204" pitchFamily="34" charset="0"/>
              <a:ea typeface="宋体" panose="02010600030101010101" pitchFamily="2" charset="-122"/>
            </a:endParaRPr>
          </a:p>
        </p:txBody>
      </p:sp>
      <p:sp>
        <p:nvSpPr>
          <p:cNvPr id="394252" name="文本框 394251"/>
          <p:cNvSpPr txBox="1"/>
          <p:nvPr/>
        </p:nvSpPr>
        <p:spPr>
          <a:xfrm>
            <a:off x="1692275" y="908050"/>
            <a:ext cx="2770188" cy="457200"/>
          </a:xfrm>
          <a:prstGeom prst="rect">
            <a:avLst/>
          </a:prstGeom>
          <a:noFill/>
          <a:ln w="9525">
            <a:noFill/>
          </a:ln>
        </p:spPr>
        <p:txBody>
          <a:bodyPr wrap="none" anchor="t">
            <a:spAutoFit/>
          </a:bodyPr>
          <a:p>
            <a:r>
              <a:rPr lang="en-US" altLang="zh-CN" sz="2400">
                <a:solidFill>
                  <a:srgbClr val="FF0000"/>
                </a:solidFill>
                <a:latin typeface="Arial" panose="020B0604020202020204" pitchFamily="34" charset="0"/>
                <a:ea typeface="宋体" panose="02010600030101010101" pitchFamily="2" charset="-122"/>
              </a:rPr>
              <a:t>(who/ whom/ that)</a:t>
            </a:r>
            <a:endParaRPr lang="en-US" altLang="zh-CN" sz="2400">
              <a:solidFill>
                <a:srgbClr val="FF0000"/>
              </a:solidFill>
              <a:latin typeface="Arial" panose="020B0604020202020204" pitchFamily="34" charset="0"/>
              <a:ea typeface="宋体" panose="02010600030101010101" pitchFamily="2" charset="-122"/>
            </a:endParaRPr>
          </a:p>
        </p:txBody>
      </p:sp>
      <p:sp>
        <p:nvSpPr>
          <p:cNvPr id="394253" name="文本框 394252"/>
          <p:cNvSpPr txBox="1"/>
          <p:nvPr/>
        </p:nvSpPr>
        <p:spPr>
          <a:xfrm>
            <a:off x="4067175" y="2492375"/>
            <a:ext cx="1976438" cy="457200"/>
          </a:xfrm>
          <a:prstGeom prst="rect">
            <a:avLst/>
          </a:prstGeom>
          <a:noFill/>
          <a:ln w="9525">
            <a:noFill/>
          </a:ln>
        </p:spPr>
        <p:txBody>
          <a:bodyPr wrap="none" anchor="t">
            <a:spAutoFit/>
          </a:bodyPr>
          <a:p>
            <a:r>
              <a:rPr lang="en-US" altLang="zh-CN" sz="2400">
                <a:solidFill>
                  <a:srgbClr val="FF0000"/>
                </a:solidFill>
                <a:latin typeface="Arial" panose="020B0604020202020204" pitchFamily="34" charset="0"/>
                <a:ea typeface="宋体" panose="02010600030101010101" pitchFamily="2" charset="-122"/>
              </a:rPr>
              <a:t>(that/ which)</a:t>
            </a:r>
            <a:endParaRPr lang="en-US" altLang="zh-CN" sz="2400">
              <a:solidFill>
                <a:srgbClr val="FF0000"/>
              </a:solidFill>
              <a:latin typeface="Arial" panose="020B0604020202020204" pitchFamily="34" charset="0"/>
              <a:ea typeface="宋体" panose="02010600030101010101" pitchFamily="2" charset="-122"/>
            </a:endParaRPr>
          </a:p>
        </p:txBody>
      </p:sp>
      <p:sp>
        <p:nvSpPr>
          <p:cNvPr id="36872" name="文本框 394256"/>
          <p:cNvSpPr txBox="1"/>
          <p:nvPr/>
        </p:nvSpPr>
        <p:spPr>
          <a:xfrm>
            <a:off x="395288" y="3213100"/>
            <a:ext cx="8142287" cy="457200"/>
          </a:xfrm>
          <a:prstGeom prst="rect">
            <a:avLst/>
          </a:prstGeom>
          <a:noFill/>
          <a:ln w="9525">
            <a:noFill/>
          </a:ln>
        </p:spPr>
        <p:txBody>
          <a:bodyPr wrap="none" anchor="t">
            <a:spAutoFit/>
          </a:bodyPr>
          <a:p>
            <a:r>
              <a:rPr lang="en-US" altLang="zh-CN" sz="2400">
                <a:latin typeface="Arial" panose="020B0604020202020204" pitchFamily="34" charset="0"/>
                <a:ea typeface="宋体" panose="02010600030101010101" pitchFamily="2" charset="-122"/>
              </a:rPr>
              <a:t>3.Do you know </a:t>
            </a:r>
            <a:r>
              <a:rPr lang="en-US" altLang="zh-CN" sz="2400">
                <a:solidFill>
                  <a:schemeClr val="accent2"/>
                </a:solidFill>
                <a:latin typeface="Arial" panose="020B0604020202020204" pitchFamily="34" charset="0"/>
                <a:ea typeface="宋体" panose="02010600030101010101" pitchFamily="2" charset="-122"/>
              </a:rPr>
              <a:t>the girl</a:t>
            </a:r>
            <a:r>
              <a:rPr lang="en-US" altLang="zh-CN" sz="2400">
                <a:latin typeface="Arial" panose="020B0604020202020204" pitchFamily="34" charset="0"/>
                <a:ea typeface="宋体" panose="02010600030101010101" pitchFamily="2" charset="-122"/>
              </a:rPr>
              <a:t>? </a:t>
            </a:r>
            <a:r>
              <a:rPr lang="en-US" altLang="zh-CN" sz="2400">
                <a:solidFill>
                  <a:srgbClr val="FF0000"/>
                </a:solidFill>
                <a:latin typeface="Arial" panose="020B0604020202020204" pitchFamily="34" charset="0"/>
                <a:ea typeface="宋体" panose="02010600030101010101" pitchFamily="2" charset="-122"/>
              </a:rPr>
              <a:t>  </a:t>
            </a:r>
            <a:r>
              <a:rPr lang="en-US" altLang="zh-CN" sz="2400">
                <a:solidFill>
                  <a:schemeClr val="accent2"/>
                </a:solidFill>
                <a:latin typeface="Arial" panose="020B0604020202020204" pitchFamily="34" charset="0"/>
                <a:ea typeface="宋体" panose="02010600030101010101" pitchFamily="2" charset="-122"/>
              </a:rPr>
              <a:t>Her</a:t>
            </a:r>
            <a:r>
              <a:rPr lang="en-US" altLang="zh-CN" sz="2400">
                <a:latin typeface="Arial" panose="020B0604020202020204" pitchFamily="34" charset="0"/>
                <a:ea typeface="宋体" panose="02010600030101010101" pitchFamily="2" charset="-122"/>
              </a:rPr>
              <a:t> mother is talking to Cal?</a:t>
            </a:r>
            <a:r>
              <a:rPr lang="en-US" altLang="zh-CN" sz="1800">
                <a:latin typeface="Arial" panose="020B0604020202020204" pitchFamily="34" charset="0"/>
                <a:ea typeface="宋体" panose="02010600030101010101" pitchFamily="2" charset="-122"/>
              </a:rPr>
              <a:t>. </a:t>
            </a:r>
            <a:endParaRPr lang="en-US" altLang="zh-CN" sz="1800">
              <a:latin typeface="Arial" panose="020B0604020202020204" pitchFamily="34" charset="0"/>
              <a:ea typeface="宋体" panose="02010600030101010101" pitchFamily="2" charset="-122"/>
            </a:endParaRPr>
          </a:p>
        </p:txBody>
      </p:sp>
      <p:sp>
        <p:nvSpPr>
          <p:cNvPr id="36873" name="文本框 394257"/>
          <p:cNvSpPr txBox="1"/>
          <p:nvPr/>
        </p:nvSpPr>
        <p:spPr>
          <a:xfrm>
            <a:off x="395288" y="3789363"/>
            <a:ext cx="8424862" cy="457200"/>
          </a:xfrm>
          <a:prstGeom prst="rect">
            <a:avLst/>
          </a:prstGeom>
          <a:solidFill>
            <a:schemeClr val="bg1"/>
          </a:solidFill>
          <a:ln w="9525">
            <a:noFill/>
          </a:ln>
        </p:spPr>
        <p:txBody>
          <a:bodyPr wrap="none" anchor="t">
            <a:spAutoFit/>
          </a:bodyPr>
          <a:p>
            <a:r>
              <a:rPr lang="en-US" altLang="zh-CN" sz="2400">
                <a:latin typeface="Arial" panose="020B0604020202020204" pitchFamily="34" charset="0"/>
                <a:ea typeface="宋体" panose="02010600030101010101" pitchFamily="2" charset="-122"/>
              </a:rPr>
              <a:t> Do you know the girl ________ mother  is talking to Cal?</a:t>
            </a:r>
            <a:endParaRPr lang="en-US" altLang="zh-CN" sz="2400">
              <a:latin typeface="Arial" panose="020B0604020202020204" pitchFamily="34" charset="0"/>
              <a:ea typeface="宋体" panose="02010600030101010101" pitchFamily="2" charset="-122"/>
            </a:endParaRPr>
          </a:p>
        </p:txBody>
      </p:sp>
      <p:sp>
        <p:nvSpPr>
          <p:cNvPr id="394259" name="文本框 394258"/>
          <p:cNvSpPr txBox="1"/>
          <p:nvPr/>
        </p:nvSpPr>
        <p:spPr>
          <a:xfrm>
            <a:off x="3708400" y="3644900"/>
            <a:ext cx="1131888" cy="457200"/>
          </a:xfrm>
          <a:prstGeom prst="rect">
            <a:avLst/>
          </a:prstGeom>
          <a:noFill/>
          <a:ln w="9525">
            <a:noFill/>
          </a:ln>
        </p:spPr>
        <p:txBody>
          <a:bodyPr wrap="none" anchor="t">
            <a:spAutoFit/>
          </a:bodyPr>
          <a:p>
            <a:r>
              <a:rPr lang="en-US" altLang="zh-CN" sz="2400">
                <a:solidFill>
                  <a:srgbClr val="FF0000"/>
                </a:solidFill>
                <a:latin typeface="Arial" panose="020B0604020202020204" pitchFamily="34" charset="0"/>
                <a:ea typeface="宋体" panose="02010600030101010101" pitchFamily="2" charset="-122"/>
              </a:rPr>
              <a:t>whose</a:t>
            </a:r>
            <a:endParaRPr lang="en-US" altLang="zh-CN" sz="2400">
              <a:solidFill>
                <a:srgbClr val="FF0000"/>
              </a:solidFill>
              <a:latin typeface="Arial" panose="020B0604020202020204" pitchFamily="34" charset="0"/>
              <a:ea typeface="宋体" panose="02010600030101010101" pitchFamily="2" charset="-122"/>
            </a:endParaRPr>
          </a:p>
        </p:txBody>
      </p:sp>
      <p:sp>
        <p:nvSpPr>
          <p:cNvPr id="36875" name="文本框 394259"/>
          <p:cNvSpPr txBox="1"/>
          <p:nvPr/>
        </p:nvSpPr>
        <p:spPr>
          <a:xfrm>
            <a:off x="323850" y="4652963"/>
            <a:ext cx="7710488" cy="457200"/>
          </a:xfrm>
          <a:prstGeom prst="rect">
            <a:avLst/>
          </a:prstGeom>
          <a:noFill/>
          <a:ln w="9525">
            <a:noFill/>
          </a:ln>
        </p:spPr>
        <p:txBody>
          <a:bodyPr anchor="t">
            <a:spAutoFit/>
          </a:bodyPr>
          <a:p>
            <a:r>
              <a:rPr lang="en-US" altLang="zh-CN" sz="2400">
                <a:latin typeface="Arial" panose="020B0604020202020204" pitchFamily="34" charset="0"/>
                <a:ea typeface="宋体" panose="02010600030101010101" pitchFamily="2" charset="-122"/>
              </a:rPr>
              <a:t>4.Rose lives in a </a:t>
            </a:r>
            <a:r>
              <a:rPr lang="en-US" altLang="zh-CN" sz="2400">
                <a:solidFill>
                  <a:schemeClr val="accent2"/>
                </a:solidFill>
                <a:latin typeface="Arial" panose="020B0604020202020204" pitchFamily="34" charset="0"/>
                <a:ea typeface="宋体" panose="02010600030101010101" pitchFamily="2" charset="-122"/>
              </a:rPr>
              <a:t>room</a:t>
            </a:r>
            <a:r>
              <a:rPr lang="en-US" altLang="zh-CN" sz="2400">
                <a:latin typeface="Arial" panose="020B0604020202020204" pitchFamily="34" charset="0"/>
                <a:ea typeface="宋体" panose="02010600030101010101" pitchFamily="2" charset="-122"/>
              </a:rPr>
              <a:t>.    </a:t>
            </a:r>
            <a:r>
              <a:rPr lang="en-US" altLang="zh-CN" sz="2400">
                <a:solidFill>
                  <a:schemeClr val="accent2"/>
                </a:solidFill>
                <a:latin typeface="Arial" panose="020B0604020202020204" pitchFamily="34" charset="0"/>
                <a:ea typeface="宋体" panose="02010600030101010101" pitchFamily="2" charset="-122"/>
              </a:rPr>
              <a:t>Its</a:t>
            </a:r>
            <a:r>
              <a:rPr lang="en-US" altLang="zh-CN" sz="2400">
                <a:latin typeface="Arial" panose="020B0604020202020204" pitchFamily="34" charset="0"/>
                <a:ea typeface="宋体" panose="02010600030101010101" pitchFamily="2" charset="-122"/>
              </a:rPr>
              <a:t> window faces south.</a:t>
            </a:r>
            <a:endParaRPr lang="en-US" altLang="zh-CN" sz="2400">
              <a:latin typeface="Arial" panose="020B0604020202020204" pitchFamily="34" charset="0"/>
              <a:ea typeface="宋体" panose="02010600030101010101" pitchFamily="2" charset="-122"/>
            </a:endParaRPr>
          </a:p>
        </p:txBody>
      </p:sp>
      <p:sp>
        <p:nvSpPr>
          <p:cNvPr id="36876" name="文本框 394260"/>
          <p:cNvSpPr txBox="1"/>
          <p:nvPr/>
        </p:nvSpPr>
        <p:spPr>
          <a:xfrm>
            <a:off x="323850" y="5300663"/>
            <a:ext cx="7891463" cy="457200"/>
          </a:xfrm>
          <a:prstGeom prst="rect">
            <a:avLst/>
          </a:prstGeom>
          <a:solidFill>
            <a:schemeClr val="bg1"/>
          </a:solidFill>
          <a:ln w="9525">
            <a:noFill/>
          </a:ln>
        </p:spPr>
        <p:txBody>
          <a:bodyPr wrap="none" anchor="t">
            <a:spAutoFit/>
          </a:bodyPr>
          <a:p>
            <a:r>
              <a:rPr lang="en-US" altLang="zh-CN" sz="2400">
                <a:latin typeface="Arial" panose="020B0604020202020204" pitchFamily="34" charset="0"/>
                <a:ea typeface="宋体" panose="02010600030101010101" pitchFamily="2" charset="-122"/>
              </a:rPr>
              <a:t>= Rose lives in a room ________ window faces south</a:t>
            </a:r>
            <a:r>
              <a:rPr lang="en-US" altLang="zh-CN" sz="1800">
                <a:latin typeface="Arial" panose="020B0604020202020204" pitchFamily="34" charset="0"/>
                <a:ea typeface="宋体" panose="02010600030101010101" pitchFamily="2" charset="-122"/>
              </a:rPr>
              <a:t>.</a:t>
            </a:r>
            <a:endParaRPr lang="en-US" altLang="zh-CN" sz="1800">
              <a:latin typeface="Arial" panose="020B0604020202020204" pitchFamily="34" charset="0"/>
              <a:ea typeface="宋体" panose="02010600030101010101" pitchFamily="2" charset="-122"/>
            </a:endParaRPr>
          </a:p>
        </p:txBody>
      </p:sp>
      <p:sp>
        <p:nvSpPr>
          <p:cNvPr id="394262" name="文本框 394261"/>
          <p:cNvSpPr txBox="1"/>
          <p:nvPr/>
        </p:nvSpPr>
        <p:spPr>
          <a:xfrm>
            <a:off x="3851275" y="5229225"/>
            <a:ext cx="1131888" cy="457200"/>
          </a:xfrm>
          <a:prstGeom prst="rect">
            <a:avLst/>
          </a:prstGeom>
          <a:noFill/>
          <a:ln w="9525">
            <a:noFill/>
          </a:ln>
        </p:spPr>
        <p:txBody>
          <a:bodyPr wrap="none" anchor="t">
            <a:spAutoFit/>
          </a:bodyPr>
          <a:p>
            <a:r>
              <a:rPr lang="en-US" altLang="zh-CN" sz="2400">
                <a:solidFill>
                  <a:srgbClr val="FF0000"/>
                </a:solidFill>
                <a:latin typeface="Arial" panose="020B0604020202020204" pitchFamily="34" charset="0"/>
                <a:ea typeface="宋体" panose="02010600030101010101" pitchFamily="2" charset="-122"/>
              </a:rPr>
              <a:t>whose</a:t>
            </a:r>
            <a:endParaRPr lang="en-US" altLang="zh-CN" sz="2400">
              <a:solidFill>
                <a:srgbClr val="FF0000"/>
              </a:solidFill>
              <a:latin typeface="Arial" panose="020B0604020202020204" pitchFamily="34" charset="0"/>
              <a:ea typeface="宋体" panose="02010600030101010101" pitchFamily="2" charset="-122"/>
            </a:endParaRPr>
          </a:p>
        </p:txBody>
      </p:sp>
      <p:sp>
        <p:nvSpPr>
          <p:cNvPr id="36878"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94252"/>
                                        </p:tgtEl>
                                        <p:attrNameLst>
                                          <p:attrName>style.visibility</p:attrName>
                                        </p:attrNameLst>
                                      </p:cBhvr>
                                      <p:to>
                                        <p:strVal val="visible"/>
                                      </p:to>
                                    </p:set>
                                    <p:anim by="(-#ppt_w*2)" calcmode="lin" valueType="num">
                                      <p:cBhvr rctx="PPT">
                                        <p:cTn id="7" dur="500" autoRev="1" fill="hold">
                                          <p:stCondLst>
                                            <p:cond delay="0"/>
                                          </p:stCondLst>
                                        </p:cTn>
                                        <p:tgtEl>
                                          <p:spTgt spid="394252"/>
                                        </p:tgtEl>
                                        <p:attrNameLst>
                                          <p:attrName>ppt_w</p:attrName>
                                        </p:attrNameLst>
                                      </p:cBhvr>
                                    </p:anim>
                                    <p:anim by="(#ppt_w*0.50)" calcmode="lin" valueType="num">
                                      <p:cBhvr>
                                        <p:cTn id="8" dur="500" decel="50000" autoRev="1" fill="hold">
                                          <p:stCondLst>
                                            <p:cond delay="0"/>
                                          </p:stCondLst>
                                        </p:cTn>
                                        <p:tgtEl>
                                          <p:spTgt spid="394252"/>
                                        </p:tgtEl>
                                        <p:attrNameLst>
                                          <p:attrName>ppt_x</p:attrName>
                                        </p:attrNameLst>
                                      </p:cBhvr>
                                    </p:anim>
                                    <p:anim from="(-#ppt_h/2)" to="(#ppt_y)" calcmode="lin" valueType="num">
                                      <p:cBhvr>
                                        <p:cTn id="9" dur="1000" fill="hold">
                                          <p:stCondLst>
                                            <p:cond delay="0"/>
                                          </p:stCondLst>
                                        </p:cTn>
                                        <p:tgtEl>
                                          <p:spTgt spid="394252"/>
                                        </p:tgtEl>
                                        <p:attrNameLst>
                                          <p:attrName>ppt_y</p:attrName>
                                        </p:attrNameLst>
                                      </p:cBhvr>
                                    </p:anim>
                                    <p:animRot by="21600000">
                                      <p:cBhvr>
                                        <p:cTn id="10" dur="1000" fill="hold">
                                          <p:stCondLst>
                                            <p:cond delay="0"/>
                                          </p:stCondLst>
                                        </p:cTn>
                                        <p:tgtEl>
                                          <p:spTgt spid="39425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394253"/>
                                        </p:tgtEl>
                                        <p:attrNameLst>
                                          <p:attrName>style.visibility</p:attrName>
                                        </p:attrNameLst>
                                      </p:cBhvr>
                                      <p:to>
                                        <p:strVal val="visible"/>
                                      </p:to>
                                    </p:set>
                                    <p:animEffect transition="in" filter="wipe(down)">
                                      <p:cBhvr>
                                        <p:cTn id="15" dur="580">
                                          <p:stCondLst>
                                            <p:cond delay="0"/>
                                          </p:stCondLst>
                                        </p:cTn>
                                        <p:tgtEl>
                                          <p:spTgt spid="394253"/>
                                        </p:tgtEl>
                                      </p:cBhvr>
                                    </p:animEffect>
                                    <p:anim calcmode="lin" valueType="num">
                                      <p:cBhvr>
                                        <p:cTn id="16" dur="1822" tmFilter="0,0; 0.14,0.36; 0.43,0.73; 0.71,0.91; 1.0,1.0">
                                          <p:stCondLst>
                                            <p:cond delay="0"/>
                                          </p:stCondLst>
                                        </p:cTn>
                                        <p:tgtEl>
                                          <p:spTgt spid="394253"/>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94253"/>
                                        </p:tgtEl>
                                        <p:attrNameLst>
                                          <p:attrName>ppt_y</p:attrName>
                                        </p:attrNameLst>
                                      </p:cBhvr>
                                      <p:tavLst>
                                        <p:tav tm="0" fmla="#ppt_y-sin(pi*$)/3">
                                          <p:val>
                                            <p:fltVal val="0.500000"/>
                                          </p:val>
                                        </p:tav>
                                        <p:tav tm="100000">
                                          <p:val>
                                            <p:fltVal val="1.000000"/>
                                          </p:val>
                                        </p:tav>
                                      </p:tavLst>
                                    </p:anim>
                                    <p:anim calcmode="lin" valueType="num">
                                      <p:cBhvr>
                                        <p:cTn id="18" dur="664" tmFilter="0, 0; 0.125,0.2665; 0.25,0.4; 0.375,0.465; 0.5,0.5;  0.625,0.535; 0.75,0.6; 0.875,0.7335; 1,1">
                                          <p:stCondLst>
                                            <p:cond delay="664"/>
                                          </p:stCondLst>
                                        </p:cTn>
                                        <p:tgtEl>
                                          <p:spTgt spid="394253"/>
                                        </p:tgtEl>
                                        <p:attrNameLst>
                                          <p:attrName>ppt_y</p:attrName>
                                        </p:attrNameLst>
                                      </p:cBhvr>
                                      <p:tavLst>
                                        <p:tav tm="0" fmla="#ppt_y-sin(pi*$)/9">
                                          <p:val>
                                            <p:fltVal val="0.000000"/>
                                          </p:val>
                                        </p:tav>
                                        <p:tav tm="100000">
                                          <p:val>
                                            <p:fltVal val="1.000000"/>
                                          </p:val>
                                        </p:tav>
                                      </p:tavLst>
                                    </p:anim>
                                    <p:anim calcmode="lin" valueType="num">
                                      <p:cBhvr>
                                        <p:cTn id="19" dur="332" tmFilter="0, 0; 0.125,0.2665; 0.25,0.4; 0.375,0.465; 0.5,0.5;  0.625,0.535; 0.75,0.6; 0.875,0.7335; 1,1">
                                          <p:stCondLst>
                                            <p:cond delay="1324"/>
                                          </p:stCondLst>
                                        </p:cTn>
                                        <p:tgtEl>
                                          <p:spTgt spid="394253"/>
                                        </p:tgtEl>
                                        <p:attrNameLst>
                                          <p:attrName>ppt_y</p:attrName>
                                        </p:attrNameLst>
                                      </p:cBhvr>
                                      <p:tavLst>
                                        <p:tav tm="0" fmla="#ppt_y-sin(pi*$)/27">
                                          <p:val>
                                            <p:fltVal val="0.000000"/>
                                          </p:val>
                                        </p:tav>
                                        <p:tav tm="100000">
                                          <p:val>
                                            <p:fltVal val="1.000000"/>
                                          </p:val>
                                        </p:tav>
                                      </p:tavLst>
                                    </p:anim>
                                    <p:anim calcmode="lin" valueType="num">
                                      <p:cBhvr>
                                        <p:cTn id="20" dur="164" tmFilter="0, 0; 0.125,0.2665; 0.25,0.4; 0.375,0.465; 0.5,0.5;  0.625,0.535; 0.75,0.6; 0.875,0.7335; 1,1">
                                          <p:stCondLst>
                                            <p:cond delay="1656"/>
                                          </p:stCondLst>
                                        </p:cTn>
                                        <p:tgtEl>
                                          <p:spTgt spid="394253"/>
                                        </p:tgtEl>
                                        <p:attrNameLst>
                                          <p:attrName>ppt_y</p:attrName>
                                        </p:attrNameLst>
                                      </p:cBhvr>
                                      <p:tavLst>
                                        <p:tav tm="0" fmla="#ppt_y-sin(pi*$)/81">
                                          <p:val>
                                            <p:fltVal val="0.000000"/>
                                          </p:val>
                                        </p:tav>
                                        <p:tav tm="100000">
                                          <p:val>
                                            <p:fltVal val="1.000000"/>
                                          </p:val>
                                        </p:tav>
                                      </p:tavLst>
                                    </p:anim>
                                    <p:animScale>
                                      <p:cBhvr>
                                        <p:cTn id="21" dur="26">
                                          <p:stCondLst>
                                            <p:cond delay="650"/>
                                          </p:stCondLst>
                                        </p:cTn>
                                        <p:tgtEl>
                                          <p:spTgt spid="394253"/>
                                        </p:tgtEl>
                                      </p:cBhvr>
                                      <p:to x="100000" y="60000"/>
                                    </p:animScale>
                                    <p:animScale>
                                      <p:cBhvr>
                                        <p:cTn id="22" dur="166" decel="50000">
                                          <p:stCondLst>
                                            <p:cond delay="676"/>
                                          </p:stCondLst>
                                        </p:cTn>
                                        <p:tgtEl>
                                          <p:spTgt spid="394253"/>
                                        </p:tgtEl>
                                      </p:cBhvr>
                                      <p:to x="100000" y="100000"/>
                                    </p:animScale>
                                    <p:animScale>
                                      <p:cBhvr>
                                        <p:cTn id="23" dur="26">
                                          <p:stCondLst>
                                            <p:cond delay="1312"/>
                                          </p:stCondLst>
                                        </p:cTn>
                                        <p:tgtEl>
                                          <p:spTgt spid="394253"/>
                                        </p:tgtEl>
                                      </p:cBhvr>
                                      <p:to x="100000" y="80000"/>
                                    </p:animScale>
                                    <p:animScale>
                                      <p:cBhvr>
                                        <p:cTn id="24" dur="166" decel="50000">
                                          <p:stCondLst>
                                            <p:cond delay="1338"/>
                                          </p:stCondLst>
                                        </p:cTn>
                                        <p:tgtEl>
                                          <p:spTgt spid="394253"/>
                                        </p:tgtEl>
                                      </p:cBhvr>
                                      <p:to x="100000" y="100000"/>
                                    </p:animScale>
                                    <p:animScale>
                                      <p:cBhvr>
                                        <p:cTn id="25" dur="26">
                                          <p:stCondLst>
                                            <p:cond delay="1642"/>
                                          </p:stCondLst>
                                        </p:cTn>
                                        <p:tgtEl>
                                          <p:spTgt spid="394253"/>
                                        </p:tgtEl>
                                      </p:cBhvr>
                                      <p:to x="100000" y="90000"/>
                                    </p:animScale>
                                    <p:animScale>
                                      <p:cBhvr>
                                        <p:cTn id="26" dur="166" decel="50000">
                                          <p:stCondLst>
                                            <p:cond delay="1668"/>
                                          </p:stCondLst>
                                        </p:cTn>
                                        <p:tgtEl>
                                          <p:spTgt spid="394253"/>
                                        </p:tgtEl>
                                      </p:cBhvr>
                                      <p:to x="100000" y="100000"/>
                                    </p:animScale>
                                    <p:animScale>
                                      <p:cBhvr>
                                        <p:cTn id="27" dur="26">
                                          <p:stCondLst>
                                            <p:cond delay="1808"/>
                                          </p:stCondLst>
                                        </p:cTn>
                                        <p:tgtEl>
                                          <p:spTgt spid="394253"/>
                                        </p:tgtEl>
                                      </p:cBhvr>
                                      <p:to x="100000" y="95000"/>
                                    </p:animScale>
                                    <p:animScale>
                                      <p:cBhvr>
                                        <p:cTn id="28" dur="166" decel="50000">
                                          <p:stCondLst>
                                            <p:cond delay="1834"/>
                                          </p:stCondLst>
                                        </p:cTn>
                                        <p:tgtEl>
                                          <p:spTgt spid="394253"/>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51" presetClass="entr" presetSubtype="0" fill="hold" grpId="0" nodeType="clickEffect">
                                  <p:stCondLst>
                                    <p:cond delay="0"/>
                                  </p:stCondLst>
                                  <p:childTnLst>
                                    <p:set>
                                      <p:cBhvr>
                                        <p:cTn id="32" dur="1" fill="hold">
                                          <p:stCondLst>
                                            <p:cond delay="0"/>
                                          </p:stCondLst>
                                        </p:cTn>
                                        <p:tgtEl>
                                          <p:spTgt spid="394259"/>
                                        </p:tgtEl>
                                        <p:attrNameLst>
                                          <p:attrName>style.visibility</p:attrName>
                                        </p:attrNameLst>
                                      </p:cBhvr>
                                      <p:to>
                                        <p:strVal val="visible"/>
                                      </p:to>
                                    </p:set>
                                    <p:animEffect transition="in" filter="fade">
                                      <p:cBhvr>
                                        <p:cTn id="33" dur="770" decel="100000"/>
                                        <p:tgtEl>
                                          <p:spTgt spid="394259"/>
                                        </p:tgtEl>
                                      </p:cBhvr>
                                    </p:animEffect>
                                    <p:animScale>
                                      <p:cBhvr>
                                        <p:cTn id="34" dur="770" decel="100000"/>
                                        <p:tgtEl>
                                          <p:spTgt spid="394259"/>
                                        </p:tgtEl>
                                      </p:cBhvr>
                                      <p:from x="10000" y="10000"/>
                                      <p:to x="200000" y="450000"/>
                                    </p:animScale>
                                    <p:animScale>
                                      <p:cBhvr>
                                        <p:cTn id="35" dur="1230" accel="100000" fill="hold">
                                          <p:stCondLst>
                                            <p:cond delay="770"/>
                                          </p:stCondLst>
                                        </p:cTn>
                                        <p:tgtEl>
                                          <p:spTgt spid="394259"/>
                                        </p:tgtEl>
                                      </p:cBhvr>
                                      <p:from x="200000" y="450000"/>
                                      <p:to x="100000" y="100000"/>
                                    </p:animScale>
                                    <p:set>
                                      <p:cBhvr>
                                        <p:cTn id="36" dur="770" fill="hold"/>
                                        <p:tgtEl>
                                          <p:spTgt spid="394259"/>
                                        </p:tgtEl>
                                        <p:attrNameLst>
                                          <p:attrName>ppt_x</p:attrName>
                                        </p:attrNameLst>
                                      </p:cBhvr>
                                      <p:to>
                                        <p:strVal val="(0.5)"/>
                                      </p:to>
                                    </p:set>
                                    <p:anim from="(0.5)" to="(#ppt_x)" calcmode="lin" valueType="num">
                                      <p:cBhvr>
                                        <p:cTn id="37" dur="1230" accel="100000" fill="hold">
                                          <p:stCondLst>
                                            <p:cond delay="770"/>
                                          </p:stCondLst>
                                        </p:cTn>
                                        <p:tgtEl>
                                          <p:spTgt spid="394259"/>
                                        </p:tgtEl>
                                        <p:attrNameLst>
                                          <p:attrName>ppt_x</p:attrName>
                                        </p:attrNameLst>
                                      </p:cBhvr>
                                    </p:anim>
                                    <p:set>
                                      <p:cBhvr>
                                        <p:cTn id="38" dur="770" fill="hold"/>
                                        <p:tgtEl>
                                          <p:spTgt spid="394259"/>
                                        </p:tgtEl>
                                        <p:attrNameLst>
                                          <p:attrName>ppt_y</p:attrName>
                                        </p:attrNameLst>
                                      </p:cBhvr>
                                      <p:to>
                                        <p:strVal val="(#ppt_y+0.4)"/>
                                      </p:to>
                                    </p:set>
                                    <p:anim from="(#ppt_y+0.4)" to="(#ppt_y)" calcmode="lin" valueType="num">
                                      <p:cBhvr>
                                        <p:cTn id="39" dur="1230" accel="100000" fill="hold">
                                          <p:stCondLst>
                                            <p:cond delay="770"/>
                                          </p:stCondLst>
                                        </p:cTn>
                                        <p:tgtEl>
                                          <p:spTgt spid="394259"/>
                                        </p:tgtEl>
                                        <p:attrNameLst>
                                          <p:attrName>ppt_y</p:attrName>
                                        </p:attrNameLst>
                                      </p:cBhvr>
                                    </p:anim>
                                  </p:childTnLst>
                                </p:cTn>
                              </p:par>
                            </p:childTnLst>
                          </p:cTn>
                        </p:par>
                      </p:childTnLst>
                    </p:cTn>
                  </p:par>
                  <p:par>
                    <p:cTn id="40" fill="hold">
                      <p:stCondLst>
                        <p:cond delay="indefinite"/>
                      </p:stCondLst>
                      <p:childTnLst>
                        <p:par>
                          <p:cTn id="41" fill="hold">
                            <p:stCondLst>
                              <p:cond delay="0"/>
                            </p:stCondLst>
                            <p:childTnLst>
                              <p:par>
                                <p:cTn id="42" presetID="56" presetClass="entr" presetSubtype="0" fill="hold" grpId="0" nodeType="clickEffect">
                                  <p:stCondLst>
                                    <p:cond delay="0"/>
                                  </p:stCondLst>
                                  <p:iterate type="lt">
                                    <p:tmPct val="10000"/>
                                  </p:iterate>
                                  <p:childTnLst>
                                    <p:set>
                                      <p:cBhvr>
                                        <p:cTn id="43" dur="1" fill="hold">
                                          <p:stCondLst>
                                            <p:cond delay="0"/>
                                          </p:stCondLst>
                                        </p:cTn>
                                        <p:tgtEl>
                                          <p:spTgt spid="394262"/>
                                        </p:tgtEl>
                                        <p:attrNameLst>
                                          <p:attrName>style.visibility</p:attrName>
                                        </p:attrNameLst>
                                      </p:cBhvr>
                                      <p:to>
                                        <p:strVal val="visible"/>
                                      </p:to>
                                    </p:set>
                                    <p:anim by="(-#ppt_w*2)" calcmode="lin" valueType="num">
                                      <p:cBhvr rctx="PPT">
                                        <p:cTn id="44" dur="500" autoRev="1" fill="hold">
                                          <p:stCondLst>
                                            <p:cond delay="0"/>
                                          </p:stCondLst>
                                        </p:cTn>
                                        <p:tgtEl>
                                          <p:spTgt spid="394262"/>
                                        </p:tgtEl>
                                        <p:attrNameLst>
                                          <p:attrName>ppt_w</p:attrName>
                                        </p:attrNameLst>
                                      </p:cBhvr>
                                    </p:anim>
                                    <p:anim by="(#ppt_w*0.50)" calcmode="lin" valueType="num">
                                      <p:cBhvr>
                                        <p:cTn id="45" dur="500" decel="50000" autoRev="1" fill="hold">
                                          <p:stCondLst>
                                            <p:cond delay="0"/>
                                          </p:stCondLst>
                                        </p:cTn>
                                        <p:tgtEl>
                                          <p:spTgt spid="394262"/>
                                        </p:tgtEl>
                                        <p:attrNameLst>
                                          <p:attrName>ppt_x</p:attrName>
                                        </p:attrNameLst>
                                      </p:cBhvr>
                                    </p:anim>
                                    <p:anim from="(-#ppt_h/2)" to="(#ppt_y)" calcmode="lin" valueType="num">
                                      <p:cBhvr>
                                        <p:cTn id="46" dur="1000" fill="hold">
                                          <p:stCondLst>
                                            <p:cond delay="0"/>
                                          </p:stCondLst>
                                        </p:cTn>
                                        <p:tgtEl>
                                          <p:spTgt spid="394262"/>
                                        </p:tgtEl>
                                        <p:attrNameLst>
                                          <p:attrName>ppt_y</p:attrName>
                                        </p:attrNameLst>
                                      </p:cBhvr>
                                    </p:anim>
                                    <p:animRot by="21600000">
                                      <p:cBhvr>
                                        <p:cTn id="47" dur="1000" fill="hold">
                                          <p:stCondLst>
                                            <p:cond delay="0"/>
                                          </p:stCondLst>
                                        </p:cTn>
                                        <p:tgtEl>
                                          <p:spTgt spid="3942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52" grpId="0"/>
      <p:bldP spid="394253" grpId="0"/>
      <p:bldP spid="394259" grpId="0"/>
      <p:bldP spid="39426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89" name="文本框 451585"/>
          <p:cNvSpPr txBox="1"/>
          <p:nvPr/>
        </p:nvSpPr>
        <p:spPr>
          <a:xfrm>
            <a:off x="179388" y="476250"/>
            <a:ext cx="9144000" cy="457200"/>
          </a:xfrm>
          <a:prstGeom prst="rect">
            <a:avLst/>
          </a:prstGeom>
          <a:noFill/>
          <a:ln w="9525">
            <a:noFill/>
          </a:ln>
        </p:spPr>
        <p:txBody>
          <a:bodyPr anchor="t">
            <a:spAutoFit/>
          </a:bodyPr>
          <a:p>
            <a:r>
              <a:rPr lang="en-US" altLang="zh-CN" sz="2400">
                <a:latin typeface="Arial" panose="020B0604020202020204" pitchFamily="34" charset="0"/>
                <a:ea typeface="宋体" panose="02010600030101010101" pitchFamily="2" charset="-122"/>
              </a:rPr>
              <a:t> 1.</a:t>
            </a:r>
            <a:r>
              <a:rPr lang="en-US" altLang="zh-CN" sz="2400">
                <a:solidFill>
                  <a:schemeClr val="accent2"/>
                </a:solidFill>
                <a:latin typeface="Arial" panose="020B0604020202020204" pitchFamily="34" charset="0"/>
                <a:ea typeface="宋体" panose="02010600030101010101" pitchFamily="2" charset="-122"/>
              </a:rPr>
              <a:t>The man </a:t>
            </a:r>
            <a:r>
              <a:rPr lang="en-US" altLang="zh-CN" sz="2400">
                <a:latin typeface="Arial" panose="020B0604020202020204" pitchFamily="34" charset="0"/>
                <a:ea typeface="宋体" panose="02010600030101010101" pitchFamily="2" charset="-122"/>
              </a:rPr>
              <a:t>was in the USA.  He wanted to see </a:t>
            </a:r>
            <a:r>
              <a:rPr lang="en-US" altLang="zh-CN" sz="2400">
                <a:solidFill>
                  <a:schemeClr val="accent2"/>
                </a:solidFill>
                <a:latin typeface="Arial" panose="020B0604020202020204" pitchFamily="34" charset="0"/>
                <a:ea typeface="宋体" panose="02010600030101010101" pitchFamily="2" charset="-122"/>
              </a:rPr>
              <a:t>the man</a:t>
            </a:r>
            <a:r>
              <a:rPr lang="en-US" altLang="zh-CN" sz="2400">
                <a:latin typeface="Arial" panose="020B0604020202020204" pitchFamily="34" charset="0"/>
                <a:ea typeface="宋体" panose="02010600030101010101" pitchFamily="2" charset="-122"/>
              </a:rPr>
              <a:t>. </a:t>
            </a:r>
            <a:r>
              <a:rPr lang="en-US" altLang="zh-CN" sz="2400">
                <a:solidFill>
                  <a:srgbClr val="FF0000"/>
                </a:solidFill>
                <a:latin typeface="Arial" panose="020B0604020202020204" pitchFamily="34" charset="0"/>
                <a:ea typeface="宋体" panose="02010600030101010101" pitchFamily="2" charset="-122"/>
              </a:rPr>
              <a:t>  </a:t>
            </a:r>
            <a:endParaRPr lang="en-US" altLang="zh-CN" sz="2400">
              <a:solidFill>
                <a:srgbClr val="FF0000"/>
              </a:solidFill>
              <a:latin typeface="Arial" panose="020B0604020202020204" pitchFamily="34" charset="0"/>
              <a:ea typeface="宋体" panose="02010600030101010101" pitchFamily="2" charset="-122"/>
            </a:endParaRPr>
          </a:p>
        </p:txBody>
      </p:sp>
      <p:sp>
        <p:nvSpPr>
          <p:cNvPr id="37890" name="文本框 451586"/>
          <p:cNvSpPr txBox="1"/>
          <p:nvPr/>
        </p:nvSpPr>
        <p:spPr>
          <a:xfrm>
            <a:off x="250825" y="1052513"/>
            <a:ext cx="8302625" cy="457200"/>
          </a:xfrm>
          <a:prstGeom prst="rect">
            <a:avLst/>
          </a:prstGeom>
          <a:solidFill>
            <a:schemeClr val="bg1"/>
          </a:solid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 The </a:t>
            </a:r>
            <a:r>
              <a:rPr lang="en-US" altLang="zh-CN" sz="2400">
                <a:solidFill>
                  <a:schemeClr val="accent2"/>
                </a:solidFill>
                <a:latin typeface="Times New Roman" panose="02020603050405020304" pitchFamily="18" charset="0"/>
                <a:ea typeface="宋体" panose="02010600030101010101" pitchFamily="2" charset="-122"/>
              </a:rPr>
              <a:t>man</a:t>
            </a:r>
            <a:r>
              <a:rPr lang="en-US" altLang="zh-CN" sz="2400">
                <a:latin typeface="Times New Roman" panose="02020603050405020304" pitchFamily="18" charset="0"/>
                <a:ea typeface="宋体" panose="02010600030101010101" pitchFamily="2" charset="-122"/>
              </a:rPr>
              <a:t> ______________   he wanted to see was in the USA.</a:t>
            </a:r>
            <a:endParaRPr lang="en-US" altLang="zh-CN" sz="2400">
              <a:latin typeface="Times New Roman" panose="02020603050405020304" pitchFamily="18" charset="0"/>
              <a:ea typeface="宋体" panose="02010600030101010101" pitchFamily="2" charset="-122"/>
            </a:endParaRPr>
          </a:p>
        </p:txBody>
      </p:sp>
      <p:sp>
        <p:nvSpPr>
          <p:cNvPr id="37891" name="文本框 451587"/>
          <p:cNvSpPr txBox="1"/>
          <p:nvPr/>
        </p:nvSpPr>
        <p:spPr>
          <a:xfrm>
            <a:off x="395288" y="1916113"/>
            <a:ext cx="6618287" cy="457200"/>
          </a:xfrm>
          <a:prstGeom prst="rect">
            <a:avLst/>
          </a:prstGeom>
          <a:noFill/>
          <a:ln w="9525">
            <a:noFill/>
          </a:ln>
        </p:spPr>
        <p:txBody>
          <a:bodyPr wrap="none" anchor="t">
            <a:spAutoFit/>
          </a:bodyPr>
          <a:p>
            <a:r>
              <a:rPr lang="en-US" altLang="zh-CN" sz="2400">
                <a:latin typeface="Arial" panose="020B0604020202020204" pitchFamily="34" charset="0"/>
                <a:ea typeface="宋体" panose="02010600030101010101" pitchFamily="2" charset="-122"/>
              </a:rPr>
              <a:t>2.Have you seen </a:t>
            </a:r>
            <a:r>
              <a:rPr lang="en-US" altLang="zh-CN" sz="2400">
                <a:solidFill>
                  <a:schemeClr val="accent2"/>
                </a:solidFill>
                <a:latin typeface="Arial" panose="020B0604020202020204" pitchFamily="34" charset="0"/>
                <a:ea typeface="宋体" panose="02010600030101010101" pitchFamily="2" charset="-122"/>
              </a:rPr>
              <a:t>the film</a:t>
            </a:r>
            <a:r>
              <a:rPr lang="en-US" altLang="zh-CN" sz="2400">
                <a:latin typeface="Arial" panose="020B0604020202020204" pitchFamily="34" charset="0"/>
                <a:ea typeface="宋体" panose="02010600030101010101" pitchFamily="2" charset="-122"/>
              </a:rPr>
              <a:t>?</a:t>
            </a:r>
            <a:r>
              <a:rPr lang="en-US" altLang="zh-CN" sz="2400">
                <a:solidFill>
                  <a:srgbClr val="FF0000"/>
                </a:solidFill>
                <a:latin typeface="Arial" panose="020B0604020202020204" pitchFamily="34" charset="0"/>
                <a:ea typeface="宋体" panose="02010600030101010101" pitchFamily="2" charset="-122"/>
              </a:rPr>
              <a:t> </a:t>
            </a:r>
            <a:r>
              <a:rPr lang="en-US" altLang="zh-CN" sz="2400">
                <a:latin typeface="Arial" panose="020B0604020202020204" pitchFamily="34" charset="0"/>
                <a:ea typeface="宋体" panose="02010600030101010101" pitchFamily="2" charset="-122"/>
              </a:rPr>
              <a:t>I saw </a:t>
            </a:r>
            <a:r>
              <a:rPr lang="en-US" altLang="zh-CN" sz="2400">
                <a:solidFill>
                  <a:schemeClr val="accent2"/>
                </a:solidFill>
                <a:latin typeface="Arial" panose="020B0604020202020204" pitchFamily="34" charset="0"/>
                <a:ea typeface="宋体" panose="02010600030101010101" pitchFamily="2" charset="-122"/>
              </a:rPr>
              <a:t>it</a:t>
            </a:r>
            <a:r>
              <a:rPr lang="en-US" altLang="zh-CN" sz="2400">
                <a:latin typeface="Arial" panose="020B0604020202020204" pitchFamily="34" charset="0"/>
                <a:ea typeface="宋体" panose="02010600030101010101" pitchFamily="2" charset="-122"/>
              </a:rPr>
              <a:t> yesterday.</a:t>
            </a:r>
            <a:endParaRPr lang="en-US" altLang="zh-CN" sz="2400">
              <a:latin typeface="Arial" panose="020B0604020202020204" pitchFamily="34" charset="0"/>
              <a:ea typeface="宋体" panose="02010600030101010101" pitchFamily="2" charset="-122"/>
            </a:endParaRPr>
          </a:p>
        </p:txBody>
      </p:sp>
      <p:sp>
        <p:nvSpPr>
          <p:cNvPr id="37892" name="文本框 451588"/>
          <p:cNvSpPr txBox="1"/>
          <p:nvPr/>
        </p:nvSpPr>
        <p:spPr>
          <a:xfrm>
            <a:off x="323850" y="2492375"/>
            <a:ext cx="8310563" cy="457200"/>
          </a:xfrm>
          <a:prstGeom prst="rect">
            <a:avLst/>
          </a:prstGeom>
          <a:solidFill>
            <a:schemeClr val="bg1"/>
          </a:solidFill>
          <a:ln w="9525">
            <a:noFill/>
          </a:ln>
        </p:spPr>
        <p:txBody>
          <a:bodyPr wrap="none" anchor="t">
            <a:spAutoFit/>
          </a:bodyPr>
          <a:p>
            <a:r>
              <a:rPr lang="en-US" altLang="zh-CN" sz="2400">
                <a:latin typeface="Arial" panose="020B0604020202020204" pitchFamily="34" charset="0"/>
                <a:ea typeface="宋体" panose="02010600030101010101" pitchFamily="2" charset="-122"/>
              </a:rPr>
              <a:t>= Have you seem the </a:t>
            </a:r>
            <a:r>
              <a:rPr lang="en-US" altLang="zh-CN" sz="2400">
                <a:solidFill>
                  <a:schemeClr val="accent2"/>
                </a:solidFill>
                <a:latin typeface="Arial" panose="020B0604020202020204" pitchFamily="34" charset="0"/>
                <a:ea typeface="宋体" panose="02010600030101010101" pitchFamily="2" charset="-122"/>
              </a:rPr>
              <a:t>film</a:t>
            </a:r>
            <a:r>
              <a:rPr lang="en-US" altLang="zh-CN" sz="2400">
                <a:latin typeface="Arial" panose="020B0604020202020204" pitchFamily="34" charset="0"/>
                <a:ea typeface="宋体" panose="02010600030101010101" pitchFamily="2" charset="-122"/>
              </a:rPr>
              <a:t> ___________ I saw yesterday?</a:t>
            </a:r>
            <a:endParaRPr lang="en-US" altLang="zh-CN" sz="2400">
              <a:latin typeface="Arial" panose="020B0604020202020204" pitchFamily="34" charset="0"/>
              <a:ea typeface="宋体" panose="02010600030101010101" pitchFamily="2" charset="-122"/>
            </a:endParaRPr>
          </a:p>
        </p:txBody>
      </p:sp>
      <p:sp>
        <p:nvSpPr>
          <p:cNvPr id="37893" name="文本框 451589"/>
          <p:cNvSpPr txBox="1"/>
          <p:nvPr/>
        </p:nvSpPr>
        <p:spPr>
          <a:xfrm>
            <a:off x="1812925" y="174625"/>
            <a:ext cx="184150" cy="366713"/>
          </a:xfrm>
          <a:prstGeom prst="rect">
            <a:avLst/>
          </a:prstGeom>
          <a:noFill/>
          <a:ln w="9525">
            <a:noFill/>
          </a:ln>
        </p:spPr>
        <p:txBody>
          <a:bodyPr wrap="none" anchor="t">
            <a:spAutoFit/>
          </a:bodyPr>
          <a:p>
            <a:endParaRPr lang="zh-CN" altLang="en-US" sz="1800" dirty="0">
              <a:latin typeface="Arial" panose="020B0604020202020204" pitchFamily="34" charset="0"/>
              <a:ea typeface="宋体" panose="02010600030101010101" pitchFamily="2" charset="-122"/>
            </a:endParaRPr>
          </a:p>
        </p:txBody>
      </p:sp>
      <p:sp>
        <p:nvSpPr>
          <p:cNvPr id="37894" name="文本框 451590"/>
          <p:cNvSpPr txBox="1"/>
          <p:nvPr/>
        </p:nvSpPr>
        <p:spPr>
          <a:xfrm>
            <a:off x="1692275" y="908050"/>
            <a:ext cx="2566988" cy="457200"/>
          </a:xfrm>
          <a:prstGeom prst="rect">
            <a:avLst/>
          </a:prstGeom>
          <a:noFill/>
          <a:ln w="9525">
            <a:noFill/>
          </a:ln>
        </p:spPr>
        <p:txBody>
          <a:bodyPr wrap="none" anchor="t">
            <a:spAutoFit/>
          </a:bodyPr>
          <a:p>
            <a:r>
              <a:rPr lang="en-US" altLang="zh-CN" sz="2400">
                <a:solidFill>
                  <a:srgbClr val="FF0000"/>
                </a:solidFill>
                <a:latin typeface="Arial" panose="020B0604020202020204" pitchFamily="34" charset="0"/>
                <a:ea typeface="宋体" panose="02010600030101010101" pitchFamily="2" charset="-122"/>
              </a:rPr>
              <a:t>who/ whom/ that</a:t>
            </a:r>
            <a:endParaRPr lang="en-US" altLang="zh-CN" sz="2400">
              <a:solidFill>
                <a:srgbClr val="FF0000"/>
              </a:solidFill>
              <a:latin typeface="Arial" panose="020B0604020202020204" pitchFamily="34" charset="0"/>
              <a:ea typeface="宋体" panose="02010600030101010101" pitchFamily="2" charset="-122"/>
            </a:endParaRPr>
          </a:p>
        </p:txBody>
      </p:sp>
      <p:sp>
        <p:nvSpPr>
          <p:cNvPr id="37895" name="文本框 451591"/>
          <p:cNvSpPr txBox="1"/>
          <p:nvPr/>
        </p:nvSpPr>
        <p:spPr>
          <a:xfrm>
            <a:off x="4067175" y="2492375"/>
            <a:ext cx="1976438" cy="457200"/>
          </a:xfrm>
          <a:prstGeom prst="rect">
            <a:avLst/>
          </a:prstGeom>
          <a:noFill/>
          <a:ln w="9525">
            <a:noFill/>
          </a:ln>
        </p:spPr>
        <p:txBody>
          <a:bodyPr wrap="none" anchor="t">
            <a:spAutoFit/>
          </a:bodyPr>
          <a:p>
            <a:r>
              <a:rPr lang="en-US" altLang="zh-CN" sz="2400">
                <a:solidFill>
                  <a:srgbClr val="FF0000"/>
                </a:solidFill>
                <a:latin typeface="Arial" panose="020B0604020202020204" pitchFamily="34" charset="0"/>
                <a:ea typeface="宋体" panose="02010600030101010101" pitchFamily="2" charset="-122"/>
              </a:rPr>
              <a:t>(that/ which)</a:t>
            </a:r>
            <a:endParaRPr lang="en-US" altLang="zh-CN" sz="2400">
              <a:solidFill>
                <a:srgbClr val="FF0000"/>
              </a:solidFill>
              <a:latin typeface="Arial" panose="020B0604020202020204" pitchFamily="34" charset="0"/>
              <a:ea typeface="宋体" panose="02010600030101010101" pitchFamily="2" charset="-122"/>
            </a:endParaRPr>
          </a:p>
        </p:txBody>
      </p:sp>
      <p:sp>
        <p:nvSpPr>
          <p:cNvPr id="37896" name="文本框 451592"/>
          <p:cNvSpPr txBox="1"/>
          <p:nvPr/>
        </p:nvSpPr>
        <p:spPr>
          <a:xfrm>
            <a:off x="395288" y="3213100"/>
            <a:ext cx="7913687" cy="457200"/>
          </a:xfrm>
          <a:prstGeom prst="rect">
            <a:avLst/>
          </a:prstGeom>
          <a:noFill/>
          <a:ln w="9525">
            <a:noFill/>
          </a:ln>
        </p:spPr>
        <p:txBody>
          <a:bodyPr wrap="none" anchor="t">
            <a:spAutoFit/>
          </a:bodyPr>
          <a:p>
            <a:r>
              <a:rPr lang="en-US" altLang="zh-CN" sz="2400">
                <a:latin typeface="Arial" panose="020B0604020202020204" pitchFamily="34" charset="0"/>
                <a:ea typeface="宋体" panose="02010600030101010101" pitchFamily="2" charset="-122"/>
              </a:rPr>
              <a:t>3.Do you know </a:t>
            </a:r>
            <a:r>
              <a:rPr lang="en-US" altLang="zh-CN" sz="2400">
                <a:solidFill>
                  <a:schemeClr val="accent2"/>
                </a:solidFill>
                <a:latin typeface="Arial" panose="020B0604020202020204" pitchFamily="34" charset="0"/>
                <a:ea typeface="宋体" panose="02010600030101010101" pitchFamily="2" charset="-122"/>
              </a:rPr>
              <a:t>the girl</a:t>
            </a:r>
            <a:r>
              <a:rPr lang="en-US" altLang="zh-CN" sz="2400">
                <a:latin typeface="Arial" panose="020B0604020202020204" pitchFamily="34" charset="0"/>
                <a:ea typeface="宋体" panose="02010600030101010101" pitchFamily="2" charset="-122"/>
              </a:rPr>
              <a:t>? </a:t>
            </a:r>
            <a:r>
              <a:rPr lang="en-US" altLang="zh-CN" sz="2400">
                <a:solidFill>
                  <a:srgbClr val="FF0000"/>
                </a:solidFill>
                <a:latin typeface="Arial" panose="020B0604020202020204" pitchFamily="34" charset="0"/>
                <a:ea typeface="宋体" panose="02010600030101010101" pitchFamily="2" charset="-122"/>
              </a:rPr>
              <a:t>  </a:t>
            </a:r>
            <a:r>
              <a:rPr lang="en-US" altLang="zh-CN" sz="2400">
                <a:solidFill>
                  <a:schemeClr val="accent2"/>
                </a:solidFill>
                <a:latin typeface="Arial" panose="020B0604020202020204" pitchFamily="34" charset="0"/>
                <a:ea typeface="宋体" panose="02010600030101010101" pitchFamily="2" charset="-122"/>
              </a:rPr>
              <a:t>Her</a:t>
            </a:r>
            <a:r>
              <a:rPr lang="en-US" altLang="zh-CN" sz="2400">
                <a:latin typeface="Arial" panose="020B0604020202020204" pitchFamily="34" charset="0"/>
                <a:ea typeface="宋体" panose="02010600030101010101" pitchFamily="2" charset="-122"/>
              </a:rPr>
              <a:t> mother is talking to Cal.</a:t>
            </a:r>
            <a:endParaRPr lang="en-US" altLang="zh-CN" sz="1800">
              <a:latin typeface="Arial" panose="020B0604020202020204" pitchFamily="34" charset="0"/>
              <a:ea typeface="宋体" panose="02010600030101010101" pitchFamily="2" charset="-122"/>
            </a:endParaRPr>
          </a:p>
        </p:txBody>
      </p:sp>
      <p:sp>
        <p:nvSpPr>
          <p:cNvPr id="37897" name="文本框 451593"/>
          <p:cNvSpPr txBox="1"/>
          <p:nvPr/>
        </p:nvSpPr>
        <p:spPr>
          <a:xfrm>
            <a:off x="395288" y="3789363"/>
            <a:ext cx="8424862" cy="457200"/>
          </a:xfrm>
          <a:prstGeom prst="rect">
            <a:avLst/>
          </a:prstGeom>
          <a:solidFill>
            <a:schemeClr val="bg1"/>
          </a:solidFill>
          <a:ln w="9525">
            <a:noFill/>
          </a:ln>
        </p:spPr>
        <p:txBody>
          <a:bodyPr wrap="none" anchor="t">
            <a:spAutoFit/>
          </a:bodyPr>
          <a:p>
            <a:r>
              <a:rPr lang="en-US" altLang="zh-CN" sz="2400">
                <a:latin typeface="Arial" panose="020B0604020202020204" pitchFamily="34" charset="0"/>
                <a:ea typeface="宋体" panose="02010600030101010101" pitchFamily="2" charset="-122"/>
              </a:rPr>
              <a:t> Do you know the girl ________ mother  is talking to Cal?</a:t>
            </a:r>
            <a:endParaRPr lang="en-US" altLang="zh-CN" sz="2400">
              <a:latin typeface="Arial" panose="020B0604020202020204" pitchFamily="34" charset="0"/>
              <a:ea typeface="宋体" panose="02010600030101010101" pitchFamily="2" charset="-122"/>
            </a:endParaRPr>
          </a:p>
        </p:txBody>
      </p:sp>
      <p:sp>
        <p:nvSpPr>
          <p:cNvPr id="37898" name="文本框 451594"/>
          <p:cNvSpPr txBox="1"/>
          <p:nvPr/>
        </p:nvSpPr>
        <p:spPr>
          <a:xfrm>
            <a:off x="3708400" y="3644900"/>
            <a:ext cx="1131888" cy="457200"/>
          </a:xfrm>
          <a:prstGeom prst="rect">
            <a:avLst/>
          </a:prstGeom>
          <a:noFill/>
          <a:ln w="9525">
            <a:noFill/>
          </a:ln>
        </p:spPr>
        <p:txBody>
          <a:bodyPr wrap="none" anchor="t">
            <a:spAutoFit/>
          </a:bodyPr>
          <a:p>
            <a:r>
              <a:rPr lang="en-US" altLang="zh-CN" sz="2400">
                <a:solidFill>
                  <a:srgbClr val="FF0000"/>
                </a:solidFill>
                <a:latin typeface="Arial" panose="020B0604020202020204" pitchFamily="34" charset="0"/>
                <a:ea typeface="宋体" panose="02010600030101010101" pitchFamily="2" charset="-122"/>
              </a:rPr>
              <a:t>whose</a:t>
            </a:r>
            <a:endParaRPr lang="en-US" altLang="zh-CN" sz="2400">
              <a:solidFill>
                <a:srgbClr val="FF0000"/>
              </a:solidFill>
              <a:latin typeface="Arial" panose="020B0604020202020204" pitchFamily="34" charset="0"/>
              <a:ea typeface="宋体" panose="02010600030101010101" pitchFamily="2" charset="-122"/>
            </a:endParaRPr>
          </a:p>
        </p:txBody>
      </p:sp>
      <p:sp>
        <p:nvSpPr>
          <p:cNvPr id="37899" name="文本框 451595"/>
          <p:cNvSpPr txBox="1"/>
          <p:nvPr/>
        </p:nvSpPr>
        <p:spPr>
          <a:xfrm>
            <a:off x="323850" y="4652963"/>
            <a:ext cx="7710488" cy="457200"/>
          </a:xfrm>
          <a:prstGeom prst="rect">
            <a:avLst/>
          </a:prstGeom>
          <a:noFill/>
          <a:ln w="9525">
            <a:noFill/>
          </a:ln>
        </p:spPr>
        <p:txBody>
          <a:bodyPr anchor="t">
            <a:spAutoFit/>
          </a:bodyPr>
          <a:p>
            <a:r>
              <a:rPr lang="en-US" altLang="zh-CN" sz="2400">
                <a:latin typeface="Arial" panose="020B0604020202020204" pitchFamily="34" charset="0"/>
                <a:ea typeface="宋体" panose="02010600030101010101" pitchFamily="2" charset="-122"/>
              </a:rPr>
              <a:t>4.Rose lives in a </a:t>
            </a:r>
            <a:r>
              <a:rPr lang="en-US" altLang="zh-CN" sz="2400">
                <a:solidFill>
                  <a:schemeClr val="accent2"/>
                </a:solidFill>
                <a:latin typeface="Arial" panose="020B0604020202020204" pitchFamily="34" charset="0"/>
                <a:ea typeface="宋体" panose="02010600030101010101" pitchFamily="2" charset="-122"/>
              </a:rPr>
              <a:t>room</a:t>
            </a:r>
            <a:r>
              <a:rPr lang="en-US" altLang="zh-CN" sz="2400">
                <a:latin typeface="Arial" panose="020B0604020202020204" pitchFamily="34" charset="0"/>
                <a:ea typeface="宋体" panose="02010600030101010101" pitchFamily="2" charset="-122"/>
              </a:rPr>
              <a:t>.    </a:t>
            </a:r>
            <a:r>
              <a:rPr lang="en-US" altLang="zh-CN" sz="2400">
                <a:solidFill>
                  <a:schemeClr val="accent2"/>
                </a:solidFill>
                <a:latin typeface="Arial" panose="020B0604020202020204" pitchFamily="34" charset="0"/>
                <a:ea typeface="宋体" panose="02010600030101010101" pitchFamily="2" charset="-122"/>
              </a:rPr>
              <a:t>Its</a:t>
            </a:r>
            <a:r>
              <a:rPr lang="en-US" altLang="zh-CN" sz="2400">
                <a:latin typeface="Arial" panose="020B0604020202020204" pitchFamily="34" charset="0"/>
                <a:ea typeface="宋体" panose="02010600030101010101" pitchFamily="2" charset="-122"/>
              </a:rPr>
              <a:t> window faces south.</a:t>
            </a:r>
            <a:endParaRPr lang="en-US" altLang="zh-CN" sz="2400">
              <a:latin typeface="Arial" panose="020B0604020202020204" pitchFamily="34" charset="0"/>
              <a:ea typeface="宋体" panose="02010600030101010101" pitchFamily="2" charset="-122"/>
            </a:endParaRPr>
          </a:p>
        </p:txBody>
      </p:sp>
      <p:sp>
        <p:nvSpPr>
          <p:cNvPr id="37900" name="文本框 451596"/>
          <p:cNvSpPr txBox="1"/>
          <p:nvPr/>
        </p:nvSpPr>
        <p:spPr>
          <a:xfrm>
            <a:off x="323850" y="5300663"/>
            <a:ext cx="7891463" cy="457200"/>
          </a:xfrm>
          <a:prstGeom prst="rect">
            <a:avLst/>
          </a:prstGeom>
          <a:solidFill>
            <a:schemeClr val="bg1"/>
          </a:solidFill>
          <a:ln w="9525">
            <a:noFill/>
          </a:ln>
        </p:spPr>
        <p:txBody>
          <a:bodyPr wrap="none" anchor="t">
            <a:spAutoFit/>
          </a:bodyPr>
          <a:p>
            <a:r>
              <a:rPr lang="en-US" altLang="zh-CN" sz="2400">
                <a:latin typeface="Arial" panose="020B0604020202020204" pitchFamily="34" charset="0"/>
                <a:ea typeface="宋体" panose="02010600030101010101" pitchFamily="2" charset="-122"/>
              </a:rPr>
              <a:t>= Rose lives in a room ________ window faces south</a:t>
            </a:r>
            <a:r>
              <a:rPr lang="en-US" altLang="zh-CN" sz="1800">
                <a:latin typeface="Arial" panose="020B0604020202020204" pitchFamily="34" charset="0"/>
                <a:ea typeface="宋体" panose="02010600030101010101" pitchFamily="2" charset="-122"/>
              </a:rPr>
              <a:t>.</a:t>
            </a:r>
            <a:endParaRPr lang="en-US" altLang="zh-CN" sz="1800">
              <a:latin typeface="Arial" panose="020B0604020202020204" pitchFamily="34" charset="0"/>
              <a:ea typeface="宋体" panose="02010600030101010101" pitchFamily="2" charset="-122"/>
            </a:endParaRPr>
          </a:p>
        </p:txBody>
      </p:sp>
      <p:sp>
        <p:nvSpPr>
          <p:cNvPr id="37901" name="文本框 451597"/>
          <p:cNvSpPr txBox="1"/>
          <p:nvPr/>
        </p:nvSpPr>
        <p:spPr>
          <a:xfrm>
            <a:off x="3851275" y="5229225"/>
            <a:ext cx="1131888" cy="457200"/>
          </a:xfrm>
          <a:prstGeom prst="rect">
            <a:avLst/>
          </a:prstGeom>
          <a:noFill/>
          <a:ln w="9525">
            <a:noFill/>
          </a:ln>
        </p:spPr>
        <p:txBody>
          <a:bodyPr wrap="none" anchor="t">
            <a:spAutoFit/>
          </a:bodyPr>
          <a:p>
            <a:r>
              <a:rPr lang="en-US" altLang="zh-CN" sz="2400">
                <a:solidFill>
                  <a:srgbClr val="FF0000"/>
                </a:solidFill>
                <a:latin typeface="Arial" panose="020B0604020202020204" pitchFamily="34" charset="0"/>
                <a:ea typeface="宋体" panose="02010600030101010101" pitchFamily="2" charset="-122"/>
              </a:rPr>
              <a:t>whose</a:t>
            </a:r>
            <a:endParaRPr lang="en-US" altLang="zh-CN" sz="2400">
              <a:solidFill>
                <a:srgbClr val="FF0000"/>
              </a:solidFill>
              <a:latin typeface="Arial" panose="020B0604020202020204" pitchFamily="34" charset="0"/>
              <a:ea typeface="宋体" panose="02010600030101010101" pitchFamily="2" charset="-122"/>
            </a:endParaRPr>
          </a:p>
        </p:txBody>
      </p:sp>
      <p:sp>
        <p:nvSpPr>
          <p:cNvPr id="37902"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8913" name="图片 419845" descr="图片1"/>
          <p:cNvPicPr>
            <a:picLocks noChangeAspect="1"/>
          </p:cNvPicPr>
          <p:nvPr/>
        </p:nvPicPr>
        <p:blipFill>
          <a:blip r:embed="rId1"/>
          <a:stretch>
            <a:fillRect/>
          </a:stretch>
        </p:blipFill>
        <p:spPr>
          <a:xfrm>
            <a:off x="0" y="0"/>
            <a:ext cx="9144000" cy="6858000"/>
          </a:xfrm>
          <a:prstGeom prst="rect">
            <a:avLst/>
          </a:prstGeom>
          <a:noFill/>
          <a:ln w="9525">
            <a:noFill/>
          </a:ln>
        </p:spPr>
      </p:pic>
      <p:sp>
        <p:nvSpPr>
          <p:cNvPr id="419844" name="内容占位符 419843"/>
          <p:cNvSpPr>
            <a:spLocks noGrp="1"/>
          </p:cNvSpPr>
          <p:nvPr>
            <p:ph idx="1"/>
          </p:nvPr>
        </p:nvSpPr>
        <p:spPr>
          <a:ln>
            <a:miter/>
          </a:ln>
        </p:spPr>
        <p:txBody>
          <a:bodyPr wrap="square" lIns="91440" tIns="45720" rIns="91440" bIns="45720" anchor="t"/>
          <a:p>
            <a:pPr marL="0" lvl="0" indent="0" fontAlgn="base">
              <a:buNone/>
            </a:pPr>
            <a:r>
              <a:rPr lang="en-US" altLang="zh-CN" b="1" strike="noStrike" noProof="1"/>
              <a:t>   </a:t>
            </a:r>
            <a:endParaRPr lang="en-US" altLang="zh-CN" b="1" strike="noStrike" noProof="1"/>
          </a:p>
          <a:p>
            <a:pPr lvl="0" fontAlgn="base"/>
            <a:r>
              <a:rPr lang="en-US" altLang="zh-CN" strike="noStrike" noProof="1"/>
              <a:t> </a:t>
            </a:r>
            <a:r>
              <a:rPr lang="en-US" altLang="zh-CN" b="1" strike="noStrike" noProof="1">
                <a:sym typeface="+mn-ea"/>
              </a:rPr>
              <a:t>Correct the sentences:</a:t>
            </a:r>
            <a:endParaRPr lang="en-US" altLang="zh-CN" strike="noStrike" noProof="1"/>
          </a:p>
        </p:txBody>
      </p:sp>
      <p:sp>
        <p:nvSpPr>
          <p:cNvPr id="419845" name="标题 419844"/>
          <p:cNvSpPr>
            <a:spLocks noGrp="1"/>
          </p:cNvSpPr>
          <p:nvPr>
            <p:ph type="title"/>
          </p:nvPr>
        </p:nvSpPr>
        <p:spPr>
          <a:xfrm>
            <a:off x="304800" y="609600"/>
            <a:ext cx="6502400" cy="1143000"/>
          </a:xfrm>
          <a:ln/>
        </p:spPr>
        <p:txBody>
          <a:bodyPr wrap="square" lIns="91440" tIns="45720" rIns="91440" bIns="45720" anchor="ctr"/>
          <a:p>
            <a:pPr algn="l"/>
            <a:r>
              <a:rPr lang="en-US" altLang="zh-CN" b="1">
                <a:solidFill>
                  <a:srgbClr val="990000"/>
                </a:solidFill>
              </a:rPr>
              <a:t>Task 2</a:t>
            </a:r>
            <a:r>
              <a:rPr lang="en-US" altLang="zh-CN"/>
              <a:t>  </a:t>
            </a:r>
            <a:endParaRPr lang="en-US" altLang="zh-CN"/>
          </a:p>
        </p:txBody>
      </p:sp>
      <p:sp>
        <p:nvSpPr>
          <p:cNvPr id="38916"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9845"/>
                                        </p:tgtEl>
                                        <p:attrNameLst>
                                          <p:attrName>style.visibility</p:attrName>
                                        </p:attrNameLst>
                                      </p:cBhvr>
                                      <p:to>
                                        <p:strVal val="visible"/>
                                      </p:to>
                                    </p:set>
                                    <p:animEffect transition="in" filter="blinds(horizontal)">
                                      <p:cBhvr>
                                        <p:cTn id="7" dur="500"/>
                                        <p:tgtEl>
                                          <p:spTgt spid="419845"/>
                                        </p:tgtEl>
                                      </p:cBhvr>
                                    </p:animEffect>
                                  </p:childTnLst>
                                </p:cTn>
                              </p:par>
                            </p:childTnLst>
                          </p:cTn>
                        </p:par>
                      </p:childTnLst>
                    </p:cTn>
                  </p:par>
                  <p:par>
                    <p:cTn id="8" fill="hold">
                      <p:stCondLst>
                        <p:cond delay="indefinite"/>
                      </p:stCondLst>
                      <p:childTnLst>
                        <p:par>
                          <p:cTn id="9" fill="hold">
                            <p:stCondLst>
                              <p:cond delay="0"/>
                            </p:stCondLst>
                            <p:childTnLst>
                              <p:par>
                                <p:cTn id="10" presetID="35" presetClass="entr" presetSubtype="0" fill="hold" grpId="0" nodeType="clickEffect">
                                  <p:stCondLst>
                                    <p:cond delay="0"/>
                                  </p:stCondLst>
                                  <p:childTnLst>
                                    <p:set>
                                      <p:cBhvr>
                                        <p:cTn id="11" dur="1" fill="hold">
                                          <p:stCondLst>
                                            <p:cond delay="0"/>
                                          </p:stCondLst>
                                        </p:cTn>
                                        <p:tgtEl>
                                          <p:spTgt spid="419844">
                                            <p:txEl>
                                              <p:charRg st="0" end="100"/>
                                            </p:txEl>
                                          </p:spTgt>
                                        </p:tgtEl>
                                        <p:attrNameLst>
                                          <p:attrName>style.visibility</p:attrName>
                                        </p:attrNameLst>
                                      </p:cBhvr>
                                      <p:to>
                                        <p:strVal val="visible"/>
                                      </p:to>
                                    </p:set>
                                    <p:animEffect transition="in" filter="fade">
                                      <p:cBhvr>
                                        <p:cTn id="12" dur="2000"/>
                                        <p:tgtEl>
                                          <p:spTgt spid="419844">
                                            <p:txEl>
                                              <p:charRg st="0" end="100"/>
                                            </p:txEl>
                                          </p:spTgt>
                                        </p:tgtEl>
                                      </p:cBhvr>
                                    </p:animEffect>
                                    <p:anim calcmode="lin" valueType="num">
                                      <p:cBhvr>
                                        <p:cTn id="13" dur="2000" fill="hold"/>
                                        <p:tgtEl>
                                          <p:spTgt spid="419844">
                                            <p:txEl>
                                              <p:charRg st="0" end="100"/>
                                            </p:txEl>
                                          </p:spTgt>
                                        </p:tgtEl>
                                        <p:attrNameLst>
                                          <p:attrName>style.rotation</p:attrName>
                                        </p:attrNameLst>
                                      </p:cBhvr>
                                      <p:tavLst>
                                        <p:tav tm="0">
                                          <p:val>
                                            <p:fltVal val="720.000000"/>
                                          </p:val>
                                        </p:tav>
                                        <p:tav tm="100000">
                                          <p:val>
                                            <p:fltVal val="0.000000"/>
                                          </p:val>
                                        </p:tav>
                                      </p:tavLst>
                                    </p:anim>
                                    <p:anim calcmode="lin" valueType="num">
                                      <p:cBhvr>
                                        <p:cTn id="14" dur="2000" fill="hold"/>
                                        <p:tgtEl>
                                          <p:spTgt spid="419844">
                                            <p:txEl>
                                              <p:charRg st="0" end="100"/>
                                            </p:txEl>
                                          </p:spTgt>
                                        </p:tgtEl>
                                        <p:attrNameLst>
                                          <p:attrName>ppt_h</p:attrName>
                                        </p:attrNameLst>
                                      </p:cBhvr>
                                      <p:tavLst>
                                        <p:tav tm="0">
                                          <p:val>
                                            <p:fltVal val="0.000000"/>
                                          </p:val>
                                        </p:tav>
                                        <p:tav tm="100000">
                                          <p:val>
                                            <p:strVal val="#ppt_h"/>
                                          </p:val>
                                        </p:tav>
                                      </p:tavLst>
                                    </p:anim>
                                    <p:anim calcmode="lin" valueType="num">
                                      <p:cBhvr>
                                        <p:cTn id="15" dur="2000" fill="hold"/>
                                        <p:tgtEl>
                                          <p:spTgt spid="419844">
                                            <p:txEl>
                                              <p:charRg st="0" end="100"/>
                                            </p:txEl>
                                          </p:spTgt>
                                        </p:tgtEl>
                                        <p:attrNameLst>
                                          <p:attrName>ppt_w</p:attrName>
                                        </p:attrNameLst>
                                      </p:cBhvr>
                                      <p:tavLst>
                                        <p:tav tm="0">
                                          <p:val>
                                            <p:fltVal val="0.000000"/>
                                          </p:val>
                                        </p:tav>
                                        <p:tav tm="100000">
                                          <p:val>
                                            <p:strVal val="#ppt_w"/>
                                          </p:val>
                                        </p:tav>
                                      </p:tavLst>
                                    </p:anim>
                                  </p:childTnLst>
                                </p:cTn>
                              </p:par>
                            </p:childTnLst>
                          </p:cTn>
                        </p:par>
                      </p:childTnLst>
                    </p:cTn>
                  </p:par>
                  <p:par>
                    <p:cTn id="16" fill="hold">
                      <p:stCondLst>
                        <p:cond delay="indefinite"/>
                      </p:stCondLst>
                      <p:childTnLst>
                        <p:par>
                          <p:cTn id="17" fill="hold">
                            <p:stCondLst>
                              <p:cond delay="0"/>
                            </p:stCondLst>
                            <p:childTnLst>
                              <p:par>
                                <p:cTn id="18" presetID="35" presetClass="entr" presetSubtype="0" fill="hold" grpId="0" nodeType="clickEffect">
                                  <p:stCondLst>
                                    <p:cond delay="0"/>
                                  </p:stCondLst>
                                  <p:childTnLst>
                                    <p:set>
                                      <p:cBhvr>
                                        <p:cTn id="19" dur="1" fill="hold">
                                          <p:stCondLst>
                                            <p:cond delay="0"/>
                                          </p:stCondLst>
                                        </p:cTn>
                                        <p:tgtEl>
                                          <p:spTgt spid="419844">
                                            <p:txEl>
                                              <p:charRg st="4" end="28"/>
                                            </p:txEl>
                                          </p:spTgt>
                                        </p:tgtEl>
                                        <p:attrNameLst>
                                          <p:attrName>style.visibility</p:attrName>
                                        </p:attrNameLst>
                                      </p:cBhvr>
                                      <p:to>
                                        <p:strVal val="visible"/>
                                      </p:to>
                                    </p:set>
                                    <p:animEffect transition="in" filter="fade">
                                      <p:cBhvr>
                                        <p:cTn id="20" dur="2000"/>
                                        <p:tgtEl>
                                          <p:spTgt spid="419844">
                                            <p:txEl>
                                              <p:charRg st="4" end="28"/>
                                            </p:txEl>
                                          </p:spTgt>
                                        </p:tgtEl>
                                      </p:cBhvr>
                                    </p:animEffect>
                                    <p:anim calcmode="lin" valueType="num">
                                      <p:cBhvr>
                                        <p:cTn id="21" dur="2000" fill="hold"/>
                                        <p:tgtEl>
                                          <p:spTgt spid="419844">
                                            <p:txEl>
                                              <p:charRg st="4" end="28"/>
                                            </p:txEl>
                                          </p:spTgt>
                                        </p:tgtEl>
                                        <p:attrNameLst>
                                          <p:attrName>style.rotation</p:attrName>
                                        </p:attrNameLst>
                                      </p:cBhvr>
                                      <p:tavLst>
                                        <p:tav tm="0">
                                          <p:val>
                                            <p:fltVal val="720.000000"/>
                                          </p:val>
                                        </p:tav>
                                        <p:tav tm="100000">
                                          <p:val>
                                            <p:fltVal val="0.000000"/>
                                          </p:val>
                                        </p:tav>
                                      </p:tavLst>
                                    </p:anim>
                                    <p:anim calcmode="lin" valueType="num">
                                      <p:cBhvr>
                                        <p:cTn id="22" dur="2000" fill="hold"/>
                                        <p:tgtEl>
                                          <p:spTgt spid="419844">
                                            <p:txEl>
                                              <p:charRg st="4" end="28"/>
                                            </p:txEl>
                                          </p:spTgt>
                                        </p:tgtEl>
                                        <p:attrNameLst>
                                          <p:attrName>ppt_h</p:attrName>
                                        </p:attrNameLst>
                                      </p:cBhvr>
                                      <p:tavLst>
                                        <p:tav tm="0">
                                          <p:val>
                                            <p:fltVal val="0.000000"/>
                                          </p:val>
                                        </p:tav>
                                        <p:tav tm="100000">
                                          <p:val>
                                            <p:strVal val="#ppt_h"/>
                                          </p:val>
                                        </p:tav>
                                      </p:tavLst>
                                    </p:anim>
                                    <p:anim calcmode="lin" valueType="num">
                                      <p:cBhvr>
                                        <p:cTn id="23" dur="2000" fill="hold"/>
                                        <p:tgtEl>
                                          <p:spTgt spid="419844">
                                            <p:txEl>
                                              <p:charRg st="4" end="28"/>
                                            </p:txEl>
                                          </p:spTgt>
                                        </p:tgtEl>
                                        <p:attrNameLst>
                                          <p:attrName>ppt_w</p:attrName>
                                        </p:attrNameLst>
                                      </p:cBhvr>
                                      <p:tavLst>
                                        <p:tav tm="0">
                                          <p:val>
                                            <p:fltVal val="0.00000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44" grpId="0" build="p"/>
      <p:bldP spid="41984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7" name="标题 65537"/>
          <p:cNvSpPr>
            <a:spLocks noGrp="1"/>
          </p:cNvSpPr>
          <p:nvPr>
            <p:ph type="title" idx="4294967295"/>
          </p:nvPr>
        </p:nvSpPr>
        <p:spPr>
          <a:xfrm>
            <a:off x="1350963" y="333375"/>
            <a:ext cx="7793037" cy="1462088"/>
          </a:xfrm>
          <a:ln/>
        </p:spPr>
        <p:txBody>
          <a:bodyPr anchor="b"/>
          <a:p>
            <a:r>
              <a:rPr lang="en-US" altLang="zh-CN" b="1"/>
              <a:t>Correct the sentences:</a:t>
            </a:r>
            <a:endParaRPr lang="en-US" altLang="zh-CN" b="1"/>
          </a:p>
        </p:txBody>
      </p:sp>
      <p:sp>
        <p:nvSpPr>
          <p:cNvPr id="39938" name="文本占位符 65538"/>
          <p:cNvSpPr>
            <a:spLocks noGrp="1"/>
          </p:cNvSpPr>
          <p:nvPr>
            <p:ph type="body" idx="4294967295"/>
          </p:nvPr>
        </p:nvSpPr>
        <p:spPr>
          <a:xfrm>
            <a:off x="1371600" y="2017713"/>
            <a:ext cx="7772400" cy="4114800"/>
          </a:xfrm>
          <a:ln/>
        </p:spPr>
        <p:txBody>
          <a:bodyPr anchor="t"/>
          <a:p>
            <a:pPr>
              <a:lnSpc>
                <a:spcPct val="105000"/>
              </a:lnSpc>
              <a:buNone/>
            </a:pPr>
            <a:r>
              <a:rPr lang="en-US" altLang="zh-CN" sz="3600" b="1"/>
              <a:t>1. I’m using the pen which he bought it</a:t>
            </a:r>
            <a:r>
              <a:rPr lang="en-US" altLang="zh-CN" sz="3600" b="1">
                <a:solidFill>
                  <a:srgbClr val="FF0000"/>
                </a:solidFill>
              </a:rPr>
              <a:t> </a:t>
            </a:r>
            <a:r>
              <a:rPr lang="en-US" altLang="zh-CN" sz="3600" b="1"/>
              <a:t>yesterday.</a:t>
            </a:r>
            <a:endParaRPr lang="en-US" altLang="zh-CN" sz="3600" b="1"/>
          </a:p>
          <a:p>
            <a:pPr>
              <a:lnSpc>
                <a:spcPct val="105000"/>
              </a:lnSpc>
              <a:buNone/>
            </a:pPr>
            <a:r>
              <a:rPr lang="en-US" altLang="zh-CN" sz="3600" b="1"/>
              <a:t>2. The man whom I spoke is from Canada.</a:t>
            </a:r>
            <a:endParaRPr lang="en-US" altLang="zh-CN" sz="3600" b="1"/>
          </a:p>
          <a:p>
            <a:pPr>
              <a:lnSpc>
                <a:spcPct val="105000"/>
              </a:lnSpc>
              <a:buNone/>
            </a:pPr>
            <a:r>
              <a:rPr lang="en-US" altLang="zh-CN" sz="3600" b="1"/>
              <a:t>3. July 1,1999 is the day when we’ll never forget.</a:t>
            </a:r>
            <a:endParaRPr lang="en-US" altLang="zh-CN" sz="3600" b="1"/>
          </a:p>
          <a:p>
            <a:endParaRPr lang="en-US" altLang="zh-CN" sz="3600" dirty="0"/>
          </a:p>
        </p:txBody>
      </p:sp>
      <p:sp>
        <p:nvSpPr>
          <p:cNvPr id="65540" name="直接连接符 65539"/>
          <p:cNvSpPr/>
          <p:nvPr/>
        </p:nvSpPr>
        <p:spPr>
          <a:xfrm>
            <a:off x="3348038" y="2708275"/>
            <a:ext cx="503237" cy="433388"/>
          </a:xfrm>
          <a:prstGeom prst="line">
            <a:avLst/>
          </a:prstGeom>
          <a:ln w="57150" cap="flat" cmpd="sng">
            <a:solidFill>
              <a:schemeClr val="hlink"/>
            </a:solidFill>
            <a:prstDash val="solid"/>
            <a:round/>
            <a:headEnd type="none" w="med" len="med"/>
            <a:tailEnd type="none" w="med" len="med"/>
          </a:ln>
        </p:spPr>
        <p:txBody>
          <a:bodyPr anchor="t"/>
          <a:p>
            <a:endParaRPr lang="zh-CN" altLang="en-US">
              <a:latin typeface="Arial" panose="020B0604020202020204" pitchFamily="34" charset="0"/>
              <a:ea typeface="宋体" panose="02010600030101010101" pitchFamily="2" charset="-122"/>
            </a:endParaRPr>
          </a:p>
        </p:txBody>
      </p:sp>
      <p:sp>
        <p:nvSpPr>
          <p:cNvPr id="65541" name="矩形 65540"/>
          <p:cNvSpPr/>
          <p:nvPr/>
        </p:nvSpPr>
        <p:spPr>
          <a:xfrm>
            <a:off x="6629400" y="3581400"/>
            <a:ext cx="742950" cy="762000"/>
          </a:xfrm>
          <a:prstGeom prst="rect">
            <a:avLst/>
          </a:prstGeom>
          <a:noFill/>
          <a:ln w="9525">
            <a:noFill/>
          </a:ln>
        </p:spPr>
        <p:txBody>
          <a:bodyPr wrap="none" anchor="t">
            <a:spAutoFit/>
          </a:bodyPr>
          <a:p>
            <a:r>
              <a:rPr lang="en-US" altLang="zh-CN" sz="4400" dirty="0">
                <a:solidFill>
                  <a:schemeClr val="hlink"/>
                </a:solidFill>
                <a:latin typeface="Arial" panose="020B0604020202020204" pitchFamily="34" charset="0"/>
                <a:ea typeface="宋体" panose="02010600030101010101" pitchFamily="2" charset="-122"/>
              </a:rPr>
              <a:t>∧</a:t>
            </a:r>
            <a:endParaRPr lang="en-US" altLang="zh-CN" sz="4400" dirty="0">
              <a:solidFill>
                <a:schemeClr val="hlink"/>
              </a:solidFill>
              <a:latin typeface="Arial" panose="020B0604020202020204" pitchFamily="34" charset="0"/>
              <a:ea typeface="宋体" panose="02010600030101010101" pitchFamily="2" charset="-122"/>
            </a:endParaRPr>
          </a:p>
        </p:txBody>
      </p:sp>
      <p:sp>
        <p:nvSpPr>
          <p:cNvPr id="65543" name="文本框 65542"/>
          <p:cNvSpPr txBox="1"/>
          <p:nvPr/>
        </p:nvSpPr>
        <p:spPr>
          <a:xfrm>
            <a:off x="6705600" y="3581400"/>
            <a:ext cx="728663" cy="822325"/>
          </a:xfrm>
          <a:prstGeom prst="rect">
            <a:avLst/>
          </a:prstGeom>
          <a:solidFill>
            <a:srgbClr val="00FF00"/>
          </a:solidFill>
          <a:ln w="9525">
            <a:noFill/>
          </a:ln>
        </p:spPr>
        <p:txBody>
          <a:bodyPr wrap="square" anchor="t">
            <a:spAutoFit/>
          </a:bodyPr>
          <a:p>
            <a:r>
              <a:rPr lang="en-US" altLang="zh-CN" sz="4800">
                <a:solidFill>
                  <a:srgbClr val="FF5050"/>
                </a:solidFill>
                <a:latin typeface="Times New Roman" panose="02020603050405020304" pitchFamily="18" charset="0"/>
                <a:ea typeface="楷体_GB2312" pitchFamily="49" charset="-122"/>
              </a:rPr>
              <a:t>to</a:t>
            </a:r>
            <a:endParaRPr lang="en-US" altLang="zh-CN" sz="4800">
              <a:solidFill>
                <a:srgbClr val="FF5050"/>
              </a:solidFill>
              <a:latin typeface="Times New Roman" panose="02020603050405020304" pitchFamily="18" charset="0"/>
              <a:ea typeface="楷体_GB2312" pitchFamily="49" charset="-122"/>
            </a:endParaRPr>
          </a:p>
        </p:txBody>
      </p:sp>
      <p:sp>
        <p:nvSpPr>
          <p:cNvPr id="65544" name="直接连接符 65543"/>
          <p:cNvSpPr/>
          <p:nvPr/>
        </p:nvSpPr>
        <p:spPr>
          <a:xfrm flipV="1">
            <a:off x="6948488" y="5229225"/>
            <a:ext cx="1511300" cy="0"/>
          </a:xfrm>
          <a:prstGeom prst="line">
            <a:avLst/>
          </a:prstGeom>
          <a:ln w="57150" cap="flat" cmpd="sng">
            <a:solidFill>
              <a:schemeClr val="hlink"/>
            </a:solidFill>
            <a:prstDash val="solid"/>
            <a:round/>
            <a:headEnd type="none" w="med" len="med"/>
            <a:tailEnd type="none" w="med" len="med"/>
          </a:ln>
        </p:spPr>
        <p:txBody>
          <a:bodyPr anchor="t"/>
          <a:p>
            <a:endParaRPr lang="zh-CN" altLang="en-US">
              <a:latin typeface="Arial" panose="020B0604020202020204" pitchFamily="34" charset="0"/>
              <a:ea typeface="宋体" panose="02010600030101010101" pitchFamily="2" charset="-122"/>
            </a:endParaRPr>
          </a:p>
        </p:txBody>
      </p:sp>
      <p:sp>
        <p:nvSpPr>
          <p:cNvPr id="65545" name="文本框 65544"/>
          <p:cNvSpPr txBox="1"/>
          <p:nvPr/>
        </p:nvSpPr>
        <p:spPr>
          <a:xfrm>
            <a:off x="7010400" y="5029200"/>
            <a:ext cx="1533525" cy="822325"/>
          </a:xfrm>
          <a:prstGeom prst="rect">
            <a:avLst/>
          </a:prstGeom>
          <a:solidFill>
            <a:srgbClr val="00FF00"/>
          </a:solidFill>
          <a:ln w="9525">
            <a:noFill/>
          </a:ln>
        </p:spPr>
        <p:txBody>
          <a:bodyPr wrap="square" anchor="t">
            <a:spAutoFit/>
          </a:bodyPr>
          <a:p>
            <a:r>
              <a:rPr lang="en-US" altLang="zh-CN" sz="4800">
                <a:solidFill>
                  <a:srgbClr val="FF5050"/>
                </a:solidFill>
                <a:latin typeface="Times New Roman" panose="02020603050405020304" pitchFamily="18" charset="0"/>
                <a:ea typeface="楷体_GB2312" pitchFamily="49" charset="-122"/>
              </a:rPr>
              <a:t>that</a:t>
            </a:r>
            <a:endParaRPr lang="en-US" altLang="zh-CN" sz="4800">
              <a:solidFill>
                <a:srgbClr val="FF5050"/>
              </a:solidFill>
              <a:latin typeface="Times New Roman" panose="02020603050405020304" pitchFamily="18" charset="0"/>
              <a:ea typeface="楷体_GB2312" pitchFamily="49" charset="-122"/>
            </a:endParaRP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40"/>
                                        </p:tgtEl>
                                        <p:attrNameLst>
                                          <p:attrName>style.visibility</p:attrName>
                                        </p:attrNameLst>
                                      </p:cBhvr>
                                      <p:to>
                                        <p:strVal val="visible"/>
                                      </p:to>
                                    </p:set>
                                    <p:anim calcmode="lin" valueType="num">
                                      <p:cBhvr>
                                        <p:cTn id="7" dur="500" fill="hold"/>
                                        <p:tgtEl>
                                          <p:spTgt spid="65540"/>
                                        </p:tgtEl>
                                        <p:attrNameLst>
                                          <p:attrName>ppt_x</p:attrName>
                                        </p:attrNameLst>
                                      </p:cBhvr>
                                      <p:tavLst>
                                        <p:tav tm="0">
                                          <p:val>
                                            <p:strVal val="#ppt_x"/>
                                          </p:val>
                                        </p:tav>
                                        <p:tav tm="100000">
                                          <p:val>
                                            <p:strVal val="#ppt_x"/>
                                          </p:val>
                                        </p:tav>
                                      </p:tavLst>
                                    </p:anim>
                                    <p:anim calcmode="lin" valueType="num">
                                      <p:cBhvr>
                                        <p:cTn id="8" dur="500" fill="hold"/>
                                        <p:tgtEl>
                                          <p:spTgt spid="6554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5541"/>
                                        </p:tgtEl>
                                        <p:attrNameLst>
                                          <p:attrName>style.visibility</p:attrName>
                                        </p:attrNameLst>
                                      </p:cBhvr>
                                      <p:to>
                                        <p:strVal val="visible"/>
                                      </p:to>
                                    </p:set>
                                    <p:anim calcmode="lin" valueType="num">
                                      <p:cBhvr>
                                        <p:cTn id="13" dur="500" fill="hold"/>
                                        <p:tgtEl>
                                          <p:spTgt spid="65541"/>
                                        </p:tgtEl>
                                        <p:attrNameLst>
                                          <p:attrName>ppt_x</p:attrName>
                                        </p:attrNameLst>
                                      </p:cBhvr>
                                      <p:tavLst>
                                        <p:tav tm="0">
                                          <p:val>
                                            <p:strVal val="#ppt_x"/>
                                          </p:val>
                                        </p:tav>
                                        <p:tav tm="100000">
                                          <p:val>
                                            <p:strVal val="#ppt_x"/>
                                          </p:val>
                                        </p:tav>
                                      </p:tavLst>
                                    </p:anim>
                                    <p:anim calcmode="lin" valueType="num">
                                      <p:cBhvr>
                                        <p:cTn id="14" dur="500" fill="hold"/>
                                        <p:tgtEl>
                                          <p:spTgt spid="6554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65543"/>
                                        </p:tgtEl>
                                        <p:attrNameLst>
                                          <p:attrName>style.visibility</p:attrName>
                                        </p:attrNameLst>
                                      </p:cBhvr>
                                      <p:to>
                                        <p:strVal val="visible"/>
                                      </p:to>
                                    </p:set>
                                    <p:animEffect transition="in" filter="box(in)">
                                      <p:cBhvr>
                                        <p:cTn id="19" dur="500"/>
                                        <p:tgtEl>
                                          <p:spTgt spid="6554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5544"/>
                                        </p:tgtEl>
                                        <p:attrNameLst>
                                          <p:attrName>style.visibility</p:attrName>
                                        </p:attrNameLst>
                                      </p:cBhvr>
                                      <p:to>
                                        <p:strVal val="visible"/>
                                      </p:to>
                                    </p:set>
                                    <p:anim calcmode="lin" valueType="num">
                                      <p:cBhvr>
                                        <p:cTn id="24" dur="500" fill="hold"/>
                                        <p:tgtEl>
                                          <p:spTgt spid="65544"/>
                                        </p:tgtEl>
                                        <p:attrNameLst>
                                          <p:attrName>ppt_x</p:attrName>
                                        </p:attrNameLst>
                                      </p:cBhvr>
                                      <p:tavLst>
                                        <p:tav tm="0">
                                          <p:val>
                                            <p:strVal val="#ppt_x"/>
                                          </p:val>
                                        </p:tav>
                                        <p:tav tm="100000">
                                          <p:val>
                                            <p:strVal val="#ppt_x"/>
                                          </p:val>
                                        </p:tav>
                                      </p:tavLst>
                                    </p:anim>
                                    <p:anim calcmode="lin" valueType="num">
                                      <p:cBhvr>
                                        <p:cTn id="25" dur="500" fill="hold"/>
                                        <p:tgtEl>
                                          <p:spTgt spid="6554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65545"/>
                                        </p:tgtEl>
                                        <p:attrNameLst>
                                          <p:attrName>style.visibility</p:attrName>
                                        </p:attrNameLst>
                                      </p:cBhvr>
                                      <p:to>
                                        <p:strVal val="visible"/>
                                      </p:to>
                                    </p:set>
                                    <p:animEffect transition="in" filter="box(in)">
                                      <p:cBhvr>
                                        <p:cTn id="30" dur="500"/>
                                        <p:tgtEl>
                                          <p:spTgt spid="655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1" grpId="0"/>
      <p:bldP spid="65543" grpId="0" bldLvl="0" animBg="1"/>
      <p:bldP spid="65545"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1" name="文本占位符 66562"/>
          <p:cNvSpPr>
            <a:spLocks noGrp="1"/>
          </p:cNvSpPr>
          <p:nvPr>
            <p:ph type="body" idx="4294967295"/>
          </p:nvPr>
        </p:nvSpPr>
        <p:spPr>
          <a:xfrm>
            <a:off x="323850" y="2349500"/>
            <a:ext cx="8569325" cy="3783013"/>
          </a:xfrm>
          <a:ln/>
        </p:spPr>
        <p:txBody>
          <a:bodyPr anchor="t"/>
          <a:p>
            <a:pPr>
              <a:lnSpc>
                <a:spcPct val="105000"/>
              </a:lnSpc>
              <a:buNone/>
            </a:pPr>
            <a:r>
              <a:rPr lang="en-US" altLang="zh-CN" sz="3600" b="1"/>
              <a:t>4. I’m going to work in the hospital where needs me.</a:t>
            </a:r>
            <a:endParaRPr lang="en-US" altLang="zh-CN" sz="3600" b="1"/>
          </a:p>
          <a:p>
            <a:pPr>
              <a:lnSpc>
                <a:spcPct val="105000"/>
              </a:lnSpc>
              <a:buNone/>
            </a:pPr>
            <a:endParaRPr lang="en-US" altLang="zh-CN" sz="3600" b="1"/>
          </a:p>
          <a:p>
            <a:pPr>
              <a:lnSpc>
                <a:spcPct val="105000"/>
              </a:lnSpc>
              <a:buNone/>
            </a:pPr>
            <a:r>
              <a:rPr lang="en-US" altLang="zh-CN" sz="3600" b="1"/>
              <a:t>5. Those that haven’t been to the West Lake will gather at the school gate.</a:t>
            </a:r>
            <a:endParaRPr lang="en-US" altLang="zh-CN" sz="3600" b="1"/>
          </a:p>
        </p:txBody>
      </p:sp>
      <p:sp>
        <p:nvSpPr>
          <p:cNvPr id="66567" name="直接连接符 66566"/>
          <p:cNvSpPr/>
          <p:nvPr/>
        </p:nvSpPr>
        <p:spPr>
          <a:xfrm>
            <a:off x="684213" y="3500438"/>
            <a:ext cx="1512887" cy="0"/>
          </a:xfrm>
          <a:prstGeom prst="line">
            <a:avLst/>
          </a:prstGeom>
          <a:ln w="57150" cap="flat" cmpd="sng">
            <a:solidFill>
              <a:schemeClr val="hlink"/>
            </a:solidFill>
            <a:prstDash val="solid"/>
            <a:round/>
            <a:headEnd type="none" w="med" len="med"/>
            <a:tailEnd type="none" w="med" len="med"/>
          </a:ln>
        </p:spPr>
        <p:txBody>
          <a:bodyPr anchor="t"/>
          <a:p>
            <a:endParaRPr lang="zh-CN" altLang="en-US">
              <a:latin typeface="Arial" panose="020B0604020202020204" pitchFamily="34" charset="0"/>
              <a:ea typeface="宋体" panose="02010600030101010101" pitchFamily="2" charset="-122"/>
            </a:endParaRPr>
          </a:p>
        </p:txBody>
      </p:sp>
      <p:sp>
        <p:nvSpPr>
          <p:cNvPr id="66568" name="文本框 66567"/>
          <p:cNvSpPr txBox="1"/>
          <p:nvPr/>
        </p:nvSpPr>
        <p:spPr>
          <a:xfrm>
            <a:off x="533400" y="2819400"/>
            <a:ext cx="1871663" cy="823913"/>
          </a:xfrm>
          <a:prstGeom prst="rect">
            <a:avLst/>
          </a:prstGeom>
          <a:solidFill>
            <a:srgbClr val="00FF00"/>
          </a:solidFill>
          <a:ln w="9525">
            <a:noFill/>
          </a:ln>
        </p:spPr>
        <p:txBody>
          <a:bodyPr anchor="t">
            <a:spAutoFit/>
          </a:bodyPr>
          <a:p>
            <a:r>
              <a:rPr lang="en-US" altLang="zh-CN" sz="4800">
                <a:solidFill>
                  <a:srgbClr val="FF5050"/>
                </a:solidFill>
                <a:latin typeface="Times New Roman" panose="02020603050405020304" pitchFamily="18" charset="0"/>
                <a:ea typeface="楷体_GB2312" pitchFamily="49" charset="-122"/>
              </a:rPr>
              <a:t>which</a:t>
            </a:r>
            <a:endParaRPr lang="en-US" altLang="zh-CN" sz="4800">
              <a:solidFill>
                <a:srgbClr val="FF5050"/>
              </a:solidFill>
              <a:latin typeface="Times New Roman" panose="02020603050405020304" pitchFamily="18" charset="0"/>
              <a:ea typeface="楷体_GB2312" pitchFamily="49" charset="-122"/>
            </a:endParaRPr>
          </a:p>
        </p:txBody>
      </p:sp>
      <p:sp>
        <p:nvSpPr>
          <p:cNvPr id="66569" name="直接连接符 66568"/>
          <p:cNvSpPr/>
          <p:nvPr/>
        </p:nvSpPr>
        <p:spPr>
          <a:xfrm>
            <a:off x="2339975" y="4868863"/>
            <a:ext cx="1296988" cy="0"/>
          </a:xfrm>
          <a:prstGeom prst="line">
            <a:avLst/>
          </a:prstGeom>
          <a:ln w="57150" cap="flat" cmpd="sng">
            <a:solidFill>
              <a:schemeClr val="hlink"/>
            </a:solidFill>
            <a:prstDash val="solid"/>
            <a:round/>
            <a:headEnd type="none" w="med" len="med"/>
            <a:tailEnd type="none" w="med" len="med"/>
          </a:ln>
        </p:spPr>
        <p:txBody>
          <a:bodyPr anchor="t"/>
          <a:p>
            <a:endParaRPr lang="zh-CN" altLang="en-US">
              <a:latin typeface="Arial" panose="020B0604020202020204" pitchFamily="34" charset="0"/>
              <a:ea typeface="宋体" panose="02010600030101010101" pitchFamily="2" charset="-122"/>
            </a:endParaRPr>
          </a:p>
        </p:txBody>
      </p:sp>
      <p:sp>
        <p:nvSpPr>
          <p:cNvPr id="66570" name="文本框 66569"/>
          <p:cNvSpPr txBox="1"/>
          <p:nvPr/>
        </p:nvSpPr>
        <p:spPr>
          <a:xfrm>
            <a:off x="2133600" y="4191000"/>
            <a:ext cx="1368425" cy="823913"/>
          </a:xfrm>
          <a:prstGeom prst="rect">
            <a:avLst/>
          </a:prstGeom>
          <a:solidFill>
            <a:srgbClr val="00FF00"/>
          </a:solidFill>
          <a:ln w="9525">
            <a:noFill/>
          </a:ln>
        </p:spPr>
        <p:txBody>
          <a:bodyPr anchor="t">
            <a:spAutoFit/>
          </a:bodyPr>
          <a:p>
            <a:r>
              <a:rPr lang="en-US" altLang="zh-CN" sz="4800">
                <a:solidFill>
                  <a:srgbClr val="FF5050"/>
                </a:solidFill>
                <a:latin typeface="Times New Roman" panose="02020603050405020304" pitchFamily="18" charset="0"/>
                <a:ea typeface="楷体_GB2312" pitchFamily="49" charset="-122"/>
              </a:rPr>
              <a:t>who</a:t>
            </a:r>
            <a:endParaRPr lang="en-US" altLang="zh-CN" sz="4800">
              <a:solidFill>
                <a:srgbClr val="FF5050"/>
              </a:solidFill>
              <a:latin typeface="Times New Roman" panose="02020603050405020304" pitchFamily="18" charset="0"/>
              <a:ea typeface="楷体_GB2312" pitchFamily="49" charset="-122"/>
            </a:endParaRPr>
          </a:p>
        </p:txBody>
      </p:sp>
      <p:sp>
        <p:nvSpPr>
          <p:cNvPr id="40966" name="矩形 66570"/>
          <p:cNvSpPr/>
          <p:nvPr/>
        </p:nvSpPr>
        <p:spPr>
          <a:xfrm>
            <a:off x="1350963" y="333375"/>
            <a:ext cx="7793037" cy="1462088"/>
          </a:xfrm>
          <a:prstGeom prst="rect">
            <a:avLst/>
          </a:prstGeom>
          <a:noFill/>
          <a:ln w="9525">
            <a:noFill/>
          </a:ln>
        </p:spPr>
        <p:txBody>
          <a:bodyPr anchor="b"/>
          <a:p>
            <a:r>
              <a:rPr lang="en-US" altLang="zh-CN" sz="4400">
                <a:solidFill>
                  <a:schemeClr val="tx2"/>
                </a:solidFill>
                <a:latin typeface="Tahoma" panose="020B0604030504040204" pitchFamily="34" charset="0"/>
                <a:ea typeface="宋体" panose="02010600030101010101" pitchFamily="2" charset="-122"/>
              </a:rPr>
              <a:t>Correct the sentences:</a:t>
            </a:r>
            <a:endParaRPr lang="en-US" altLang="zh-CN" sz="4400">
              <a:solidFill>
                <a:schemeClr val="tx2"/>
              </a:solidFill>
              <a:latin typeface="Tahoma" panose="020B0604030504040204" pitchFamily="34" charset="0"/>
              <a:ea typeface="宋体" panose="02010600030101010101" pitchFamily="2" charset="-122"/>
            </a:endParaRPr>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6567"/>
                                        </p:tgtEl>
                                        <p:attrNameLst>
                                          <p:attrName>style.visibility</p:attrName>
                                        </p:attrNameLst>
                                      </p:cBhvr>
                                      <p:to>
                                        <p:strVal val="visible"/>
                                      </p:to>
                                    </p:set>
                                    <p:animEffect transition="in" filter="box(in)">
                                      <p:cBhvr>
                                        <p:cTn id="7" dur="500"/>
                                        <p:tgtEl>
                                          <p:spTgt spid="6656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6568"/>
                                        </p:tgtEl>
                                        <p:attrNameLst>
                                          <p:attrName>style.visibility</p:attrName>
                                        </p:attrNameLst>
                                      </p:cBhvr>
                                      <p:to>
                                        <p:strVal val="visible"/>
                                      </p:to>
                                    </p:set>
                                    <p:animEffect transition="in" filter="box(in)">
                                      <p:cBhvr>
                                        <p:cTn id="12" dur="500"/>
                                        <p:tgtEl>
                                          <p:spTgt spid="6656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6569"/>
                                        </p:tgtEl>
                                        <p:attrNameLst>
                                          <p:attrName>style.visibility</p:attrName>
                                        </p:attrNameLst>
                                      </p:cBhvr>
                                      <p:to>
                                        <p:strVal val="visible"/>
                                      </p:to>
                                    </p:set>
                                    <p:anim calcmode="lin" valueType="num">
                                      <p:cBhvr>
                                        <p:cTn id="17" dur="500" fill="hold"/>
                                        <p:tgtEl>
                                          <p:spTgt spid="66569"/>
                                        </p:tgtEl>
                                        <p:attrNameLst>
                                          <p:attrName>ppt_x</p:attrName>
                                        </p:attrNameLst>
                                      </p:cBhvr>
                                      <p:tavLst>
                                        <p:tav tm="0">
                                          <p:val>
                                            <p:strVal val="#ppt_x"/>
                                          </p:val>
                                        </p:tav>
                                        <p:tav tm="100000">
                                          <p:val>
                                            <p:strVal val="#ppt_x"/>
                                          </p:val>
                                        </p:tav>
                                      </p:tavLst>
                                    </p:anim>
                                    <p:anim calcmode="lin" valueType="num">
                                      <p:cBhvr>
                                        <p:cTn id="18" dur="500" fill="hold"/>
                                        <p:tgtEl>
                                          <p:spTgt spid="6656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66570"/>
                                        </p:tgtEl>
                                        <p:attrNameLst>
                                          <p:attrName>style.visibility</p:attrName>
                                        </p:attrNameLst>
                                      </p:cBhvr>
                                      <p:to>
                                        <p:strVal val="visible"/>
                                      </p:to>
                                    </p:set>
                                    <p:animEffect transition="in" filter="box(in)">
                                      <p:cBhvr>
                                        <p:cTn id="23" dur="500"/>
                                        <p:tgtEl>
                                          <p:spTgt spid="66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8" grpId="0" bldLvl="0" animBg="1"/>
      <p:bldP spid="66570"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5" name="文本占位符 69635"/>
          <p:cNvSpPr>
            <a:spLocks noGrp="1"/>
          </p:cNvSpPr>
          <p:nvPr>
            <p:ph type="body" idx="4294967295"/>
          </p:nvPr>
        </p:nvSpPr>
        <p:spPr>
          <a:xfrm>
            <a:off x="900113" y="2133600"/>
            <a:ext cx="7912100" cy="3279775"/>
          </a:xfrm>
          <a:ln/>
        </p:spPr>
        <p:txBody>
          <a:bodyPr wrap="square" lIns="91440" tIns="45720" rIns="91440" bIns="45720" anchor="t"/>
          <a:p>
            <a:r>
              <a:rPr lang="en-US" altLang="zh-CN" sz="4400" b="1"/>
              <a:t>6.This is the last time when I’ve given you lessons.</a:t>
            </a:r>
            <a:endParaRPr lang="en-US" altLang="zh-CN" sz="4400" b="1"/>
          </a:p>
          <a:p>
            <a:r>
              <a:rPr lang="en-US" altLang="zh-CN" sz="4400" b="1"/>
              <a:t>7. </a:t>
            </a:r>
            <a:r>
              <a:rPr lang="en-US" altLang="zh-CN" sz="4400">
                <a:sym typeface="Arial" panose="020B0604020202020204" pitchFamily="34" charset="0"/>
              </a:rPr>
              <a:t>Taiwan, that we know, belongs to China.</a:t>
            </a:r>
            <a:endParaRPr lang="en-US" altLang="zh-CN" sz="4400"/>
          </a:p>
          <a:p>
            <a:endParaRPr lang="en-US" altLang="zh-CN" sz="4400" b="1"/>
          </a:p>
          <a:p>
            <a:endParaRPr lang="en-US" altLang="zh-CN" sz="4400" b="1"/>
          </a:p>
          <a:p>
            <a:pPr>
              <a:lnSpc>
                <a:spcPct val="105000"/>
              </a:lnSpc>
              <a:spcBef>
                <a:spcPct val="50000"/>
              </a:spcBef>
              <a:buNone/>
            </a:pPr>
            <a:endParaRPr lang="en-US" altLang="zh-CN" sz="4400" b="1"/>
          </a:p>
        </p:txBody>
      </p:sp>
      <p:sp>
        <p:nvSpPr>
          <p:cNvPr id="69637" name="直接连接符 69636"/>
          <p:cNvSpPr/>
          <p:nvPr/>
        </p:nvSpPr>
        <p:spPr>
          <a:xfrm>
            <a:off x="1403350" y="3429000"/>
            <a:ext cx="1582738" cy="0"/>
          </a:xfrm>
          <a:prstGeom prst="line">
            <a:avLst/>
          </a:prstGeom>
          <a:ln w="38100" cap="flat" cmpd="sng">
            <a:solidFill>
              <a:schemeClr val="hlink"/>
            </a:solidFill>
            <a:prstDash val="solid"/>
            <a:round/>
            <a:headEnd type="none" w="med" len="med"/>
            <a:tailEnd type="none" w="med" len="med"/>
          </a:ln>
        </p:spPr>
        <p:txBody>
          <a:bodyPr anchor="t"/>
          <a:p>
            <a:endParaRPr lang="zh-CN" altLang="en-US">
              <a:latin typeface="Arial" panose="020B0604020202020204" pitchFamily="34" charset="0"/>
              <a:ea typeface="宋体" panose="02010600030101010101" pitchFamily="2" charset="-122"/>
            </a:endParaRPr>
          </a:p>
        </p:txBody>
      </p:sp>
      <p:sp>
        <p:nvSpPr>
          <p:cNvPr id="69638" name="文本框 69637"/>
          <p:cNvSpPr txBox="1"/>
          <p:nvPr/>
        </p:nvSpPr>
        <p:spPr>
          <a:xfrm>
            <a:off x="7086600" y="2209800"/>
            <a:ext cx="1655763" cy="823913"/>
          </a:xfrm>
          <a:prstGeom prst="rect">
            <a:avLst/>
          </a:prstGeom>
          <a:solidFill>
            <a:srgbClr val="00FF00"/>
          </a:solidFill>
          <a:ln w="9525">
            <a:noFill/>
          </a:ln>
        </p:spPr>
        <p:txBody>
          <a:bodyPr anchor="t">
            <a:spAutoFit/>
          </a:bodyPr>
          <a:p>
            <a:r>
              <a:rPr lang="en-US" altLang="zh-CN" sz="4800">
                <a:solidFill>
                  <a:srgbClr val="FF5050"/>
                </a:solidFill>
                <a:latin typeface="Times New Roman" panose="02020603050405020304" pitchFamily="18" charset="0"/>
                <a:ea typeface="楷体_GB2312" pitchFamily="49" charset="-122"/>
              </a:rPr>
              <a:t>that</a:t>
            </a:r>
            <a:endParaRPr lang="en-US" altLang="zh-CN" sz="4800">
              <a:solidFill>
                <a:srgbClr val="FF5050"/>
              </a:solidFill>
              <a:latin typeface="Times New Roman" panose="02020603050405020304" pitchFamily="18" charset="0"/>
              <a:ea typeface="楷体_GB2312" pitchFamily="49" charset="-122"/>
            </a:endParaRPr>
          </a:p>
        </p:txBody>
      </p:sp>
      <p:sp>
        <p:nvSpPr>
          <p:cNvPr id="69639" name="直接连接符 69638"/>
          <p:cNvSpPr/>
          <p:nvPr/>
        </p:nvSpPr>
        <p:spPr>
          <a:xfrm flipV="1">
            <a:off x="3810000" y="4189413"/>
            <a:ext cx="1873250" cy="0"/>
          </a:xfrm>
          <a:prstGeom prst="line">
            <a:avLst/>
          </a:prstGeom>
          <a:ln w="57150" cap="flat" cmpd="sng">
            <a:solidFill>
              <a:schemeClr val="hlink"/>
            </a:solidFill>
            <a:prstDash val="solid"/>
            <a:round/>
            <a:headEnd type="none" w="med" len="med"/>
            <a:tailEnd type="none" w="med" len="med"/>
          </a:ln>
        </p:spPr>
        <p:txBody>
          <a:bodyPr anchor="t"/>
          <a:p>
            <a:endParaRPr lang="zh-CN" altLang="en-US">
              <a:latin typeface="Arial" panose="020B0604020202020204" pitchFamily="34" charset="0"/>
              <a:ea typeface="宋体" panose="02010600030101010101" pitchFamily="2" charset="-122"/>
            </a:endParaRPr>
          </a:p>
        </p:txBody>
      </p:sp>
      <p:sp>
        <p:nvSpPr>
          <p:cNvPr id="69640" name="文本框 69639"/>
          <p:cNvSpPr txBox="1"/>
          <p:nvPr/>
        </p:nvSpPr>
        <p:spPr>
          <a:xfrm>
            <a:off x="3810000" y="3657600"/>
            <a:ext cx="1655763" cy="822325"/>
          </a:xfrm>
          <a:prstGeom prst="rect">
            <a:avLst/>
          </a:prstGeom>
          <a:solidFill>
            <a:srgbClr val="00FF00"/>
          </a:solidFill>
          <a:ln w="9525">
            <a:noFill/>
          </a:ln>
        </p:spPr>
        <p:txBody>
          <a:bodyPr anchor="t">
            <a:spAutoFit/>
          </a:bodyPr>
          <a:p>
            <a:r>
              <a:rPr lang="en-US" altLang="zh-CN" sz="4800">
                <a:solidFill>
                  <a:srgbClr val="FF5050"/>
                </a:solidFill>
                <a:latin typeface="Times New Roman" panose="02020603050405020304" pitchFamily="18" charset="0"/>
                <a:ea typeface="楷体_GB2312" pitchFamily="49" charset="-122"/>
              </a:rPr>
              <a:t>as</a:t>
            </a:r>
            <a:endParaRPr lang="en-US" altLang="zh-CN" sz="4800">
              <a:solidFill>
                <a:srgbClr val="FF5050"/>
              </a:solidFill>
              <a:latin typeface="Times New Roman" panose="02020603050405020304" pitchFamily="18" charset="0"/>
              <a:ea typeface="楷体_GB2312" pitchFamily="49" charset="-122"/>
            </a:endParaRPr>
          </a:p>
        </p:txBody>
      </p:sp>
      <p:sp>
        <p:nvSpPr>
          <p:cNvPr id="41990" name="矩形 69640"/>
          <p:cNvSpPr/>
          <p:nvPr/>
        </p:nvSpPr>
        <p:spPr>
          <a:xfrm>
            <a:off x="1350963" y="333375"/>
            <a:ext cx="7793037" cy="1462088"/>
          </a:xfrm>
          <a:prstGeom prst="rect">
            <a:avLst/>
          </a:prstGeom>
          <a:noFill/>
          <a:ln w="9525">
            <a:noFill/>
          </a:ln>
        </p:spPr>
        <p:txBody>
          <a:bodyPr anchor="b"/>
          <a:p>
            <a:r>
              <a:rPr lang="en-US" altLang="zh-CN" sz="4400">
                <a:solidFill>
                  <a:schemeClr val="tx2"/>
                </a:solidFill>
                <a:latin typeface="Tahoma" panose="020B0604030504040204" pitchFamily="34" charset="0"/>
                <a:ea typeface="宋体" panose="02010600030101010101" pitchFamily="2" charset="-122"/>
              </a:rPr>
              <a:t>Correct the sentences:</a:t>
            </a:r>
            <a:endParaRPr lang="en-US" altLang="zh-CN" sz="4400">
              <a:solidFill>
                <a:schemeClr val="tx2"/>
              </a:solidFill>
              <a:latin typeface="Tahoma" panose="020B0604030504040204" pitchFamily="34" charset="0"/>
              <a:ea typeface="宋体" panose="02010600030101010101" pitchFamily="2" charset="-122"/>
            </a:endParaRPr>
          </a:p>
        </p:txBody>
      </p:sp>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9637"/>
                                        </p:tgtEl>
                                        <p:attrNameLst>
                                          <p:attrName>style.visibility</p:attrName>
                                        </p:attrNameLst>
                                      </p:cBhvr>
                                      <p:to>
                                        <p:strVal val="visible"/>
                                      </p:to>
                                    </p:set>
                                    <p:animEffect transition="in" filter="blinds(horizontal)">
                                      <p:cBhvr>
                                        <p:cTn id="7" dur="500"/>
                                        <p:tgtEl>
                                          <p:spTgt spid="6963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9638"/>
                                        </p:tgtEl>
                                        <p:attrNameLst>
                                          <p:attrName>style.visibility</p:attrName>
                                        </p:attrNameLst>
                                      </p:cBhvr>
                                      <p:to>
                                        <p:strVal val="visible"/>
                                      </p:to>
                                    </p:set>
                                    <p:animEffect transition="in" filter="box(in)">
                                      <p:cBhvr>
                                        <p:cTn id="12" dur="500"/>
                                        <p:tgtEl>
                                          <p:spTgt spid="6963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9639"/>
                                        </p:tgtEl>
                                        <p:attrNameLst>
                                          <p:attrName>style.visibility</p:attrName>
                                        </p:attrNameLst>
                                      </p:cBhvr>
                                      <p:to>
                                        <p:strVal val="visible"/>
                                      </p:to>
                                    </p:set>
                                    <p:anim calcmode="lin" valueType="num">
                                      <p:cBhvr>
                                        <p:cTn id="17" dur="500" fill="hold"/>
                                        <p:tgtEl>
                                          <p:spTgt spid="69639"/>
                                        </p:tgtEl>
                                        <p:attrNameLst>
                                          <p:attrName>ppt_x</p:attrName>
                                        </p:attrNameLst>
                                      </p:cBhvr>
                                      <p:tavLst>
                                        <p:tav tm="0">
                                          <p:val>
                                            <p:strVal val="#ppt_x"/>
                                          </p:val>
                                        </p:tav>
                                        <p:tav tm="100000">
                                          <p:val>
                                            <p:strVal val="#ppt_x"/>
                                          </p:val>
                                        </p:tav>
                                      </p:tavLst>
                                    </p:anim>
                                    <p:anim calcmode="lin" valueType="num">
                                      <p:cBhvr>
                                        <p:cTn id="18" dur="500" fill="hold"/>
                                        <p:tgtEl>
                                          <p:spTgt spid="6963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69640"/>
                                        </p:tgtEl>
                                        <p:attrNameLst>
                                          <p:attrName>style.visibility</p:attrName>
                                        </p:attrNameLst>
                                      </p:cBhvr>
                                      <p:to>
                                        <p:strVal val="visible"/>
                                      </p:to>
                                    </p:set>
                                    <p:animEffect transition="in" filter="box(in)">
                                      <p:cBhvr>
                                        <p:cTn id="23" dur="500"/>
                                        <p:tgtEl>
                                          <p:spTgt spid="696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8" grpId="0" bldLvl="0" animBg="1"/>
      <p:bldP spid="69640"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09" name="文本占位符 67586"/>
          <p:cNvSpPr>
            <a:spLocks noGrp="1"/>
          </p:cNvSpPr>
          <p:nvPr>
            <p:ph type="body" idx="4294967295"/>
          </p:nvPr>
        </p:nvSpPr>
        <p:spPr>
          <a:xfrm>
            <a:off x="827088" y="2565400"/>
            <a:ext cx="7983537" cy="5799138"/>
          </a:xfrm>
          <a:ln/>
        </p:spPr>
        <p:txBody>
          <a:bodyPr anchor="t"/>
          <a:p>
            <a:pPr>
              <a:lnSpc>
                <a:spcPct val="95000"/>
              </a:lnSpc>
              <a:buNone/>
            </a:pPr>
            <a:r>
              <a:rPr lang="en-US" altLang="zh-CN" sz="3600" b="1"/>
              <a:t>8. Miss Chen is the only one of the few teachers who give us wonderful English lessons in our school. </a:t>
            </a:r>
            <a:endParaRPr lang="en-US" altLang="zh-CN" sz="3600" b="1"/>
          </a:p>
          <a:p>
            <a:pPr>
              <a:lnSpc>
                <a:spcPct val="95000"/>
              </a:lnSpc>
              <a:buNone/>
            </a:pPr>
            <a:endParaRPr lang="en-US" altLang="zh-CN" sz="3600" b="1"/>
          </a:p>
          <a:p>
            <a:pPr>
              <a:lnSpc>
                <a:spcPct val="95000"/>
              </a:lnSpc>
              <a:buNone/>
            </a:pPr>
            <a:endParaRPr lang="en-US" altLang="zh-CN" sz="3600" b="1"/>
          </a:p>
          <a:p>
            <a:endParaRPr lang="en-US" altLang="zh-CN" sz="3600" dirty="0"/>
          </a:p>
        </p:txBody>
      </p:sp>
      <p:sp>
        <p:nvSpPr>
          <p:cNvPr id="67588" name="直接连接符 67587"/>
          <p:cNvSpPr/>
          <p:nvPr/>
        </p:nvSpPr>
        <p:spPr>
          <a:xfrm>
            <a:off x="6300788" y="3644900"/>
            <a:ext cx="1079500" cy="0"/>
          </a:xfrm>
          <a:prstGeom prst="line">
            <a:avLst/>
          </a:prstGeom>
          <a:ln w="57150" cap="flat" cmpd="sng">
            <a:solidFill>
              <a:schemeClr val="hlink"/>
            </a:solidFill>
            <a:prstDash val="solid"/>
            <a:round/>
            <a:headEnd type="none" w="med" len="med"/>
            <a:tailEnd type="none" w="med" len="med"/>
          </a:ln>
        </p:spPr>
        <p:txBody>
          <a:bodyPr anchor="t"/>
          <a:p>
            <a:endParaRPr lang="zh-CN" altLang="en-US">
              <a:latin typeface="Arial" panose="020B0604020202020204" pitchFamily="34" charset="0"/>
              <a:ea typeface="宋体" panose="02010600030101010101" pitchFamily="2" charset="-122"/>
            </a:endParaRPr>
          </a:p>
        </p:txBody>
      </p:sp>
      <p:sp>
        <p:nvSpPr>
          <p:cNvPr id="67589" name="文本框 67588"/>
          <p:cNvSpPr txBox="1"/>
          <p:nvPr/>
        </p:nvSpPr>
        <p:spPr>
          <a:xfrm>
            <a:off x="6877050" y="4508500"/>
            <a:ext cx="1152525" cy="641350"/>
          </a:xfrm>
          <a:prstGeom prst="rect">
            <a:avLst/>
          </a:prstGeom>
          <a:solidFill>
            <a:srgbClr val="00FF00"/>
          </a:solidFill>
          <a:ln w="9525">
            <a:noFill/>
          </a:ln>
        </p:spPr>
        <p:txBody>
          <a:bodyPr anchor="t">
            <a:spAutoFit/>
          </a:bodyPr>
          <a:p>
            <a:r>
              <a:rPr lang="en-US" altLang="zh-CN" sz="3600">
                <a:solidFill>
                  <a:srgbClr val="FF5050"/>
                </a:solidFill>
                <a:latin typeface="Times New Roman" panose="02020603050405020304" pitchFamily="18" charset="0"/>
                <a:ea typeface="楷体_GB2312" pitchFamily="49" charset="-122"/>
              </a:rPr>
              <a:t>gives</a:t>
            </a:r>
            <a:endParaRPr lang="en-US" altLang="zh-CN" sz="3600">
              <a:solidFill>
                <a:srgbClr val="FF5050"/>
              </a:solidFill>
              <a:latin typeface="Times New Roman" panose="02020603050405020304" pitchFamily="18" charset="0"/>
              <a:ea typeface="楷体_GB2312" pitchFamily="49" charset="-122"/>
            </a:endParaRPr>
          </a:p>
        </p:txBody>
      </p:sp>
      <p:sp>
        <p:nvSpPr>
          <p:cNvPr id="43012" name="矩形 67593"/>
          <p:cNvSpPr/>
          <p:nvPr/>
        </p:nvSpPr>
        <p:spPr>
          <a:xfrm>
            <a:off x="1350963" y="333375"/>
            <a:ext cx="7793037" cy="1462088"/>
          </a:xfrm>
          <a:prstGeom prst="rect">
            <a:avLst/>
          </a:prstGeom>
          <a:noFill/>
          <a:ln w="9525">
            <a:noFill/>
          </a:ln>
        </p:spPr>
        <p:txBody>
          <a:bodyPr anchor="b"/>
          <a:p>
            <a:r>
              <a:rPr lang="en-US" altLang="zh-CN" sz="4400">
                <a:solidFill>
                  <a:schemeClr val="tx2"/>
                </a:solidFill>
                <a:latin typeface="Tahoma" panose="020B0604030504040204" pitchFamily="34" charset="0"/>
                <a:ea typeface="宋体" panose="02010600030101010101" pitchFamily="2" charset="-122"/>
              </a:rPr>
              <a:t>Correct the sentences:</a:t>
            </a:r>
            <a:endParaRPr lang="en-US" altLang="zh-CN" sz="4400">
              <a:solidFill>
                <a:schemeClr val="tx2"/>
              </a:solidFill>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7588"/>
                                        </p:tgtEl>
                                        <p:attrNameLst>
                                          <p:attrName>style.visibility</p:attrName>
                                        </p:attrNameLst>
                                      </p:cBhvr>
                                      <p:to>
                                        <p:strVal val="visible"/>
                                      </p:to>
                                    </p:set>
                                    <p:anim calcmode="lin" valueType="num">
                                      <p:cBhvr>
                                        <p:cTn id="7" dur="500" fill="hold"/>
                                        <p:tgtEl>
                                          <p:spTgt spid="67588"/>
                                        </p:tgtEl>
                                        <p:attrNameLst>
                                          <p:attrName>ppt_x</p:attrName>
                                        </p:attrNameLst>
                                      </p:cBhvr>
                                      <p:tavLst>
                                        <p:tav tm="0">
                                          <p:val>
                                            <p:strVal val="#ppt_x"/>
                                          </p:val>
                                        </p:tav>
                                        <p:tav tm="100000">
                                          <p:val>
                                            <p:strVal val="#ppt_x"/>
                                          </p:val>
                                        </p:tav>
                                      </p:tavLst>
                                    </p:anim>
                                    <p:anim calcmode="lin" valueType="num">
                                      <p:cBhvr>
                                        <p:cTn id="8" dur="500" fill="hold"/>
                                        <p:tgtEl>
                                          <p:spTgt spid="6758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67589"/>
                                        </p:tgtEl>
                                        <p:attrNameLst>
                                          <p:attrName>style.visibility</p:attrName>
                                        </p:attrNameLst>
                                      </p:cBhvr>
                                      <p:to>
                                        <p:strVal val="visible"/>
                                      </p:to>
                                    </p:set>
                                    <p:animEffect transition="in" filter="box(in)">
                                      <p:cBhvr>
                                        <p:cTn id="13" dur="500"/>
                                        <p:tgtEl>
                                          <p:spTgt spid="67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9"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3" name="矩形 143363"/>
          <p:cNvSpPr/>
          <p:nvPr/>
        </p:nvSpPr>
        <p:spPr>
          <a:xfrm>
            <a:off x="1692275" y="2492375"/>
            <a:ext cx="6607175" cy="4184650"/>
          </a:xfrm>
          <a:prstGeom prst="rect">
            <a:avLst/>
          </a:prstGeom>
          <a:noFill/>
          <a:ln w="9525">
            <a:noFill/>
          </a:ln>
        </p:spPr>
        <p:txBody>
          <a:bodyPr anchor="t">
            <a:spAutoFit/>
          </a:bodyPr>
          <a:p>
            <a:r>
              <a:rPr lang="en-US" altLang="zh-CN" sz="3600">
                <a:latin typeface="Arial" panose="020B0604020202020204" pitchFamily="34" charset="0"/>
                <a:ea typeface="宋体" panose="02010600030101010101" pitchFamily="2" charset="-122"/>
              </a:rPr>
              <a:t>9. Taiwan, that we know, belongs to China.</a:t>
            </a:r>
            <a:endParaRPr lang="en-US" altLang="zh-CN" sz="3600">
              <a:latin typeface="Arial" panose="020B0604020202020204" pitchFamily="34" charset="0"/>
              <a:ea typeface="宋体" panose="02010600030101010101" pitchFamily="2" charset="-122"/>
            </a:endParaRPr>
          </a:p>
          <a:p>
            <a:endParaRPr lang="en-US" altLang="zh-CN" sz="3600">
              <a:latin typeface="Arial" panose="020B0604020202020204" pitchFamily="34" charset="0"/>
              <a:ea typeface="宋体" panose="02010600030101010101" pitchFamily="2" charset="-122"/>
            </a:endParaRPr>
          </a:p>
          <a:p>
            <a:r>
              <a:rPr lang="en-US" altLang="zh-CN" sz="3600">
                <a:latin typeface="Arial" panose="020B0604020202020204" pitchFamily="34" charset="0"/>
                <a:ea typeface="宋体" panose="02010600030101010101" pitchFamily="2" charset="-122"/>
              </a:rPr>
              <a:t>10.The bike by which I travelled was his.</a:t>
            </a:r>
            <a:endParaRPr lang="en-US" altLang="zh-CN" sz="3600">
              <a:latin typeface="Arial" panose="020B0604020202020204" pitchFamily="34" charset="0"/>
              <a:ea typeface="宋体" panose="02010600030101010101" pitchFamily="2" charset="-122"/>
            </a:endParaRPr>
          </a:p>
          <a:p>
            <a:endParaRPr lang="en-US" altLang="zh-CN" sz="3600">
              <a:latin typeface="Arial" panose="020B0604020202020204" pitchFamily="34" charset="0"/>
              <a:ea typeface="宋体" panose="02010600030101010101" pitchFamily="2" charset="-122"/>
            </a:endParaRPr>
          </a:p>
          <a:p>
            <a:pPr>
              <a:lnSpc>
                <a:spcPct val="95000"/>
              </a:lnSpc>
              <a:spcBef>
                <a:spcPct val="50000"/>
              </a:spcBef>
              <a:buClr>
                <a:schemeClr val="folHlink"/>
              </a:buClr>
              <a:buSzPct val="60000"/>
              <a:buFont typeface="Wingdings" panose="05000000000000000000" pitchFamily="2" charset="2"/>
            </a:pPr>
            <a:endParaRPr lang="en-US" altLang="zh-CN" sz="3600">
              <a:latin typeface="Tahoma" panose="020B0604030504040204" pitchFamily="34" charset="0"/>
              <a:ea typeface="宋体" panose="02010600030101010101" pitchFamily="2" charset="-122"/>
            </a:endParaRPr>
          </a:p>
        </p:txBody>
      </p:sp>
      <p:sp>
        <p:nvSpPr>
          <p:cNvPr id="143365" name="文本框 143364"/>
          <p:cNvSpPr txBox="1"/>
          <p:nvPr/>
        </p:nvSpPr>
        <p:spPr>
          <a:xfrm>
            <a:off x="5795963" y="3068638"/>
            <a:ext cx="1008062" cy="823912"/>
          </a:xfrm>
          <a:prstGeom prst="rect">
            <a:avLst/>
          </a:prstGeom>
          <a:solidFill>
            <a:srgbClr val="00FF00"/>
          </a:solidFill>
          <a:ln w="9525">
            <a:noFill/>
          </a:ln>
        </p:spPr>
        <p:txBody>
          <a:bodyPr anchor="t">
            <a:spAutoFit/>
          </a:bodyPr>
          <a:p>
            <a:r>
              <a:rPr lang="en-US" altLang="zh-CN" sz="4800">
                <a:solidFill>
                  <a:srgbClr val="FF5050"/>
                </a:solidFill>
                <a:latin typeface="Times New Roman" panose="02020603050405020304" pitchFamily="18" charset="0"/>
                <a:ea typeface="楷体_GB2312" pitchFamily="49" charset="-122"/>
              </a:rPr>
              <a:t>as</a:t>
            </a:r>
            <a:endParaRPr lang="en-US" altLang="zh-CN" sz="4800">
              <a:solidFill>
                <a:srgbClr val="FF5050"/>
              </a:solidFill>
              <a:latin typeface="Times New Roman" panose="02020603050405020304" pitchFamily="18" charset="0"/>
              <a:ea typeface="楷体_GB2312" pitchFamily="49" charset="-122"/>
            </a:endParaRPr>
          </a:p>
        </p:txBody>
      </p:sp>
      <p:sp>
        <p:nvSpPr>
          <p:cNvPr id="143366" name="文本框 143365"/>
          <p:cNvSpPr txBox="1"/>
          <p:nvPr/>
        </p:nvSpPr>
        <p:spPr>
          <a:xfrm>
            <a:off x="5940425" y="4941888"/>
            <a:ext cx="720725" cy="701675"/>
          </a:xfrm>
          <a:prstGeom prst="rect">
            <a:avLst/>
          </a:prstGeom>
          <a:solidFill>
            <a:srgbClr val="00FF00"/>
          </a:solidFill>
          <a:ln w="9525">
            <a:noFill/>
          </a:ln>
        </p:spPr>
        <p:txBody>
          <a:bodyPr anchor="t">
            <a:spAutoFit/>
          </a:bodyPr>
          <a:p>
            <a:r>
              <a:rPr lang="en-US" altLang="zh-CN" sz="4000">
                <a:solidFill>
                  <a:srgbClr val="FF5050"/>
                </a:solidFill>
                <a:latin typeface="Times New Roman" panose="02020603050405020304" pitchFamily="18" charset="0"/>
                <a:ea typeface="楷体_GB2312" pitchFamily="49" charset="-122"/>
              </a:rPr>
              <a:t>on</a:t>
            </a:r>
            <a:endParaRPr lang="en-US" altLang="zh-CN" sz="4000">
              <a:solidFill>
                <a:srgbClr val="FF5050"/>
              </a:solidFill>
              <a:latin typeface="Times New Roman" panose="02020603050405020304" pitchFamily="18" charset="0"/>
              <a:ea typeface="楷体_GB2312" pitchFamily="49" charset="-122"/>
            </a:endParaRPr>
          </a:p>
        </p:txBody>
      </p:sp>
      <p:sp>
        <p:nvSpPr>
          <p:cNvPr id="143367" name="直接连接符 143366"/>
          <p:cNvSpPr/>
          <p:nvPr/>
        </p:nvSpPr>
        <p:spPr>
          <a:xfrm>
            <a:off x="4067175" y="2997200"/>
            <a:ext cx="865188" cy="0"/>
          </a:xfrm>
          <a:prstGeom prst="line">
            <a:avLst/>
          </a:prstGeom>
          <a:ln w="57150" cap="flat" cmpd="sng">
            <a:solidFill>
              <a:schemeClr val="hlink"/>
            </a:solidFill>
            <a:prstDash val="solid"/>
            <a:round/>
            <a:headEnd type="none" w="med" len="med"/>
            <a:tailEnd type="none" w="med" len="med"/>
          </a:ln>
        </p:spPr>
        <p:txBody>
          <a:bodyPr anchor="t"/>
          <a:p>
            <a:endParaRPr lang="zh-CN" altLang="en-US">
              <a:latin typeface="Arial" panose="020B0604020202020204" pitchFamily="34" charset="0"/>
              <a:ea typeface="宋体" panose="02010600030101010101" pitchFamily="2" charset="-122"/>
            </a:endParaRPr>
          </a:p>
        </p:txBody>
      </p:sp>
      <p:sp>
        <p:nvSpPr>
          <p:cNvPr id="143368" name="直接连接符 143367"/>
          <p:cNvSpPr/>
          <p:nvPr/>
        </p:nvSpPr>
        <p:spPr>
          <a:xfrm>
            <a:off x="4211638" y="4724400"/>
            <a:ext cx="719137" cy="0"/>
          </a:xfrm>
          <a:prstGeom prst="line">
            <a:avLst/>
          </a:prstGeom>
          <a:ln w="57150" cap="flat" cmpd="sng">
            <a:solidFill>
              <a:schemeClr val="hlink"/>
            </a:solidFill>
            <a:prstDash val="solid"/>
            <a:round/>
            <a:headEnd type="none" w="med" len="med"/>
            <a:tailEnd type="none" w="med" len="med"/>
          </a:ln>
        </p:spPr>
        <p:txBody>
          <a:bodyPr anchor="t"/>
          <a:p>
            <a:endParaRPr lang="zh-CN" altLang="en-US">
              <a:latin typeface="Arial" panose="020B0604020202020204" pitchFamily="34" charset="0"/>
              <a:ea typeface="宋体" panose="02010600030101010101" pitchFamily="2" charset="-122"/>
            </a:endParaRPr>
          </a:p>
        </p:txBody>
      </p:sp>
      <p:sp>
        <p:nvSpPr>
          <p:cNvPr id="44038" name="矩形 143368"/>
          <p:cNvSpPr/>
          <p:nvPr/>
        </p:nvSpPr>
        <p:spPr>
          <a:xfrm>
            <a:off x="1350963" y="333375"/>
            <a:ext cx="7793037" cy="1462088"/>
          </a:xfrm>
          <a:prstGeom prst="rect">
            <a:avLst/>
          </a:prstGeom>
          <a:noFill/>
          <a:ln w="9525">
            <a:noFill/>
          </a:ln>
        </p:spPr>
        <p:txBody>
          <a:bodyPr anchor="b"/>
          <a:p>
            <a:r>
              <a:rPr lang="en-US" altLang="zh-CN" sz="4400">
                <a:solidFill>
                  <a:schemeClr val="tx2"/>
                </a:solidFill>
                <a:latin typeface="Tahoma" panose="020B0604030504040204" pitchFamily="34" charset="0"/>
                <a:ea typeface="宋体" panose="02010600030101010101" pitchFamily="2" charset="-122"/>
              </a:rPr>
              <a:t>Correct the sentences:</a:t>
            </a:r>
            <a:endParaRPr lang="en-US" altLang="zh-CN" sz="4400">
              <a:solidFill>
                <a:schemeClr val="tx2"/>
              </a:solidFill>
              <a:latin typeface="Tahoma" panose="020B0604030504040204" pitchFamily="34" charset="0"/>
              <a:ea typeface="宋体" panose="02010600030101010101" pitchFamily="2" charset="-122"/>
            </a:endParaRP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67"/>
                                        </p:tgtEl>
                                        <p:attrNameLst>
                                          <p:attrName>style.visibility</p:attrName>
                                        </p:attrNameLst>
                                      </p:cBhvr>
                                      <p:to>
                                        <p:strVal val="visible"/>
                                      </p:to>
                                    </p:set>
                                    <p:anim calcmode="lin" valueType="num">
                                      <p:cBhvr>
                                        <p:cTn id="7" dur="500" fill="hold"/>
                                        <p:tgtEl>
                                          <p:spTgt spid="143367"/>
                                        </p:tgtEl>
                                        <p:attrNameLst>
                                          <p:attrName>ppt_x</p:attrName>
                                        </p:attrNameLst>
                                      </p:cBhvr>
                                      <p:tavLst>
                                        <p:tav tm="0">
                                          <p:val>
                                            <p:strVal val="#ppt_x"/>
                                          </p:val>
                                        </p:tav>
                                        <p:tav tm="100000">
                                          <p:val>
                                            <p:strVal val="#ppt_x"/>
                                          </p:val>
                                        </p:tav>
                                      </p:tavLst>
                                    </p:anim>
                                    <p:anim calcmode="lin" valueType="num">
                                      <p:cBhvr>
                                        <p:cTn id="8" dur="500" fill="hold"/>
                                        <p:tgtEl>
                                          <p:spTgt spid="14336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143365"/>
                                        </p:tgtEl>
                                        <p:attrNameLst>
                                          <p:attrName>style.visibility</p:attrName>
                                        </p:attrNameLst>
                                      </p:cBhvr>
                                      <p:to>
                                        <p:strVal val="visible"/>
                                      </p:to>
                                    </p:set>
                                    <p:animEffect transition="in" filter="box(in)">
                                      <p:cBhvr>
                                        <p:cTn id="13" dur="500"/>
                                        <p:tgtEl>
                                          <p:spTgt spid="14336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43368"/>
                                        </p:tgtEl>
                                        <p:attrNameLst>
                                          <p:attrName>style.visibility</p:attrName>
                                        </p:attrNameLst>
                                      </p:cBhvr>
                                      <p:to>
                                        <p:strVal val="visible"/>
                                      </p:to>
                                    </p:set>
                                    <p:anim calcmode="lin" valueType="num">
                                      <p:cBhvr>
                                        <p:cTn id="18" dur="500" fill="hold"/>
                                        <p:tgtEl>
                                          <p:spTgt spid="143368"/>
                                        </p:tgtEl>
                                        <p:attrNameLst>
                                          <p:attrName>ppt_x</p:attrName>
                                        </p:attrNameLst>
                                      </p:cBhvr>
                                      <p:tavLst>
                                        <p:tav tm="0">
                                          <p:val>
                                            <p:strVal val="#ppt_x"/>
                                          </p:val>
                                        </p:tav>
                                        <p:tav tm="100000">
                                          <p:val>
                                            <p:strVal val="#ppt_x"/>
                                          </p:val>
                                        </p:tav>
                                      </p:tavLst>
                                    </p:anim>
                                    <p:anim calcmode="lin" valueType="num">
                                      <p:cBhvr>
                                        <p:cTn id="19" dur="500" fill="hold"/>
                                        <p:tgtEl>
                                          <p:spTgt spid="14336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43366"/>
                                        </p:tgtEl>
                                        <p:attrNameLst>
                                          <p:attrName>style.visibility</p:attrName>
                                        </p:attrNameLst>
                                      </p:cBhvr>
                                      <p:to>
                                        <p:strVal val="visible"/>
                                      </p:to>
                                    </p:set>
                                    <p:animEffect transition="in" filter="box(in)">
                                      <p:cBhvr>
                                        <p:cTn id="24" dur="500"/>
                                        <p:tgtEl>
                                          <p:spTgt spid="143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5" grpId="0" bldLvl="0" animBg="1"/>
      <p:bldP spid="143366"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5057" name="文本占位符 435201" descr="pic007"/>
          <p:cNvPicPr>
            <a:picLocks noGrp="1" noChangeAspect="1"/>
          </p:cNvPicPr>
          <p:nvPr>
            <p:ph idx="1"/>
          </p:nvPr>
        </p:nvPicPr>
        <p:blipFill>
          <a:blip r:embed="rId1"/>
          <a:stretch>
            <a:fillRect/>
          </a:stretch>
        </p:blipFill>
        <p:spPr>
          <a:xfrm>
            <a:off x="4143375" y="3573463"/>
            <a:ext cx="2876550" cy="1584325"/>
          </a:xfrm>
          <a:ln/>
        </p:spPr>
      </p:pic>
      <p:pic>
        <p:nvPicPr>
          <p:cNvPr id="45058" name="图片 435202" descr="图片1"/>
          <p:cNvPicPr>
            <a:picLocks noChangeAspect="1"/>
          </p:cNvPicPr>
          <p:nvPr/>
        </p:nvPicPr>
        <p:blipFill>
          <a:blip r:embed="rId2"/>
          <a:stretch>
            <a:fillRect/>
          </a:stretch>
        </p:blipFill>
        <p:spPr>
          <a:xfrm>
            <a:off x="0" y="0"/>
            <a:ext cx="9539288" cy="6858000"/>
          </a:xfrm>
          <a:prstGeom prst="rect">
            <a:avLst/>
          </a:prstGeom>
          <a:noFill/>
          <a:ln w="9525">
            <a:noFill/>
          </a:ln>
        </p:spPr>
      </p:pic>
      <p:sp>
        <p:nvSpPr>
          <p:cNvPr id="435204" name="矩形 435203"/>
          <p:cNvSpPr/>
          <p:nvPr/>
        </p:nvSpPr>
        <p:spPr>
          <a:xfrm>
            <a:off x="755650" y="836613"/>
            <a:ext cx="6480175" cy="2225675"/>
          </a:xfrm>
          <a:prstGeom prst="rect">
            <a:avLst/>
          </a:prstGeom>
          <a:noFill/>
          <a:ln w="9525">
            <a:noFill/>
            <a:miter/>
          </a:ln>
        </p:spPr>
        <p:txBody>
          <a:bodyPr>
            <a:spAutoFit/>
          </a:bodyPr>
          <a:p>
            <a:pPr lvl="0" fontAlgn="base">
              <a:spcBef>
                <a:spcPct val="20000"/>
              </a:spcBef>
              <a:buClr>
                <a:schemeClr val="hlink"/>
              </a:buClr>
              <a:buSzPct val="75000"/>
              <a:buFont typeface="Wingdings" panose="05000000000000000000" pitchFamily="2" charset="2"/>
              <a:buNone/>
            </a:pPr>
            <a:r>
              <a:rPr lang="en-US" altLang="zh-CN" sz="4400" b="1" i="1" strike="noStrike" noProof="1">
                <a:latin typeface="Arial" panose="020B0604020202020204" pitchFamily="34" charset="0"/>
                <a:ea typeface="宋体" panose="02010600030101010101" pitchFamily="2" charset="-122"/>
                <a:cs typeface="+mn-ea"/>
              </a:rPr>
              <a:t>Task3. </a:t>
            </a:r>
            <a:r>
              <a:rPr lang="en-US" altLang="zh-CN" sz="4000" b="1" strike="noStrike" noProof="1">
                <a:latin typeface="Arial" panose="020B0604020202020204" pitchFamily="34" charset="0"/>
                <a:ea typeface="宋体" panose="02010600030101010101" pitchFamily="2" charset="-122"/>
                <a:cs typeface="+mn-ea"/>
              </a:rPr>
              <a:t>Writing</a:t>
            </a:r>
            <a:endParaRPr lang="en-US" altLang="zh-CN" sz="4000" b="1" strike="noStrike" noProof="1">
              <a:latin typeface="Arial" panose="020B0604020202020204" pitchFamily="34" charset="0"/>
              <a:ea typeface="宋体" panose="02010600030101010101" pitchFamily="2" charset="-122"/>
            </a:endParaRPr>
          </a:p>
          <a:p>
            <a:pPr lvl="0" fontAlgn="base">
              <a:spcBef>
                <a:spcPct val="20000"/>
              </a:spcBef>
              <a:buClr>
                <a:schemeClr val="hlink"/>
              </a:buClr>
              <a:buSzPct val="75000"/>
              <a:buFont typeface="Wingdings" panose="05000000000000000000" pitchFamily="2" charset="2"/>
              <a:buNone/>
            </a:pPr>
            <a:r>
              <a:rPr lang="en-US" altLang="zh-CN" sz="4000" b="1" strike="noStrike" noProof="1">
                <a:solidFill>
                  <a:schemeClr val="hlink"/>
                </a:solidFill>
                <a:latin typeface="Arial" panose="020B0604020202020204" pitchFamily="34" charset="0"/>
                <a:ea typeface="宋体" panose="02010600030101010101" pitchFamily="2" charset="-122"/>
                <a:cs typeface="+mn-ea"/>
              </a:rPr>
              <a:t>   </a:t>
            </a:r>
            <a:endParaRPr lang="en-US" altLang="zh-CN" sz="4000" b="1" strike="noStrike" noProof="1">
              <a:solidFill>
                <a:schemeClr val="hlink"/>
              </a:solidFill>
              <a:latin typeface="Arial" panose="020B0604020202020204" pitchFamily="34" charset="0"/>
              <a:ea typeface="宋体" panose="02010600030101010101" pitchFamily="2" charset="-122"/>
            </a:endParaRPr>
          </a:p>
          <a:p>
            <a:pPr lvl="0" fontAlgn="base">
              <a:spcBef>
                <a:spcPct val="20000"/>
              </a:spcBef>
              <a:buClr>
                <a:schemeClr val="hlink"/>
              </a:buClr>
              <a:buSzPct val="75000"/>
              <a:buFont typeface="Wingdings" panose="05000000000000000000" pitchFamily="2" charset="2"/>
              <a:buNone/>
            </a:pPr>
            <a:r>
              <a:rPr lang="en-US" altLang="zh-CN" sz="4000" b="1" strike="noStrike" noProof="1">
                <a:solidFill>
                  <a:schemeClr val="hlink"/>
                </a:solidFill>
                <a:latin typeface="Arial" panose="020B0604020202020204" pitchFamily="34" charset="0"/>
                <a:ea typeface="宋体" panose="02010600030101010101" pitchFamily="2" charset="-122"/>
                <a:cs typeface="+mn-ea"/>
              </a:rPr>
              <a:t>       My Best friend</a:t>
            </a:r>
            <a:endParaRPr lang="en-US" altLang="zh-CN" sz="4000" b="1" i="1" strike="noStrike" noProof="1">
              <a:solidFill>
                <a:schemeClr val="hlink"/>
              </a:solidFill>
              <a:effectLst>
                <a:outerShdw blurRad="38100" dist="38100" dir="2700000">
                  <a:srgbClr val="000000"/>
                </a:outerShdw>
              </a:effectLst>
              <a:latin typeface="Arial" panose="020B0604020202020204" pitchFamily="34" charset="0"/>
              <a:ea typeface="宋体" panose="02010600030101010101" pitchFamily="2" charset="-122"/>
            </a:endParaRPr>
          </a:p>
        </p:txBody>
      </p:sp>
      <p:sp>
        <p:nvSpPr>
          <p:cNvPr id="45060" name="矩形 435204"/>
          <p:cNvSpPr/>
          <p:nvPr/>
        </p:nvSpPr>
        <p:spPr>
          <a:xfrm>
            <a:off x="527050" y="2538413"/>
            <a:ext cx="184150" cy="641350"/>
          </a:xfrm>
          <a:prstGeom prst="rect">
            <a:avLst/>
          </a:prstGeom>
          <a:noFill/>
          <a:ln w="9525">
            <a:noFill/>
          </a:ln>
        </p:spPr>
        <p:txBody>
          <a:bodyPr wrap="none" anchor="t">
            <a:spAutoFit/>
          </a:bodyPr>
          <a:p>
            <a:endParaRPr lang="zh-CN" altLang="en-US" sz="3600" dirty="0">
              <a:latin typeface="Arial" panose="020B0604020202020204" pitchFamily="34" charset="0"/>
              <a:ea typeface="宋体" panose="02010600030101010101" pitchFamily="2" charset="-122"/>
            </a:endParaRPr>
          </a:p>
        </p:txBody>
      </p:sp>
      <p:sp>
        <p:nvSpPr>
          <p:cNvPr id="45061"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6081" name="图片 382984" descr="MP900433169[2]"/>
          <p:cNvPicPr>
            <a:picLocks noChangeAspect="1"/>
          </p:cNvPicPr>
          <p:nvPr/>
        </p:nvPicPr>
        <p:blipFill>
          <a:blip r:embed="rId1"/>
          <a:stretch>
            <a:fillRect/>
          </a:stretch>
        </p:blipFill>
        <p:spPr>
          <a:xfrm>
            <a:off x="0" y="-3700462"/>
            <a:ext cx="9144000" cy="10125075"/>
          </a:xfrm>
          <a:prstGeom prst="rect">
            <a:avLst/>
          </a:prstGeom>
          <a:noFill/>
          <a:ln w="9525">
            <a:noFill/>
          </a:ln>
        </p:spPr>
      </p:pic>
      <p:sp>
        <p:nvSpPr>
          <p:cNvPr id="46082" name="文本占位符 382978"/>
          <p:cNvSpPr>
            <a:spLocks noGrp="1" noRot="1"/>
          </p:cNvSpPr>
          <p:nvPr>
            <p:ph idx="1"/>
          </p:nvPr>
        </p:nvSpPr>
        <p:spPr>
          <a:xfrm>
            <a:off x="395288" y="4652963"/>
            <a:ext cx="8207375" cy="1295400"/>
          </a:xfrm>
          <a:ln/>
        </p:spPr>
        <p:txBody>
          <a:bodyPr anchor="t"/>
          <a:p>
            <a:pPr>
              <a:lnSpc>
                <a:spcPct val="80000"/>
              </a:lnSpc>
              <a:buNone/>
            </a:pPr>
            <a:r>
              <a:rPr lang="en-US" altLang="zh-CN" b="1">
                <a:latin typeface="Times New Roman" panose="02020603050405020304" pitchFamily="18" charset="0"/>
              </a:rPr>
              <a:t>The girl … is my best friend in our class. </a:t>
            </a:r>
            <a:endParaRPr lang="en-US" altLang="zh-CN" b="1">
              <a:latin typeface="Times New Roman" panose="02020603050405020304" pitchFamily="18" charset="0"/>
            </a:endParaRPr>
          </a:p>
          <a:p>
            <a:pPr>
              <a:lnSpc>
                <a:spcPct val="80000"/>
              </a:lnSpc>
              <a:buNone/>
            </a:pPr>
            <a:r>
              <a:rPr lang="en-US" altLang="zh-CN" b="1">
                <a:latin typeface="Times New Roman" panose="02020603050405020304" pitchFamily="18" charset="0"/>
              </a:rPr>
              <a:t> Who is she? </a:t>
            </a:r>
            <a:endParaRPr lang="en-US" altLang="zh-CN" b="1">
              <a:latin typeface="Times New Roman" panose="02020603050405020304" pitchFamily="18" charset="0"/>
            </a:endParaRPr>
          </a:p>
          <a:p>
            <a:pPr>
              <a:lnSpc>
                <a:spcPct val="80000"/>
              </a:lnSpc>
              <a:buNone/>
            </a:pPr>
            <a:r>
              <a:rPr lang="en-US" altLang="zh-CN" sz="2000" b="1">
                <a:solidFill>
                  <a:srgbClr val="00B411"/>
                </a:solidFill>
              </a:rPr>
              <a:t> </a:t>
            </a:r>
            <a:endParaRPr lang="en-US" altLang="zh-CN" sz="2000" b="1">
              <a:solidFill>
                <a:srgbClr val="00B411"/>
              </a:solidFill>
            </a:endParaRPr>
          </a:p>
          <a:p>
            <a:pPr>
              <a:lnSpc>
                <a:spcPct val="80000"/>
              </a:lnSpc>
            </a:pPr>
            <a:endParaRPr lang="en-US" altLang="zh-CN" sz="2400" dirty="0"/>
          </a:p>
        </p:txBody>
      </p:sp>
      <p:sp>
        <p:nvSpPr>
          <p:cNvPr id="46083" name="云形标注 382979"/>
          <p:cNvSpPr/>
          <p:nvPr/>
        </p:nvSpPr>
        <p:spPr>
          <a:xfrm>
            <a:off x="755650" y="3213100"/>
            <a:ext cx="7885113" cy="863600"/>
          </a:xfrm>
          <a:prstGeom prst="cloudCallout">
            <a:avLst>
              <a:gd name="adj1" fmla="val -29986"/>
              <a:gd name="adj2" fmla="val 113051"/>
            </a:avLst>
          </a:prstGeom>
          <a:solidFill>
            <a:schemeClr val="accent1"/>
          </a:solidFill>
          <a:ln w="9525" cap="flat" cmpd="sng">
            <a:solidFill>
              <a:schemeClr val="tx1"/>
            </a:solidFill>
            <a:prstDash val="solid"/>
            <a:round/>
            <a:headEnd type="none" w="med" len="med"/>
            <a:tailEnd type="none" w="med" len="med"/>
          </a:ln>
        </p:spPr>
        <p:txBody>
          <a:bodyPr anchor="t"/>
          <a:p>
            <a:pPr>
              <a:spcBef>
                <a:spcPct val="20000"/>
              </a:spcBef>
              <a:buClr>
                <a:schemeClr val="hlink"/>
              </a:buClr>
              <a:buSzPct val="75000"/>
              <a:buFont typeface="Wingdings" panose="05000000000000000000" pitchFamily="2" charset="2"/>
            </a:pPr>
            <a:r>
              <a:rPr lang="en-US" altLang="zh-CN" sz="2800">
                <a:solidFill>
                  <a:schemeClr val="hlink"/>
                </a:solidFill>
                <a:latin typeface="Arial" panose="020B0604020202020204" pitchFamily="34" charset="0"/>
                <a:ea typeface="宋体" panose="02010600030101010101" pitchFamily="2" charset="-122"/>
              </a:rPr>
              <a:t>who is wearing a blue blouse</a:t>
            </a:r>
            <a:endParaRPr lang="en-US" altLang="zh-CN" sz="2800">
              <a:latin typeface="Arial" panose="020B0604020202020204" pitchFamily="34" charset="0"/>
              <a:ea typeface="宋体" panose="02010600030101010101" pitchFamily="2" charset="-122"/>
            </a:endParaRPr>
          </a:p>
        </p:txBody>
      </p:sp>
      <p:sp>
        <p:nvSpPr>
          <p:cNvPr id="46084" name="矩形 382980"/>
          <p:cNvSpPr/>
          <p:nvPr/>
        </p:nvSpPr>
        <p:spPr>
          <a:xfrm>
            <a:off x="3563938" y="1412875"/>
            <a:ext cx="2443162" cy="701675"/>
          </a:xfrm>
          <a:prstGeom prst="rect">
            <a:avLst/>
          </a:prstGeom>
          <a:noFill/>
          <a:ln w="9525">
            <a:noFill/>
          </a:ln>
        </p:spPr>
        <p:txBody>
          <a:bodyPr wrap="none" anchor="t">
            <a:spAutoFit/>
          </a:bodyPr>
          <a:p>
            <a:pPr>
              <a:spcBef>
                <a:spcPct val="20000"/>
              </a:spcBef>
              <a:buClr>
                <a:schemeClr val="hlink"/>
              </a:buClr>
              <a:buSzPct val="75000"/>
              <a:buFont typeface="Wingdings" panose="05000000000000000000" pitchFamily="2" charset="2"/>
            </a:pPr>
            <a:r>
              <a:rPr lang="en-US" altLang="zh-CN" sz="4000">
                <a:solidFill>
                  <a:srgbClr val="00B411"/>
                </a:solidFill>
                <a:latin typeface="Arial" panose="020B0604020202020204" pitchFamily="34" charset="0"/>
                <a:ea typeface="宋体" panose="02010600030101010101" pitchFamily="2" charset="-122"/>
              </a:rPr>
              <a:t>Example:</a:t>
            </a:r>
            <a:endParaRPr lang="en-US" altLang="zh-CN" sz="4000">
              <a:solidFill>
                <a:srgbClr val="00B411"/>
              </a:solidFill>
              <a:latin typeface="Arial" panose="020B0604020202020204" pitchFamily="34" charset="0"/>
              <a:ea typeface="宋体" panose="02010600030101010101" pitchFamily="2" charset="-122"/>
            </a:endParaRPr>
          </a:p>
        </p:txBody>
      </p:sp>
      <p:sp>
        <p:nvSpPr>
          <p:cNvPr id="46085"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文本占位符 331778"/>
          <p:cNvSpPr>
            <a:spLocks noGrp="1" noRot="1"/>
          </p:cNvSpPr>
          <p:nvPr>
            <p:ph idx="1"/>
          </p:nvPr>
        </p:nvSpPr>
        <p:spPr>
          <a:xfrm>
            <a:off x="0" y="765175"/>
            <a:ext cx="8964613" cy="4525963"/>
          </a:xfrm>
          <a:ln/>
        </p:spPr>
        <p:txBody>
          <a:bodyPr anchor="t"/>
          <a:p>
            <a:pPr>
              <a:spcBef>
                <a:spcPct val="0"/>
              </a:spcBef>
              <a:buNone/>
            </a:pPr>
            <a:r>
              <a:rPr lang="en-US" altLang="zh-CN" b="1">
                <a:latin typeface="Times New Roman" panose="02020603050405020304" pitchFamily="18" charset="0"/>
              </a:rPr>
              <a:t>1.Please write a short passage of five sentences to </a:t>
            </a:r>
            <a:r>
              <a:rPr lang="en-US" altLang="zh-CN" b="1" i="1">
                <a:latin typeface="Times New Roman" panose="02020603050405020304" pitchFamily="18" charset="0"/>
              </a:rPr>
              <a:t>describe your best friend, </a:t>
            </a:r>
            <a:r>
              <a:rPr lang="en-US" altLang="zh-CN" b="1" i="1">
                <a:solidFill>
                  <a:schemeClr val="hlink"/>
                </a:solidFill>
                <a:latin typeface="Times New Roman" panose="02020603050405020304" pitchFamily="18" charset="0"/>
              </a:rPr>
              <a:t>using the attributive clauses</a:t>
            </a:r>
            <a:r>
              <a:rPr lang="en-US" altLang="zh-CN" b="1" i="1">
                <a:latin typeface="Times New Roman" panose="02020603050405020304" pitchFamily="18" charset="0"/>
              </a:rPr>
              <a:t>.</a:t>
            </a:r>
            <a:r>
              <a:rPr lang="en-US" altLang="zh-CN" b="1">
                <a:latin typeface="Times New Roman" panose="02020603050405020304" pitchFamily="18" charset="0"/>
              </a:rPr>
              <a:t> </a:t>
            </a:r>
            <a:endParaRPr lang="en-US" altLang="zh-CN" b="1">
              <a:latin typeface="Times New Roman" panose="02020603050405020304" pitchFamily="18" charset="0"/>
            </a:endParaRPr>
          </a:p>
          <a:p>
            <a:pPr>
              <a:spcBef>
                <a:spcPct val="0"/>
              </a:spcBef>
              <a:buNone/>
            </a:pPr>
            <a:endParaRPr lang="en-US" altLang="zh-CN" b="1">
              <a:latin typeface="Times New Roman" panose="02020603050405020304" pitchFamily="18" charset="0"/>
            </a:endParaRPr>
          </a:p>
          <a:p>
            <a:pPr>
              <a:spcBef>
                <a:spcPct val="0"/>
              </a:spcBef>
              <a:buNone/>
            </a:pPr>
            <a:r>
              <a:rPr lang="en-US" altLang="zh-CN" b="1">
                <a:latin typeface="Times New Roman" panose="02020603050405020304" pitchFamily="18" charset="0"/>
              </a:rPr>
              <a:t>2.Then swap your writing with your  partner, check his/her punctuation ,spelling and grammar.</a:t>
            </a:r>
            <a:endParaRPr lang="en-US" altLang="zh-CN" b="1">
              <a:latin typeface="Times New Roman" panose="02020603050405020304" pitchFamily="18" charset="0"/>
            </a:endParaRPr>
          </a:p>
          <a:p>
            <a:endParaRPr lang="en-US" altLang="zh-CN" b="1">
              <a:latin typeface="Times New Roman" panose="02020603050405020304" pitchFamily="18" charset="0"/>
            </a:endParaRPr>
          </a:p>
        </p:txBody>
      </p:sp>
      <p:sp>
        <p:nvSpPr>
          <p:cNvPr id="47106"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29" name="标题 452609"/>
          <p:cNvSpPr>
            <a:spLocks noGrp="1" noRot="1"/>
          </p:cNvSpPr>
          <p:nvPr>
            <p:ph type="title"/>
          </p:nvPr>
        </p:nvSpPr>
        <p:spPr>
          <a:ln/>
        </p:spPr>
        <p:txBody>
          <a:bodyPr anchor="ctr"/>
          <a:p>
            <a:endParaRPr lang="zh-CN" altLang="en-US" dirty="0"/>
          </a:p>
        </p:txBody>
      </p:sp>
      <p:sp>
        <p:nvSpPr>
          <p:cNvPr id="48130" name="文本占位符 452613"/>
          <p:cNvSpPr>
            <a:spLocks noGrp="1" noRot="1"/>
          </p:cNvSpPr>
          <p:nvPr>
            <p:ph idx="1"/>
          </p:nvPr>
        </p:nvSpPr>
        <p:spPr>
          <a:xfrm>
            <a:off x="468313" y="692150"/>
            <a:ext cx="7921625" cy="4321175"/>
          </a:xfrm>
          <a:ln/>
        </p:spPr>
        <p:txBody>
          <a:bodyPr anchor="t"/>
          <a:p>
            <a:pPr>
              <a:buNone/>
            </a:pPr>
            <a:r>
              <a:rPr lang="en-US" altLang="zh-CN"/>
              <a:t> Sample writing:</a:t>
            </a:r>
            <a:endParaRPr lang="en-US" altLang="zh-CN"/>
          </a:p>
          <a:p>
            <a:pPr>
              <a:buNone/>
            </a:pPr>
            <a:r>
              <a:rPr lang="en-US" altLang="zh-CN"/>
              <a:t>  I have a very good friend in our class. Do you know who she is? She is the girl who likes English very much and is good at it. Her dream is to be an interpreter, which will enable her to travel around the world. She often says , “He who doesn’t reach the Great Wall isn’t a true man”.</a:t>
            </a:r>
            <a:endParaRPr lang="en-US" altLang="zh-CN"/>
          </a:p>
        </p:txBody>
      </p:sp>
      <p:sp>
        <p:nvSpPr>
          <p:cNvPr id="48131"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6116" name="矩形 346115"/>
          <p:cNvSpPr/>
          <p:nvPr/>
        </p:nvSpPr>
        <p:spPr>
          <a:xfrm>
            <a:off x="684213" y="476250"/>
            <a:ext cx="7772400" cy="1219200"/>
          </a:xfrm>
          <a:prstGeom prst="rect">
            <a:avLst/>
          </a:prstGeom>
        </p:spPr>
        <p:txBody>
          <a:bodyPr wrap="none" fromWordArt="1">
            <a:prstTxWarp prst="textDeflate">
              <a:avLst>
                <a:gd name="adj" fmla="val 26227"/>
              </a:avLst>
            </a:prstTxWarp>
            <a:normAutofit/>
          </a:bodyPr>
          <a:p>
            <a:pPr algn="ctr"/>
            <a:r>
              <a:rPr lang="zh-CN" altLang="en-US" sz="3600">
                <a:ln w="9525" cap="flat" cmpd="sng">
                  <a:solidFill>
                    <a:srgbClr val="000000"/>
                  </a:solidFill>
                  <a:prstDash val="solid"/>
                  <a:round/>
                  <a:headEnd type="none" w="med" len="med"/>
                  <a:tailEnd type="none" w="med" len="med"/>
                </a:ln>
                <a:solidFill>
                  <a:srgbClr val="000000"/>
                </a:solidFill>
                <a:latin typeface="宋体" panose="02010600030101010101" pitchFamily="2" charset="-122"/>
                <a:ea typeface="宋体" panose="02010600030101010101" pitchFamily="2" charset="-122"/>
              </a:rPr>
              <a:t>What have we learnt in this class?</a:t>
            </a:r>
            <a:endParaRPr lang="zh-CN" altLang="en-US" sz="3600">
              <a:ln w="9525" cap="flat" cmpd="sng">
                <a:solidFill>
                  <a:srgbClr val="000000"/>
                </a:solidFill>
                <a:prstDash val="solid"/>
                <a:round/>
                <a:headEnd type="none" w="med" len="med"/>
                <a:tailEnd type="none" w="med" len="med"/>
              </a:ln>
              <a:solidFill>
                <a:srgbClr val="000000"/>
              </a:solidFill>
              <a:latin typeface="宋体" panose="02010600030101010101" pitchFamily="2" charset="-122"/>
              <a:ea typeface="宋体" panose="02010600030101010101" pitchFamily="2" charset="-122"/>
            </a:endParaRPr>
          </a:p>
        </p:txBody>
      </p:sp>
      <p:sp>
        <p:nvSpPr>
          <p:cNvPr id="346118" name="矩形 346117"/>
          <p:cNvSpPr/>
          <p:nvPr/>
        </p:nvSpPr>
        <p:spPr>
          <a:xfrm>
            <a:off x="468313" y="1773238"/>
            <a:ext cx="8229600" cy="1368425"/>
          </a:xfrm>
          <a:prstGeom prst="rect">
            <a:avLst/>
          </a:prstGeom>
          <a:noFill/>
          <a:ln w="9525">
            <a:noFill/>
          </a:ln>
        </p:spPr>
        <p:txBody>
          <a:bodyPr anchor="t"/>
          <a:p>
            <a:pPr marL="342900" indent="-342900">
              <a:spcBef>
                <a:spcPct val="20000"/>
              </a:spcBef>
              <a:buClr>
                <a:schemeClr val="hlink"/>
              </a:buClr>
              <a:buSzPct val="75000"/>
              <a:buFont typeface="Wingdings" panose="05000000000000000000" pitchFamily="2" charset="2"/>
            </a:pPr>
            <a:r>
              <a:rPr lang="en-US" altLang="zh-CN" sz="4400" i="1">
                <a:solidFill>
                  <a:srgbClr val="990000"/>
                </a:solidFill>
                <a:latin typeface="Arial" panose="020B0604020202020204" pitchFamily="34" charset="0"/>
                <a:ea typeface="幼圆" pitchFamily="49" charset="-122"/>
              </a:rPr>
              <a:t>We have learnt </a:t>
            </a:r>
            <a:r>
              <a:rPr lang="en-US" altLang="zh-CN" sz="4400" i="1">
                <a:solidFill>
                  <a:srgbClr val="1B4599"/>
                </a:solidFill>
                <a:latin typeface="Arial" panose="020B0604020202020204" pitchFamily="34" charset="0"/>
                <a:ea typeface="幼圆" pitchFamily="49" charset="-122"/>
              </a:rPr>
              <a:t>the</a:t>
            </a:r>
            <a:r>
              <a:rPr lang="en-US" altLang="zh-CN" sz="4400" i="1">
                <a:solidFill>
                  <a:srgbClr val="990000"/>
                </a:solidFill>
                <a:latin typeface="Arial" panose="020B0604020202020204" pitchFamily="34" charset="0"/>
                <a:ea typeface="幼圆" pitchFamily="49" charset="-122"/>
              </a:rPr>
              <a:t> </a:t>
            </a:r>
            <a:r>
              <a:rPr lang="en-US" altLang="zh-CN" sz="4400" i="1">
                <a:solidFill>
                  <a:srgbClr val="000099"/>
                </a:solidFill>
                <a:latin typeface="Arial" panose="020B0604020202020204" pitchFamily="34" charset="0"/>
                <a:ea typeface="楷体_GB2312" pitchFamily="49" charset="-122"/>
              </a:rPr>
              <a:t>attributive clauses</a:t>
            </a:r>
            <a:r>
              <a:rPr lang="en-US" altLang="zh-CN" i="1">
                <a:solidFill>
                  <a:srgbClr val="000099"/>
                </a:solidFill>
                <a:latin typeface="Arial" panose="020B0604020202020204" pitchFamily="34" charset="0"/>
                <a:ea typeface="楷体_GB2312" pitchFamily="49" charset="-122"/>
              </a:rPr>
              <a:t>.</a:t>
            </a:r>
            <a:endParaRPr lang="en-US" altLang="zh-CN" i="1">
              <a:solidFill>
                <a:srgbClr val="000099"/>
              </a:solidFill>
              <a:latin typeface="Arial" panose="020B0604020202020204" pitchFamily="34" charset="0"/>
              <a:ea typeface="楷体_GB2312" pitchFamily="49" charset="-122"/>
            </a:endParaRPr>
          </a:p>
          <a:p>
            <a:pPr marL="342900" indent="-342900">
              <a:spcBef>
                <a:spcPct val="20000"/>
              </a:spcBef>
              <a:buClr>
                <a:schemeClr val="hlink"/>
              </a:buClr>
              <a:buSzPct val="75000"/>
              <a:buFont typeface="Wingdings" panose="05000000000000000000" pitchFamily="2" charset="2"/>
            </a:pPr>
            <a:r>
              <a:rPr lang="en-US" altLang="zh-CN">
                <a:solidFill>
                  <a:schemeClr val="tx1"/>
                </a:solidFill>
                <a:latin typeface="Arial" panose="020B0604020202020204" pitchFamily="34" charset="0"/>
                <a:ea typeface="宋体" panose="02010600030101010101" pitchFamily="2" charset="-122"/>
              </a:rPr>
              <a:t>     </a:t>
            </a:r>
            <a:endParaRPr lang="en-US" altLang="zh-CN" sz="4400" i="1">
              <a:solidFill>
                <a:srgbClr val="990000"/>
              </a:solidFill>
              <a:latin typeface="Arial" panose="020B0604020202020204" pitchFamily="34" charset="0"/>
              <a:ea typeface="幼圆" pitchFamily="49" charset="-122"/>
            </a:endParaRPr>
          </a:p>
        </p:txBody>
      </p:sp>
      <p:grpSp>
        <p:nvGrpSpPr>
          <p:cNvPr id="346120" name="组合 346119"/>
          <p:cNvGrpSpPr/>
          <p:nvPr/>
        </p:nvGrpSpPr>
        <p:grpSpPr>
          <a:xfrm>
            <a:off x="2152650" y="5418138"/>
            <a:ext cx="6991350" cy="1439862"/>
            <a:chOff x="132" y="3113"/>
            <a:chExt cx="5470" cy="1207"/>
          </a:xfrm>
        </p:grpSpPr>
        <p:pic>
          <p:nvPicPr>
            <p:cNvPr id="49156" name="图片 346120" descr="haha"/>
            <p:cNvPicPr>
              <a:picLocks noChangeAspect="1"/>
            </p:cNvPicPr>
            <p:nvPr/>
          </p:nvPicPr>
          <p:blipFill>
            <a:blip r:embed="rId1"/>
            <a:stretch>
              <a:fillRect/>
            </a:stretch>
          </p:blipFill>
          <p:spPr>
            <a:xfrm rot="-1000816">
              <a:off x="132" y="3252"/>
              <a:ext cx="1065" cy="1065"/>
            </a:xfrm>
            <a:prstGeom prst="rect">
              <a:avLst/>
            </a:prstGeom>
            <a:noFill/>
            <a:ln w="9525">
              <a:noFill/>
            </a:ln>
          </p:spPr>
        </p:pic>
        <p:sp>
          <p:nvSpPr>
            <p:cNvPr id="49157" name="爆炸形 2 346121"/>
            <p:cNvSpPr/>
            <p:nvPr/>
          </p:nvSpPr>
          <p:spPr>
            <a:xfrm>
              <a:off x="1429" y="3113"/>
              <a:ext cx="4173" cy="1207"/>
            </a:xfrm>
            <a:prstGeom prst="irregularSeal2">
              <a:avLst/>
            </a:prstGeom>
            <a:solidFill>
              <a:srgbClr val="FFFF00"/>
            </a:solidFill>
            <a:ln w="31750" cap="flat" cmpd="sng">
              <a:solidFill>
                <a:srgbClr val="00FF00"/>
              </a:solidFill>
              <a:prstDash val="solid"/>
              <a:miter/>
              <a:headEnd type="none" w="med" len="med"/>
              <a:tailEnd type="none" w="med" len="med"/>
            </a:ln>
          </p:spPr>
          <p:txBody>
            <a:bodyPr wrap="none" anchor="ctr"/>
            <a:p>
              <a:pPr algn="ctr">
                <a:spcBef>
                  <a:spcPct val="50000"/>
                </a:spcBef>
              </a:pPr>
              <a:r>
                <a:rPr lang="en-US" altLang="zh-CN" sz="3600">
                  <a:solidFill>
                    <a:srgbClr val="FF0000"/>
                  </a:solidFill>
                  <a:latin typeface="Times New Roman" panose="02020603050405020304" pitchFamily="18" charset="0"/>
                  <a:ea typeface="宋体" panose="02010600030101010101" pitchFamily="2" charset="-122"/>
                </a:rPr>
                <a:t>Bear them in your mind!</a:t>
              </a:r>
              <a:endParaRPr lang="en-US" altLang="zh-CN" sz="3600">
                <a:solidFill>
                  <a:srgbClr val="FF0000"/>
                </a:solidFill>
                <a:latin typeface="Times New Roman" panose="02020603050405020304" pitchFamily="18" charset="0"/>
                <a:ea typeface="宋体" panose="02010600030101010101" pitchFamily="2" charset="-122"/>
              </a:endParaRPr>
            </a:p>
          </p:txBody>
        </p:sp>
      </p:grpSp>
      <p:sp>
        <p:nvSpPr>
          <p:cNvPr id="346123" name="矩形 346122"/>
          <p:cNvSpPr/>
          <p:nvPr/>
        </p:nvSpPr>
        <p:spPr>
          <a:xfrm>
            <a:off x="755650" y="3357563"/>
            <a:ext cx="7777163" cy="2286000"/>
          </a:xfrm>
          <a:prstGeom prst="rect">
            <a:avLst/>
          </a:prstGeom>
          <a:noFill/>
          <a:ln w="9525">
            <a:noFill/>
          </a:ln>
        </p:spPr>
        <p:txBody>
          <a:bodyPr anchor="t">
            <a:spAutoFit/>
          </a:bodyPr>
          <a:p>
            <a:pPr>
              <a:spcBef>
                <a:spcPct val="50000"/>
              </a:spcBef>
              <a:buClr>
                <a:schemeClr val="hlink"/>
              </a:buClr>
              <a:buSzPct val="75000"/>
              <a:buFont typeface="Wingdings" panose="05000000000000000000" pitchFamily="2" charset="2"/>
            </a:pPr>
            <a:r>
              <a:rPr lang="zh-CN" altLang="en-US" dirty="0">
                <a:latin typeface="Arial" panose="020B0604020202020204" pitchFamily="34" charset="0"/>
                <a:ea typeface="宋体" panose="02010600030101010101" pitchFamily="2" charset="-122"/>
              </a:rPr>
              <a:t>定语从句</a:t>
            </a:r>
            <a:r>
              <a:rPr lang="zh-CN" altLang="en-US" i="1" dirty="0">
                <a:latin typeface="Arial" panose="020B0604020202020204" pitchFamily="34" charset="0"/>
                <a:ea typeface="宋体" panose="02010600030101010101" pitchFamily="2" charset="-122"/>
              </a:rPr>
              <a:t>的基本概念</a:t>
            </a:r>
            <a:r>
              <a:rPr lang="zh-CN" altLang="en-US" dirty="0">
                <a:latin typeface="Arial" panose="020B0604020202020204" pitchFamily="34" charset="0"/>
                <a:ea typeface="宋体" panose="02010600030101010101" pitchFamily="2" charset="-122"/>
              </a:rPr>
              <a:t> </a:t>
            </a:r>
            <a:r>
              <a:rPr lang="zh-CN" altLang="en-US" i="1" dirty="0">
                <a:latin typeface="Arial" panose="020B0604020202020204" pitchFamily="34" charset="0"/>
                <a:ea typeface="宋体" panose="02010600030101010101" pitchFamily="2" charset="-122"/>
              </a:rPr>
              <a:t>、含义、句法作用及在句子中的位置、先行词、关系代词等，关系词的作用。</a:t>
            </a:r>
            <a:endParaRPr lang="zh-CN" altLang="en-US" i="1" dirty="0">
              <a:solidFill>
                <a:srgbClr val="990000"/>
              </a:solidFill>
              <a:latin typeface="Arial" panose="020B0604020202020204" pitchFamily="34" charset="0"/>
              <a:ea typeface="宋体" panose="02010600030101010101" pitchFamily="2" charset="-122"/>
            </a:endParaRPr>
          </a:p>
          <a:p>
            <a:pPr>
              <a:spcBef>
                <a:spcPct val="50000"/>
              </a:spcBef>
              <a:buClr>
                <a:schemeClr val="hlink"/>
              </a:buClr>
              <a:buSzPct val="75000"/>
              <a:buFont typeface="Wingdings" panose="05000000000000000000" pitchFamily="2" charset="2"/>
            </a:pPr>
            <a:endParaRPr lang="zh-CN" altLang="en-US" i="1" dirty="0">
              <a:solidFill>
                <a:srgbClr val="990000"/>
              </a:solidFill>
              <a:latin typeface="Arial" panose="020B0604020202020204" pitchFamily="34" charset="0"/>
              <a:ea typeface="幼圆" pitchFamily="49" charset="-122"/>
            </a:endParaRPr>
          </a:p>
        </p:txBody>
      </p:sp>
      <p:sp>
        <p:nvSpPr>
          <p:cNvPr id="49159"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46116"/>
                                        </p:tgtEl>
                                        <p:attrNameLst>
                                          <p:attrName>style.visibility</p:attrName>
                                        </p:attrNameLst>
                                      </p:cBhvr>
                                      <p:to>
                                        <p:strVal val="visible"/>
                                      </p:to>
                                    </p:set>
                                    <p:animEffect transition="in" filter="blinds(horizontal)">
                                      <p:cBhvr>
                                        <p:cTn id="7" dur="500"/>
                                        <p:tgtEl>
                                          <p:spTgt spid="3461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46118"/>
                                        </p:tgtEl>
                                        <p:attrNameLst>
                                          <p:attrName>style.visibility</p:attrName>
                                        </p:attrNameLst>
                                      </p:cBhvr>
                                      <p:to>
                                        <p:strVal val="visible"/>
                                      </p:to>
                                    </p:set>
                                    <p:anim calcmode="lin" valueType="num">
                                      <p:cBhvr>
                                        <p:cTn id="12" dur="500" fill="hold"/>
                                        <p:tgtEl>
                                          <p:spTgt spid="346118"/>
                                        </p:tgtEl>
                                        <p:attrNameLst>
                                          <p:attrName>ppt_x</p:attrName>
                                        </p:attrNameLst>
                                      </p:cBhvr>
                                      <p:tavLst>
                                        <p:tav tm="0">
                                          <p:val>
                                            <p:strVal val="#ppt_x"/>
                                          </p:val>
                                        </p:tav>
                                        <p:tav tm="100000">
                                          <p:val>
                                            <p:strVal val="#ppt_x"/>
                                          </p:val>
                                        </p:tav>
                                      </p:tavLst>
                                    </p:anim>
                                    <p:anim calcmode="lin" valueType="num">
                                      <p:cBhvr>
                                        <p:cTn id="13" dur="500" fill="hold"/>
                                        <p:tgtEl>
                                          <p:spTgt spid="34611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46120"/>
                                        </p:tgtEl>
                                        <p:attrNameLst>
                                          <p:attrName>style.visibility</p:attrName>
                                        </p:attrNameLst>
                                      </p:cBhvr>
                                      <p:to>
                                        <p:strVal val="visible"/>
                                      </p:to>
                                    </p:set>
                                    <p:anim calcmode="lin" valueType="num">
                                      <p:cBhvr>
                                        <p:cTn id="18" dur="500" fill="hold"/>
                                        <p:tgtEl>
                                          <p:spTgt spid="346120"/>
                                        </p:tgtEl>
                                        <p:attrNameLst>
                                          <p:attrName>ppt_x</p:attrName>
                                        </p:attrNameLst>
                                      </p:cBhvr>
                                      <p:tavLst>
                                        <p:tav tm="0">
                                          <p:val>
                                            <p:strVal val="#ppt_x"/>
                                          </p:val>
                                        </p:tav>
                                        <p:tav tm="100000">
                                          <p:val>
                                            <p:strVal val="#ppt_x"/>
                                          </p:val>
                                        </p:tav>
                                      </p:tavLst>
                                    </p:anim>
                                    <p:anim calcmode="lin" valueType="num">
                                      <p:cBhvr>
                                        <p:cTn id="19" dur="500" fill="hold"/>
                                        <p:tgtEl>
                                          <p:spTgt spid="34612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346123"/>
                                        </p:tgtEl>
                                        <p:attrNameLst>
                                          <p:attrName>style.visibility</p:attrName>
                                        </p:attrNameLst>
                                      </p:cBhvr>
                                      <p:to>
                                        <p:strVal val="visible"/>
                                      </p:to>
                                    </p:set>
                                    <p:anim calcmode="discrete" valueType="clr">
                                      <p:cBhvr override="childStyle">
                                        <p:cTn id="24" dur="80"/>
                                        <p:tgtEl>
                                          <p:spTgt spid="346123"/>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346123"/>
                                        </p:tgtEl>
                                        <p:attrNameLst>
                                          <p:attrName>fillcolor</p:attrName>
                                        </p:attrNameLst>
                                      </p:cBhvr>
                                      <p:tavLst>
                                        <p:tav tm="0">
                                          <p:val>
                                            <p:clrVal>
                                              <a:schemeClr val="accent2"/>
                                            </p:clrVal>
                                          </p:val>
                                        </p:tav>
                                        <p:tav tm="50000">
                                          <p:val>
                                            <p:clrVal>
                                              <a:schemeClr val="hlink"/>
                                            </p:clrVal>
                                          </p:val>
                                        </p:tav>
                                      </p:tavLst>
                                    </p:anim>
                                    <p:set>
                                      <p:cBhvr>
                                        <p:cTn id="26" dur="80"/>
                                        <p:tgtEl>
                                          <p:spTgt spid="34612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118" grpId="0"/>
      <p:bldP spid="34612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7" name="文本框 429057"/>
          <p:cNvSpPr txBox="1"/>
          <p:nvPr/>
        </p:nvSpPr>
        <p:spPr>
          <a:xfrm>
            <a:off x="1187450" y="2276475"/>
            <a:ext cx="3671888" cy="579438"/>
          </a:xfrm>
          <a:prstGeom prst="rect">
            <a:avLst/>
          </a:prstGeom>
          <a:noFill/>
          <a:ln w="9525">
            <a:noFill/>
          </a:ln>
        </p:spPr>
        <p:txBody>
          <a:bodyPr anchor="t">
            <a:spAutoFit/>
          </a:bodyPr>
          <a:p>
            <a:pPr>
              <a:spcBef>
                <a:spcPct val="50000"/>
              </a:spcBef>
            </a:pPr>
            <a:r>
              <a:rPr lang="en-US" altLang="zh-CN">
                <a:solidFill>
                  <a:srgbClr val="0000FF"/>
                </a:solidFill>
                <a:latin typeface="Arial" panose="020B0604020202020204" pitchFamily="34" charset="0"/>
                <a:ea typeface="宋体" panose="02010600030101010101" pitchFamily="2" charset="-122"/>
              </a:rPr>
              <a:t>Discussion</a:t>
            </a:r>
            <a:endParaRPr lang="en-US" altLang="zh-CN">
              <a:solidFill>
                <a:srgbClr val="0000FF"/>
              </a:solidFill>
              <a:latin typeface="Arial" panose="020B0604020202020204" pitchFamily="34" charset="0"/>
              <a:ea typeface="宋体" panose="02010600030101010101" pitchFamily="2" charset="-122"/>
            </a:endParaRPr>
          </a:p>
        </p:txBody>
      </p:sp>
      <p:sp>
        <p:nvSpPr>
          <p:cNvPr id="50178" name="文本框 429058"/>
          <p:cNvSpPr txBox="1"/>
          <p:nvPr/>
        </p:nvSpPr>
        <p:spPr>
          <a:xfrm>
            <a:off x="900113" y="3141663"/>
            <a:ext cx="7777162" cy="1373187"/>
          </a:xfrm>
          <a:prstGeom prst="rect">
            <a:avLst/>
          </a:prstGeom>
          <a:noFill/>
          <a:ln w="9525">
            <a:noFill/>
          </a:ln>
        </p:spPr>
        <p:txBody>
          <a:bodyPr anchor="t">
            <a:spAutoFit/>
          </a:bodyPr>
          <a:p>
            <a:pPr>
              <a:spcBef>
                <a:spcPct val="50000"/>
              </a:spcBef>
            </a:pPr>
            <a:r>
              <a:rPr lang="en-US" altLang="zh-CN" sz="1800" dirty="0">
                <a:latin typeface="Arial" panose="020B0604020202020204" pitchFamily="34" charset="0"/>
                <a:ea typeface="宋体" panose="02010600030101010101" pitchFamily="2" charset="-122"/>
              </a:rPr>
              <a:t> </a:t>
            </a:r>
            <a:r>
              <a:rPr lang="en-US" altLang="zh-CN" sz="2800">
                <a:latin typeface="Arial" panose="020B0604020202020204" pitchFamily="34" charset="0"/>
                <a:ea typeface="宋体" panose="02010600030101010101" pitchFamily="2" charset="-122"/>
              </a:rPr>
              <a:t>If you are going with Wang Kun and Wang Wei, you can only take three things. what will you take and why?</a:t>
            </a:r>
            <a:endParaRPr lang="en-US" altLang="zh-CN" sz="2800">
              <a:latin typeface="Arial" panose="020B0604020202020204" pitchFamily="34" charset="0"/>
              <a:ea typeface="宋体" panose="02010600030101010101" pitchFamily="2" charset="-122"/>
            </a:endParaRPr>
          </a:p>
        </p:txBody>
      </p:sp>
      <p:pic>
        <p:nvPicPr>
          <p:cNvPr id="50179" name="图片 429059" descr="38af1f3906ec7becd4622509"/>
          <p:cNvPicPr>
            <a:picLocks noChangeAspect="1"/>
          </p:cNvPicPr>
          <p:nvPr/>
        </p:nvPicPr>
        <p:blipFill>
          <a:blip r:embed="rId1"/>
          <a:stretch>
            <a:fillRect/>
          </a:stretch>
        </p:blipFill>
        <p:spPr>
          <a:xfrm>
            <a:off x="0" y="90488"/>
            <a:ext cx="9064625" cy="6767512"/>
          </a:xfrm>
          <a:prstGeom prst="rect">
            <a:avLst/>
          </a:prstGeom>
          <a:noFill/>
          <a:ln w="9525">
            <a:noFill/>
          </a:ln>
        </p:spPr>
      </p:pic>
      <p:sp>
        <p:nvSpPr>
          <p:cNvPr id="50180" name="矩形 429061"/>
          <p:cNvSpPr>
            <a:spLocks noRot="1"/>
          </p:cNvSpPr>
          <p:nvPr/>
        </p:nvSpPr>
        <p:spPr>
          <a:xfrm>
            <a:off x="395288" y="692150"/>
            <a:ext cx="8229600" cy="4525963"/>
          </a:xfrm>
          <a:prstGeom prst="rect">
            <a:avLst/>
          </a:prstGeom>
          <a:noFill/>
          <a:ln w="9525">
            <a:noFill/>
          </a:ln>
        </p:spPr>
        <p:txBody>
          <a:bodyPr anchor="t"/>
          <a:p>
            <a:pPr marL="342900" indent="-342900">
              <a:spcBef>
                <a:spcPct val="20000"/>
              </a:spcBef>
              <a:buClr>
                <a:schemeClr val="hlink"/>
              </a:buClr>
              <a:buSzPct val="75000"/>
              <a:buFont typeface="Wingdings" panose="05000000000000000000" pitchFamily="2" charset="2"/>
            </a:pPr>
            <a:r>
              <a:rPr lang="en-US" altLang="zh-CN" sz="3600">
                <a:solidFill>
                  <a:schemeClr val="tx1"/>
                </a:solidFill>
                <a:latin typeface="Arial" panose="020B0604020202020204" pitchFamily="34" charset="0"/>
                <a:ea typeface="宋体" panose="02010600030101010101" pitchFamily="2" charset="-122"/>
              </a:rPr>
              <a:t>                  Homework</a:t>
            </a:r>
            <a:endParaRPr lang="en-US" altLang="zh-CN" sz="3600">
              <a:solidFill>
                <a:schemeClr val="tx1"/>
              </a:solidFill>
              <a:latin typeface="Arial" panose="020B0604020202020204" pitchFamily="34" charset="0"/>
              <a:ea typeface="宋体" panose="02010600030101010101" pitchFamily="2" charset="-122"/>
            </a:endParaRPr>
          </a:p>
          <a:p>
            <a:pPr marL="342900" indent="-342900">
              <a:spcBef>
                <a:spcPct val="20000"/>
              </a:spcBef>
              <a:buClr>
                <a:schemeClr val="hlink"/>
              </a:buClr>
              <a:buSzPct val="75000"/>
              <a:buFont typeface="Wingdings" panose="05000000000000000000" pitchFamily="2" charset="2"/>
            </a:pPr>
            <a:r>
              <a:rPr lang="en-US" altLang="zh-CN" sz="3600" dirty="0">
                <a:solidFill>
                  <a:schemeClr val="tx1"/>
                </a:solidFill>
                <a:latin typeface="Arial" panose="020B0604020202020204" pitchFamily="34" charset="0"/>
                <a:ea typeface="宋体" panose="02010600030101010101" pitchFamily="2" charset="-122"/>
              </a:rPr>
              <a:t>1.Revise the grammar we learnt in this class</a:t>
            </a:r>
            <a:r>
              <a:rPr lang="zh-CN" altLang="en-US" sz="3600" dirty="0">
                <a:solidFill>
                  <a:schemeClr val="tx1"/>
                </a:solidFill>
                <a:latin typeface="Arial" panose="020B0604020202020204" pitchFamily="34" charset="0"/>
                <a:ea typeface="宋体" panose="02010600030101010101" pitchFamily="2" charset="-122"/>
              </a:rPr>
              <a:t>。</a:t>
            </a:r>
            <a:endParaRPr lang="zh-CN" altLang="en-US" sz="3600" dirty="0">
              <a:solidFill>
                <a:schemeClr val="tx1"/>
              </a:solidFill>
              <a:latin typeface="Arial" panose="020B0604020202020204" pitchFamily="34" charset="0"/>
              <a:ea typeface="宋体" panose="02010600030101010101" pitchFamily="2" charset="-122"/>
            </a:endParaRPr>
          </a:p>
          <a:p>
            <a:pPr marL="342900" indent="-342900">
              <a:spcBef>
                <a:spcPct val="20000"/>
              </a:spcBef>
              <a:buClr>
                <a:schemeClr val="hlink"/>
              </a:buClr>
              <a:buSzPct val="75000"/>
              <a:buFont typeface="Wingdings" panose="05000000000000000000" pitchFamily="2" charset="2"/>
            </a:pPr>
            <a:r>
              <a:rPr lang="en-US" altLang="zh-CN" sz="3600">
                <a:solidFill>
                  <a:schemeClr val="tx1"/>
                </a:solidFill>
                <a:latin typeface="Arial" panose="020B0604020202020204" pitchFamily="34" charset="0"/>
                <a:ea typeface="宋体" panose="02010600030101010101" pitchFamily="2" charset="-122"/>
              </a:rPr>
              <a:t>2.Finish the exercises on P29 and P64.</a:t>
            </a:r>
            <a:endParaRPr lang="en-US" altLang="zh-CN" sz="3600">
              <a:solidFill>
                <a:schemeClr val="tx1"/>
              </a:solidFill>
              <a:latin typeface="Arial" panose="020B0604020202020204" pitchFamily="34" charset="0"/>
              <a:ea typeface="宋体" panose="02010600030101010101" pitchFamily="2" charset="-122"/>
            </a:endParaRPr>
          </a:p>
          <a:p>
            <a:pPr marL="342900" indent="-342900">
              <a:spcBef>
                <a:spcPct val="20000"/>
              </a:spcBef>
              <a:buClr>
                <a:schemeClr val="hlink"/>
              </a:buClr>
              <a:buSzPct val="75000"/>
              <a:buFont typeface="Wingdings" panose="05000000000000000000" pitchFamily="2" charset="2"/>
            </a:pPr>
            <a:r>
              <a:rPr lang="en-US" altLang="zh-CN" sz="3600">
                <a:solidFill>
                  <a:schemeClr val="tx1"/>
                </a:solidFill>
                <a:latin typeface="Arial" panose="020B0604020202020204" pitchFamily="34" charset="0"/>
                <a:ea typeface="宋体" panose="02010600030101010101" pitchFamily="2" charset="-122"/>
              </a:rPr>
              <a:t>3.Correct your writing and do it in your exercise books and </a:t>
            </a:r>
            <a:endParaRPr lang="en-US" altLang="zh-CN" sz="3600">
              <a:solidFill>
                <a:schemeClr val="tx1"/>
              </a:solidFill>
              <a:latin typeface="Arial" panose="020B0604020202020204" pitchFamily="34" charset="0"/>
              <a:ea typeface="宋体" panose="02010600030101010101" pitchFamily="2" charset="-122"/>
            </a:endParaRPr>
          </a:p>
          <a:p>
            <a:pPr marL="342900" indent="-342900">
              <a:spcBef>
                <a:spcPct val="20000"/>
              </a:spcBef>
              <a:buClr>
                <a:schemeClr val="hlink"/>
              </a:buClr>
              <a:buSzPct val="75000"/>
              <a:buFont typeface="Wingdings" panose="05000000000000000000" pitchFamily="2" charset="2"/>
            </a:pPr>
            <a:r>
              <a:rPr lang="en-US" altLang="zh-CN" sz="3600">
                <a:solidFill>
                  <a:schemeClr val="tx1"/>
                </a:solidFill>
                <a:latin typeface="Arial" panose="020B0604020202020204" pitchFamily="34" charset="0"/>
                <a:ea typeface="宋体" panose="02010600030101010101" pitchFamily="2" charset="-122"/>
              </a:rPr>
              <a:t>    hand them in today.</a:t>
            </a:r>
            <a:endParaRPr lang="en-US" altLang="zh-CN" sz="3600">
              <a:solidFill>
                <a:schemeClr val="tx1"/>
              </a:solidFill>
              <a:latin typeface="Arial" panose="020B0604020202020204" pitchFamily="34" charset="0"/>
              <a:ea typeface="宋体" panose="02010600030101010101" pitchFamily="2" charset="-122"/>
            </a:endParaRPr>
          </a:p>
        </p:txBody>
      </p:sp>
      <p:sp>
        <p:nvSpPr>
          <p:cNvPr id="50181"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51201" name="对象 432129"/>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3076" name="" r:id="rId1" imgW="4572000" imgH="3429000" progId="PowerPoint.Slide.8">
                  <p:embed/>
                </p:oleObj>
              </mc:Choice>
              <mc:Fallback>
                <p:oleObj name="" r:id="rId1" imgW="4572000" imgH="3429000" progId="PowerPoint.Slide.8">
                  <p:embed/>
                  <p:pic>
                    <p:nvPicPr>
                      <p:cNvPr id="0" name="图片 3075"/>
                      <p:cNvPicPr/>
                      <p:nvPr/>
                    </p:nvPicPr>
                    <p:blipFill>
                      <a:blip r:embed="rId2"/>
                      <a:stretch>
                        <a:fillRect/>
                      </a:stretch>
                    </p:blipFill>
                    <p:spPr>
                      <a:xfrm>
                        <a:off x="0" y="0"/>
                        <a:ext cx="9144000" cy="6858000"/>
                      </a:xfrm>
                      <a:prstGeom prst="rect">
                        <a:avLst/>
                      </a:prstGeom>
                      <a:noFill/>
                      <a:ln w="38100">
                        <a:noFill/>
                        <a:miter/>
                      </a:ln>
                    </p:spPr>
                  </p:pic>
                </p:oleObj>
              </mc:Fallback>
            </mc:AlternateContent>
          </a:graphicData>
        </a:graphic>
      </p:graphicFrame>
      <p:sp>
        <p:nvSpPr>
          <p:cNvPr id="51202" name="文本框 432130"/>
          <p:cNvSpPr txBox="1"/>
          <p:nvPr/>
        </p:nvSpPr>
        <p:spPr>
          <a:xfrm>
            <a:off x="1835150" y="2276475"/>
            <a:ext cx="5616575" cy="1433513"/>
          </a:xfrm>
          <a:prstGeom prst="rect">
            <a:avLst/>
          </a:prstGeom>
          <a:solidFill>
            <a:srgbClr val="FF0066">
              <a:alpha val="51999"/>
            </a:srgbClr>
          </a:solidFill>
          <a:ln w="9525">
            <a:noFill/>
          </a:ln>
        </p:spPr>
        <p:txBody>
          <a:bodyPr anchor="t">
            <a:spAutoFit/>
          </a:bodyPr>
          <a:p>
            <a:pPr>
              <a:spcBef>
                <a:spcPct val="50000"/>
              </a:spcBef>
            </a:pPr>
            <a:r>
              <a:rPr lang="en-US" altLang="zh-CN" sz="8800">
                <a:latin typeface="Times New Roman" panose="02020603050405020304" pitchFamily="18" charset="0"/>
                <a:ea typeface="宋体" panose="02010600030101010101" pitchFamily="2" charset="-122"/>
              </a:rPr>
              <a:t>Thank you!</a:t>
            </a:r>
            <a:endParaRPr lang="en-US" altLang="zh-CN" sz="8800">
              <a:latin typeface="Times New Roman" panose="02020603050405020304" pitchFamily="18" charset="0"/>
              <a:ea typeface="宋体" panose="02010600030101010101" pitchFamily="2" charset="-122"/>
            </a:endParaRPr>
          </a:p>
        </p:txBody>
      </p:sp>
      <p:sp>
        <p:nvSpPr>
          <p:cNvPr id="51203" name="灯片编号占位符 1"/>
          <p:cNvSpPr/>
          <p:nvPr>
            <p:ph type="sldNum" sz="quarter" idx="12"/>
          </p:nvPr>
        </p:nvSpPr>
        <p:spPr>
          <a:ln/>
        </p:spPr>
        <p:txBody>
          <a:bodyPr anchor="t"/>
          <a:lstStyle>
            <a:lvl1pPr marL="0" lvl="0"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3200" b="1" i="0" u="none" kern="1200" baseline="0">
                <a:solidFill>
                  <a:srgbClr val="008000"/>
                </a:solidFill>
                <a:latin typeface="Arial" panose="020B0604020202020204" pitchFamily="34" charset="0"/>
                <a:ea typeface="宋体" panose="02010600030101010101" pitchFamily="2" charset="-122"/>
                <a:cs typeface="+mn-cs"/>
              </a:defRPr>
            </a:lvl5pPr>
          </a:lstStyle>
          <a:p>
            <a:pPr lvl="0" indent="0" algn="r"/>
            <a:fld id="{9A0DB2DC-4C9A-4742-B13C-FB6460FD3503}" type="slidenum">
              <a:rPr lang="zh-CN" altLang="en-US" sz="1400" b="0" dirty="0"/>
            </a:fld>
            <a:endParaRPr lang="zh-CN" altLang="en-US" sz="1400" b="0" dirty="0"/>
          </a:p>
        </p:txBody>
      </p:sp>
    </p:spTree>
  </p:cSld>
  <p:clrMapOvr>
    <a:masterClrMapping/>
  </p:clrMapOvr>
  <p:transition advTm="6000">
    <p:random/>
  </p:transition>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ature">
  <a:themeElements>
    <a:clrScheme name="">
      <a:dk1>
        <a:srgbClr val="5B5249"/>
      </a:dk1>
      <a:lt1>
        <a:srgbClr val="FFFFFF"/>
      </a:lt1>
      <a:dk2>
        <a:srgbClr val="2A3D7A"/>
      </a:dk2>
      <a:lt2>
        <a:srgbClr val="CEC8BA"/>
      </a:lt2>
      <a:accent1>
        <a:srgbClr val="C9DDF1"/>
      </a:accent1>
      <a:accent2>
        <a:srgbClr val="FAC164"/>
      </a:accent2>
      <a:accent3>
        <a:srgbClr val="FFFFFF"/>
      </a:accent3>
      <a:accent4>
        <a:srgbClr val="4D453E"/>
      </a:accent4>
      <a:accent5>
        <a:srgbClr val="E0EBF7"/>
      </a:accent5>
      <a:accent6>
        <a:srgbClr val="E0AD59"/>
      </a:accent6>
      <a:hlink>
        <a:srgbClr val="B0AE6A"/>
      </a:hlink>
      <a:folHlink>
        <a:srgbClr val="C3E684"/>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FFFFCC"/>
        </a:dk1>
        <a:lt1>
          <a:srgbClr val="687FCA"/>
        </a:lt1>
        <a:dk2>
          <a:srgbClr val="192449"/>
        </a:dk2>
        <a:lt2>
          <a:srgbClr val="666699"/>
        </a:lt2>
        <a:accent1>
          <a:srgbClr val="C9DDF1"/>
        </a:accent1>
        <a:accent2>
          <a:srgbClr val="FAC164"/>
        </a:accent2>
        <a:accent3>
          <a:srgbClr val="B9C0E1"/>
        </a:accent3>
        <a:accent4>
          <a:srgbClr val="DCDCAF"/>
        </a:accent4>
        <a:accent5>
          <a:srgbClr val="E0EBF7"/>
        </a:accent5>
        <a:accent6>
          <a:srgbClr val="E0AD59"/>
        </a:accent6>
        <a:hlink>
          <a:srgbClr val="B0AE6A"/>
        </a:hlink>
        <a:folHlink>
          <a:srgbClr val="C3E684"/>
        </a:folHlink>
      </a:clrScheme>
      <a:clrMap bg1="lt1" tx1="dk1" bg2="lt2" tx2="dk2" accent1="accent1" accent2="accent2" accent3="accent3" accent4="accent4" accent5="accent5" accent6="accent6" hlink="hlink" folHlink="folHlink"/>
    </a:extraClrScheme>
    <a:extraClrScheme>
      <a:clrScheme name="">
        <a:dk1>
          <a:srgbClr val="5B5249"/>
        </a:dk1>
        <a:lt1>
          <a:srgbClr val="FFFFFF"/>
        </a:lt1>
        <a:dk2>
          <a:srgbClr val="2A3D7A"/>
        </a:dk2>
        <a:lt2>
          <a:srgbClr val="CEC8BA"/>
        </a:lt2>
        <a:accent1>
          <a:srgbClr val="C9DDF1"/>
        </a:accent1>
        <a:accent2>
          <a:srgbClr val="FAC164"/>
        </a:accent2>
        <a:accent3>
          <a:srgbClr val="FFFFFF"/>
        </a:accent3>
        <a:accent4>
          <a:srgbClr val="4D453E"/>
        </a:accent4>
        <a:accent5>
          <a:srgbClr val="E0EBF7"/>
        </a:accent5>
        <a:accent6>
          <a:srgbClr val="E0AD59"/>
        </a:accent6>
        <a:hlink>
          <a:srgbClr val="B0AE6A"/>
        </a:hlink>
        <a:folHlink>
          <a:srgbClr val="C3E684"/>
        </a:folHlink>
      </a:clrScheme>
      <a:clrMap bg1="lt1" tx1="dk1" bg2="lt2" tx2="dk2" accent1="accent1" accent2="accent2" accent3="accent3" accent4="accent4" accent5="accent5" accent6="accent6" hlink="hlink" folHlink="folHlink"/>
    </a:extraClrScheme>
    <a:extraClrScheme>
      <a:clrScheme name="">
        <a:dk1>
          <a:srgbClr val="333333"/>
        </a:dk1>
        <a:lt1>
          <a:srgbClr val="FFFFFF"/>
        </a:lt1>
        <a:dk2>
          <a:srgbClr val="000000"/>
        </a:dk2>
        <a:lt2>
          <a:srgbClr val="DDDDDD"/>
        </a:lt2>
        <a:accent1>
          <a:srgbClr val="DDDDDD"/>
        </a:accent1>
        <a:accent2>
          <a:srgbClr val="B2B2B2"/>
        </a:accent2>
        <a:accent3>
          <a:srgbClr val="FFFFFF"/>
        </a:accent3>
        <a:accent4>
          <a:srgbClr val="2A2A2A"/>
        </a:accent4>
        <a:accent5>
          <a:srgbClr val="EBEBEB"/>
        </a:accent5>
        <a:accent6>
          <a:srgbClr val="9F9F9F"/>
        </a:accent6>
        <a:hlink>
          <a:srgbClr val="808080"/>
        </a:hlink>
        <a:folHlink>
          <a:srgbClr val="5F5F5F"/>
        </a:folHlink>
      </a:clrScheme>
      <a:clrMap bg1="lt1" tx1="dk1" bg2="lt2" tx2="dk2" accent1="accent1" accent2="accent2" accent3="accent3" accent4="accent4" accent5="accent5" accent6="accent6" hlink="hlink" folHlink="folHlink"/>
    </a:extraClrScheme>
    <a:extraClrScheme>
      <a:clrScheme name="">
        <a:dk1>
          <a:srgbClr val="FFFFCC"/>
        </a:dk1>
        <a:lt1>
          <a:srgbClr val="967DB5"/>
        </a:lt1>
        <a:dk2>
          <a:srgbClr val="192449"/>
        </a:dk2>
        <a:lt2>
          <a:srgbClr val="8061A5"/>
        </a:lt2>
        <a:accent1>
          <a:srgbClr val="D6C9F1"/>
        </a:accent1>
        <a:accent2>
          <a:srgbClr val="FAC164"/>
        </a:accent2>
        <a:accent3>
          <a:srgbClr val="C9C0D6"/>
        </a:accent3>
        <a:accent4>
          <a:srgbClr val="DCDCAF"/>
        </a:accent4>
        <a:accent5>
          <a:srgbClr val="E7E0F7"/>
        </a:accent5>
        <a:accent6>
          <a:srgbClr val="E0AD59"/>
        </a:accent6>
        <a:hlink>
          <a:srgbClr val="B0AE6A"/>
        </a:hlink>
        <a:folHlink>
          <a:srgbClr val="C3E684"/>
        </a:folHlink>
      </a:clrScheme>
      <a:clrMap bg1="lt1" tx1="dk1" bg2="lt2" tx2="dk2" accent1="accent1" accent2="accent2" accent3="accent3" accent4="accent4" accent5="accent5" accent6="accent6" hlink="hlink" folHlink="folHlink"/>
    </a:extraClrScheme>
    <a:extraClrScheme>
      <a:clrScheme name="">
        <a:dk1>
          <a:srgbClr val="5B5249"/>
        </a:dk1>
        <a:lt1>
          <a:srgbClr val="FFFFFF"/>
        </a:lt1>
        <a:dk2>
          <a:srgbClr val="2A3D7A"/>
        </a:dk2>
        <a:lt2>
          <a:srgbClr val="CEC8BA"/>
        </a:lt2>
        <a:accent1>
          <a:srgbClr val="C9DDF1"/>
        </a:accent1>
        <a:accent2>
          <a:srgbClr val="FAC164"/>
        </a:accent2>
        <a:accent3>
          <a:srgbClr val="FFFFFF"/>
        </a:accent3>
        <a:accent4>
          <a:srgbClr val="4D453E"/>
        </a:accent4>
        <a:accent5>
          <a:srgbClr val="E0EBF7"/>
        </a:accent5>
        <a:accent6>
          <a:srgbClr val="E0AD59"/>
        </a:accent6>
        <a:hlink>
          <a:srgbClr val="993333"/>
        </a:hlink>
        <a:folHlink>
          <a:srgbClr val="3333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7132</Words>
  <Application>WPS 演示</Application>
  <PresentationFormat>在屏幕上显示</PresentationFormat>
  <Paragraphs>530</Paragraphs>
  <Slides>46</Slides>
  <Notes>2</Notes>
  <HiddenSlides>0</HiddenSlides>
  <MMClips>0</MMClips>
  <ScaleCrop>false</ScaleCrop>
  <HeadingPairs>
    <vt:vector size="8" baseType="variant">
      <vt:variant>
        <vt:lpstr>已用的字体</vt:lpstr>
      </vt:variant>
      <vt:variant>
        <vt:i4>33</vt:i4>
      </vt:variant>
      <vt:variant>
        <vt:lpstr>主题</vt:lpstr>
      </vt:variant>
      <vt:variant>
        <vt:i4>2</vt:i4>
      </vt:variant>
      <vt:variant>
        <vt:lpstr>嵌入 OLE 服务器</vt:lpstr>
      </vt:variant>
      <vt:variant>
        <vt:i4>1</vt:i4>
      </vt:variant>
      <vt:variant>
        <vt:lpstr>幻灯片标题</vt:lpstr>
      </vt:variant>
      <vt:variant>
        <vt:i4>46</vt:i4>
      </vt:variant>
    </vt:vector>
  </HeadingPairs>
  <TitlesOfParts>
    <vt:vector size="82" baseType="lpstr">
      <vt:lpstr>Arial</vt:lpstr>
      <vt:lpstr>宋体</vt:lpstr>
      <vt:lpstr>Wingdings</vt:lpstr>
      <vt:lpstr>Times New Roman</vt:lpstr>
      <vt:lpstr>Tahoma</vt:lpstr>
      <vt:lpstr>Bodoni MT Black</vt:lpstr>
      <vt:lpstr>Segoe Print</vt:lpstr>
      <vt:lpstr>华文彩云</vt:lpstr>
      <vt:lpstr>微软雅黑</vt:lpstr>
      <vt:lpstr>隶书</vt:lpstr>
      <vt:lpstr>Comic Sans MS</vt:lpstr>
      <vt:lpstr>黑体</vt:lpstr>
      <vt:lpstr>Franklin Gothic Book</vt:lpstr>
      <vt:lpstr>幼圆</vt:lpstr>
      <vt:lpstr>宋体-18030</vt:lpstr>
      <vt:lpstr>新宋体</vt:lpstr>
      <vt:lpstr>方正大标宋简体</vt:lpstr>
      <vt:lpstr>楷体_GB2312</vt:lpstr>
      <vt:lpstr>方正姚体</vt:lpstr>
      <vt:lpstr>Forte</vt:lpstr>
      <vt:lpstr>Calibri</vt:lpstr>
      <vt:lpstr>Bookman Old Style</vt:lpstr>
      <vt:lpstr>隶书</vt:lpstr>
      <vt:lpstr>Monotype Corsiva</vt:lpstr>
      <vt:lpstr>Arial Black</vt:lpstr>
      <vt:lpstr>华文新魏</vt:lpstr>
      <vt:lpstr>华文行楷</vt:lpstr>
      <vt:lpstr>华文琥珀</vt:lpstr>
      <vt:lpstr>华文隶书</vt:lpstr>
      <vt:lpstr>Arial Unicode MS</vt:lpstr>
      <vt:lpstr>华文中宋</vt:lpstr>
      <vt:lpstr>Wingdings 2</vt:lpstr>
      <vt:lpstr>Wingdings</vt:lpstr>
      <vt:lpstr>默认设计模板</vt:lpstr>
      <vt:lpstr>Nature</vt:lpstr>
      <vt:lpstr>PowerPoint.Slide.8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家长帮-帮帮</cp:lastModifiedBy>
  <cp:revision>137</cp:revision>
  <dcterms:created xsi:type="dcterms:W3CDTF">2016-09-14T04:31:11Z</dcterms:created>
  <dcterms:modified xsi:type="dcterms:W3CDTF">2019-08-19T06:36:31Z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2052-11.1.0.8894</vt:lpwstr>
  </property>
</Properties>
</file>