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3" r:id="rId3"/>
  </p:sldMasterIdLst>
  <p:notesMasterIdLst>
    <p:notesMasterId r:id="rId5"/>
  </p:notesMasterIdLst>
  <p:handoutMasterIdLst>
    <p:handoutMasterId r:id="rId40"/>
  </p:handoutMasterIdLst>
  <p:sldIdLst>
    <p:sldId id="315" r:id="rId4"/>
    <p:sldId id="316" r:id="rId6"/>
    <p:sldId id="317" r:id="rId7"/>
    <p:sldId id="283" r:id="rId8"/>
    <p:sldId id="284" r:id="rId9"/>
    <p:sldId id="285" r:id="rId10"/>
    <p:sldId id="322" r:id="rId11"/>
    <p:sldId id="293" r:id="rId12"/>
    <p:sldId id="295" r:id="rId13"/>
    <p:sldId id="297" r:id="rId14"/>
    <p:sldId id="324" r:id="rId15"/>
    <p:sldId id="325" r:id="rId16"/>
    <p:sldId id="300" r:id="rId17"/>
    <p:sldId id="313" r:id="rId18"/>
    <p:sldId id="314" r:id="rId19"/>
    <p:sldId id="301" r:id="rId20"/>
    <p:sldId id="321" r:id="rId21"/>
    <p:sldId id="302" r:id="rId22"/>
    <p:sldId id="286" r:id="rId23"/>
    <p:sldId id="264" r:id="rId24"/>
    <p:sldId id="306" r:id="rId25"/>
    <p:sldId id="308" r:id="rId26"/>
    <p:sldId id="309" r:id="rId27"/>
    <p:sldId id="310" r:id="rId28"/>
    <p:sldId id="311" r:id="rId29"/>
    <p:sldId id="312" r:id="rId30"/>
    <p:sldId id="318" r:id="rId31"/>
    <p:sldId id="287" r:id="rId32"/>
    <p:sldId id="268" r:id="rId33"/>
    <p:sldId id="319" r:id="rId34"/>
    <p:sldId id="288" r:id="rId35"/>
    <p:sldId id="269" r:id="rId36"/>
    <p:sldId id="270" r:id="rId37"/>
    <p:sldId id="291" r:id="rId38"/>
    <p:sldId id="303" r:id="rId39"/>
  </p:sldIdLst>
  <p:sldSz cx="12192000" cy="6858000"/>
  <p:notesSz cx="6858000" cy="9144000"/>
  <p:defaultTextStyle>
    <a:defPPr>
      <a:defRPr lang="zh-CN"/>
    </a:defPPr>
    <a:lvl1pPr algn="l" defTabSz="91313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微软雅黑" panose="020B0503020204020204" charset="-122"/>
      </a:defRPr>
    </a:lvl1pPr>
    <a:lvl2pPr marL="455930" indent="1905" algn="l" defTabSz="91313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微软雅黑" panose="020B0503020204020204" charset="-122"/>
      </a:defRPr>
    </a:lvl2pPr>
    <a:lvl3pPr marL="913130" indent="1905" algn="l" defTabSz="91313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微软雅黑" panose="020B0503020204020204" charset="-122"/>
      </a:defRPr>
    </a:lvl3pPr>
    <a:lvl4pPr marL="1370330" indent="1905" algn="l" defTabSz="91313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微软雅黑" panose="020B0503020204020204" charset="-122"/>
      </a:defRPr>
    </a:lvl4pPr>
    <a:lvl5pPr marL="1827530" indent="1905" algn="l" defTabSz="91313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微软雅黑" panose="020B0503020204020204" charset="-122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微软雅黑" panose="020B0503020204020204" charset="-122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微软雅黑" panose="020B0503020204020204" charset="-122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微软雅黑" panose="020B0503020204020204" charset="-122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微软雅黑" panose="020B0503020204020204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385E0F"/>
    <a:srgbClr val="F23C00"/>
    <a:srgbClr val="005737"/>
    <a:srgbClr val="E73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6" autoAdjust="0"/>
    <p:restoredTop sz="92252" autoAdjust="0"/>
  </p:normalViewPr>
  <p:slideViewPr>
    <p:cSldViewPr snapToGrid="0" snapToObjects="1">
      <p:cViewPr varScale="1">
        <p:scale>
          <a:sx n="70" d="100"/>
          <a:sy n="70" d="100"/>
        </p:scale>
        <p:origin x="-54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2" d="100"/>
          <a:sy n="82" d="100"/>
        </p:scale>
        <p:origin x="384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789C427-905F-4ADD-908E-E6C6B70FD9D8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23D5E84-8A0F-4D4A-BCE2-3AD5C6D8498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defRPr kumimoji="1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984637E-274A-475F-827B-1AA957443532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defRPr kumimoji="1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4D9ECCF-013B-4921-BD74-DAB0DC46C2F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2FB010CA-3EFB-45ED-AE1C-6AEA8DEE2241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D0585F0D-D8DD-447A-BC7D-B27EF69253B7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A644A6B3-BE8F-487D-9332-B644143D38D2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kumimoji="1" lang="zh-CN" altLang="en-US" smtClean="0"/>
          </a:p>
        </p:txBody>
      </p:sp>
      <p:sp>
        <p:nvSpPr>
          <p:cNvPr id="29699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165623B3-188C-402D-8FAB-09B3BC8C2F94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174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7A2C0240-7BF1-4737-BB06-541083EAC893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379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6F12A7F6-8D57-4DB0-A6D6-2BE1D7191C4E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34284925-0539-41E1-84A3-7125582859EC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4ECFEF7D-486C-45DE-A016-C8EA31D64287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09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2F840EA5-58AA-4623-B454-444F3429134D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50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4E28A493-0F45-4C88-8BC6-698EFFB41D17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CFDFC9E6-2F01-4138-ACAC-0351F1F1A2AF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91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15392CF5-8633-41E1-92A3-8AC96DD97F13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120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12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2620FAA7-B32B-4BF0-883D-42F14ABE0721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427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90131CB8-AB98-4361-BA9D-A4E04F63A0CB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632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D543D7E5-2F21-4740-A36C-C86ACEACEBEA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83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80A63EAE-E21A-4CDC-97E5-5B27AB721ADC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04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1A269E73-4320-4008-9C89-0EE894F51370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24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7E875376-1F65-4378-8771-4EA90EB46D13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451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451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78B5B2B1-1FA4-49F0-9B4F-EE1CAC87649D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65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65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5AFBEA6B-FB8C-4444-8145-720C962FEB3C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861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86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7DB6DC28-95EA-4146-AB8E-0201A3DB2B82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06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065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0D0CC935-CDF6-4741-88AF-0E7E4853A81E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373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373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6172CADA-823C-4B71-AFF0-5AB8D5426A10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577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577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F64ADF8E-D612-4BAD-985A-DD85CE59050A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88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885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DDBE28D1-6B9A-43B8-BBE4-DD1674276064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08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08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3853B92D-ED56-41E0-9957-2CE731B51CC8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294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7ED3720B-4D54-4BF5-8F40-76338D8DFEB2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499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499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7CBC7140-2178-40B9-9251-7BC192A9C406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7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7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389B3BB0-862D-460D-97ED-BA9B90E63215}" type="slidenum">
              <a:rPr lang="zh-CN" altLang="en-US">
                <a:cs typeface="微软雅黑" panose="020B0503020204020204" charset="-122"/>
              </a:rPr>
            </a:fld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fficeplus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"/>
          <p:cNvSpPr/>
          <p:nvPr userDrawn="1"/>
        </p:nvSpPr>
        <p:spPr>
          <a:xfrm>
            <a:off x="425450" y="652463"/>
            <a:ext cx="11341100" cy="4876800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6" name="组合 3"/>
          <p:cNvGrpSpPr/>
          <p:nvPr userDrawn="1"/>
        </p:nvGrpSpPr>
        <p:grpSpPr>
          <a:xfrm rot="9861016" flipH="1">
            <a:off x="-2443125" y="4065941"/>
            <a:ext cx="8030020" cy="6922436"/>
            <a:chOff x="3241129" y="967902"/>
            <a:chExt cx="5709753" cy="4922199"/>
          </a:xfrm>
          <a:solidFill>
            <a:schemeClr val="bg1">
              <a:lumMod val="95000"/>
            </a:schemeClr>
          </a:solidFill>
        </p:grpSpPr>
        <p:grpSp>
          <p:nvGrpSpPr>
            <p:cNvPr id="7" name="组合 4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  <a:grpFill/>
          </p:grpSpPr>
          <p:sp>
            <p:nvSpPr>
              <p:cNvPr id="10" name="等腰三角形 7"/>
              <p:cNvSpPr/>
              <p:nvPr/>
            </p:nvSpPr>
            <p:spPr>
              <a:xfrm>
                <a:off x="3241126" y="967902"/>
                <a:ext cx="5709747" cy="4922196"/>
              </a:xfrm>
              <a:prstGeom prst="triangle">
                <a:avLst/>
              </a:prstGeom>
              <a:grpFill/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1" name="直接连接符 8"/>
              <p:cNvCxnSpPr>
                <a:stCxn id="8" idx="0"/>
              </p:cNvCxnSpPr>
              <p:nvPr/>
            </p:nvCxnSpPr>
            <p:spPr>
              <a:xfrm rot="11303420" flipH="1" flipV="1">
                <a:off x="5858688" y="985309"/>
                <a:ext cx="474623" cy="3217900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9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0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等腰三角形 5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5" name="矩形 11"/>
          <p:cNvSpPr/>
          <p:nvPr userDrawn="1"/>
        </p:nvSpPr>
        <p:spPr>
          <a:xfrm>
            <a:off x="-15875" y="-23813"/>
            <a:ext cx="12207875" cy="361951"/>
          </a:xfrm>
          <a:prstGeom prst="rect">
            <a:avLst/>
          </a:prstGeom>
          <a:pattFill prst="ltUpDiag">
            <a:fgClr>
              <a:schemeClr val="accent1"/>
            </a:fgClr>
            <a:bgClr>
              <a:srgbClr val="E9E9E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6" name="组 1"/>
          <p:cNvGrpSpPr/>
          <p:nvPr userDrawn="1"/>
        </p:nvGrpSpPr>
        <p:grpSpPr bwMode="auto">
          <a:xfrm>
            <a:off x="-2652713" y="3921125"/>
            <a:ext cx="7840663" cy="6745288"/>
            <a:chOff x="-2652465" y="3920365"/>
            <a:chExt cx="7841069" cy="6746062"/>
          </a:xfrm>
        </p:grpSpPr>
        <p:sp>
          <p:nvSpPr>
            <p:cNvPr id="17" name="等腰三角形 21"/>
            <p:cNvSpPr/>
            <p:nvPr/>
          </p:nvSpPr>
          <p:spPr>
            <a:xfrm rot="9861016" flipH="1">
              <a:off x="-2153964" y="4336338"/>
              <a:ext cx="7342568" cy="6330089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18" name="直接连接符 22"/>
            <p:cNvCxnSpPr>
              <a:stCxn id="22" idx="0"/>
            </p:cNvCxnSpPr>
            <p:nvPr/>
          </p:nvCxnSpPr>
          <p:spPr>
            <a:xfrm rot="20157596" flipV="1">
              <a:off x="1502238" y="6467007"/>
              <a:ext cx="609632" cy="413750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23"/>
            <p:cNvCxnSpPr/>
            <p:nvPr/>
          </p:nvCxnSpPr>
          <p:spPr>
            <a:xfrm rot="9861016" flipV="1">
              <a:off x="878319" y="3920365"/>
              <a:ext cx="3675252" cy="2121143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24"/>
            <p:cNvCxnSpPr/>
            <p:nvPr/>
          </p:nvCxnSpPr>
          <p:spPr>
            <a:xfrm rot="9861016" flipH="1" flipV="1">
              <a:off x="-2652465" y="4907903"/>
              <a:ext cx="3683192" cy="2127494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等腰三角形 19"/>
            <p:cNvSpPr/>
            <p:nvPr/>
          </p:nvSpPr>
          <p:spPr>
            <a:xfrm rot="9861016" flipH="1">
              <a:off x="170257" y="5811295"/>
              <a:ext cx="1909861" cy="58109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2" name="等腰三角形 16"/>
            <p:cNvSpPr/>
            <p:nvPr/>
          </p:nvSpPr>
          <p:spPr>
            <a:xfrm rot="15261016" flipH="1">
              <a:off x="1254545" y="9493148"/>
              <a:ext cx="955785" cy="581055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4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425602" y="1199862"/>
            <a:ext cx="5785627" cy="1231998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8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425601" y="2512807"/>
            <a:ext cx="5785627" cy="50373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9" name="文本占位符 13"/>
          <p:cNvSpPr>
            <a:spLocks noGrp="1"/>
          </p:cNvSpPr>
          <p:nvPr>
            <p:ph type="body" sz="quarter" idx="12"/>
          </p:nvPr>
        </p:nvSpPr>
        <p:spPr>
          <a:xfrm>
            <a:off x="8474925" y="5719887"/>
            <a:ext cx="3291472" cy="503730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None/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26"/>
          <p:cNvGrpSpPr/>
          <p:nvPr userDrawn="1"/>
        </p:nvGrpSpPr>
        <p:grpSpPr bwMode="auto">
          <a:xfrm rot="693700">
            <a:off x="6432550" y="-2025650"/>
            <a:ext cx="7510463" cy="6475413"/>
            <a:chOff x="3241129" y="967902"/>
            <a:chExt cx="5709753" cy="4922199"/>
          </a:xfrm>
        </p:grpSpPr>
        <p:grpSp>
          <p:nvGrpSpPr>
            <p:cNvPr id="7" name="组合 27"/>
            <p:cNvGrpSpPr/>
            <p:nvPr/>
          </p:nvGrpSpPr>
          <p:grpSpPr bwMode="auto">
            <a:xfrm>
              <a:off x="3240544" y="967902"/>
              <a:ext cx="5710338" cy="4922199"/>
              <a:chOff x="3240541" y="967902"/>
              <a:chExt cx="5710333" cy="4922199"/>
            </a:xfrm>
          </p:grpSpPr>
          <p:sp>
            <p:nvSpPr>
              <p:cNvPr id="10" name="等腰三角形 30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1" name="直接连接符 31"/>
              <p:cNvCxnSpPr>
                <a:stCxn id="31" idx="0"/>
              </p:cNvCxnSpPr>
              <p:nvPr/>
            </p:nvCxnSpPr>
            <p:spPr>
              <a:xfrm rot="11303420" flipH="1" flipV="1">
                <a:off x="5858020" y="984915"/>
                <a:ext cx="474303" cy="321831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32"/>
              <p:cNvCxnSpPr/>
              <p:nvPr/>
            </p:nvCxnSpPr>
            <p:spPr>
              <a:xfrm flipH="1" flipV="1">
                <a:off x="6093808" y="4240122"/>
                <a:ext cx="2856685" cy="164958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33"/>
              <p:cNvCxnSpPr/>
              <p:nvPr/>
            </p:nvCxnSpPr>
            <p:spPr>
              <a:xfrm flipV="1">
                <a:off x="3240541" y="4236749"/>
                <a:ext cx="2863926" cy="165320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等腰三角形 28"/>
            <p:cNvSpPr/>
            <p:nvPr/>
          </p:nvSpPr>
          <p:spPr>
            <a:xfrm>
              <a:off x="5352811" y="4333512"/>
              <a:ext cx="1485671" cy="45131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等腰三角形 16"/>
            <p:cNvSpPr/>
            <p:nvPr/>
          </p:nvSpPr>
          <p:spPr>
            <a:xfrm rot="16200000">
              <a:off x="5405969" y="1447982"/>
              <a:ext cx="743338" cy="45258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41"/>
          <p:cNvGrpSpPr/>
          <p:nvPr userDrawn="1"/>
        </p:nvGrpSpPr>
        <p:grpSpPr bwMode="auto">
          <a:xfrm rot="2715711">
            <a:off x="-1270000" y="5734050"/>
            <a:ext cx="3282950" cy="2828926"/>
            <a:chOff x="3241129" y="967902"/>
            <a:chExt cx="5709753" cy="4922199"/>
          </a:xfrm>
        </p:grpSpPr>
        <p:grpSp>
          <p:nvGrpSpPr>
            <p:cNvPr id="15" name="组合 42"/>
            <p:cNvGrpSpPr/>
            <p:nvPr/>
          </p:nvGrpSpPr>
          <p:grpSpPr bwMode="auto">
            <a:xfrm>
              <a:off x="3236923" y="967902"/>
              <a:ext cx="5713959" cy="4923844"/>
              <a:chOff x="3236920" y="967902"/>
              <a:chExt cx="5713954" cy="4923844"/>
            </a:xfrm>
          </p:grpSpPr>
          <p:sp>
            <p:nvSpPr>
              <p:cNvPr id="18" name="等腰三角形 45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9" name="直接连接符 46"/>
              <p:cNvCxnSpPr>
                <a:stCxn id="46" idx="0"/>
              </p:cNvCxnSpPr>
              <p:nvPr/>
            </p:nvCxnSpPr>
            <p:spPr>
              <a:xfrm rot="11303420" flipH="1" flipV="1">
                <a:off x="5855724" y="987018"/>
                <a:ext cx="474892" cy="3217936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47"/>
              <p:cNvCxnSpPr/>
              <p:nvPr/>
            </p:nvCxnSpPr>
            <p:spPr>
              <a:xfrm flipH="1" flipV="1">
                <a:off x="6090113" y="4242558"/>
                <a:ext cx="2857634" cy="164902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48"/>
              <p:cNvCxnSpPr/>
              <p:nvPr/>
            </p:nvCxnSpPr>
            <p:spPr>
              <a:xfrm flipV="1">
                <a:off x="3236920" y="4237204"/>
                <a:ext cx="2863158" cy="165454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等腰三角形 43"/>
            <p:cNvSpPr/>
            <p:nvPr/>
          </p:nvSpPr>
          <p:spPr>
            <a:xfrm>
              <a:off x="5349690" y="4337717"/>
              <a:ext cx="1485419" cy="4502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16200000">
              <a:off x="5405101" y="1453039"/>
              <a:ext cx="743026" cy="452804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22" name="直接连接符 46"/>
          <p:cNvCxnSpPr>
            <a:cxnSpLocks noChangeShapeType="1"/>
          </p:cNvCxnSpPr>
          <p:nvPr userDrawn="1"/>
        </p:nvCxnSpPr>
        <p:spPr bwMode="auto">
          <a:xfrm>
            <a:off x="1443038" y="3617913"/>
            <a:ext cx="4087812" cy="0"/>
          </a:xfrm>
          <a:prstGeom prst="line">
            <a:avLst/>
          </a:prstGeom>
          <a:noFill/>
          <a:ln w="19050" algn="ctr">
            <a:solidFill>
              <a:schemeClr val="bg1"/>
            </a:solidFill>
            <a:miter lim="800000"/>
          </a:ln>
        </p:spPr>
      </p:cxnSp>
      <p:sp>
        <p:nvSpPr>
          <p:cNvPr id="26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1423004" y="2673478"/>
            <a:ext cx="5785627" cy="944802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6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1442998" y="3816575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7" name="文本占位符 13"/>
          <p:cNvSpPr>
            <a:spLocks noGrp="1"/>
          </p:cNvSpPr>
          <p:nvPr>
            <p:ph type="body" sz="quarter" idx="12"/>
          </p:nvPr>
        </p:nvSpPr>
        <p:spPr>
          <a:xfrm>
            <a:off x="1442998" y="4472218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8" name="文本占位符 13"/>
          <p:cNvSpPr>
            <a:spLocks noGrp="1"/>
          </p:cNvSpPr>
          <p:nvPr>
            <p:ph type="body" sz="quarter" idx="13"/>
          </p:nvPr>
        </p:nvSpPr>
        <p:spPr>
          <a:xfrm>
            <a:off x="1423003" y="5127861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26"/>
          <p:cNvGrpSpPr/>
          <p:nvPr userDrawn="1"/>
        </p:nvGrpSpPr>
        <p:grpSpPr bwMode="auto">
          <a:xfrm rot="693700">
            <a:off x="6432550" y="-2025650"/>
            <a:ext cx="7510463" cy="6475413"/>
            <a:chOff x="3241129" y="967902"/>
            <a:chExt cx="5709753" cy="4922199"/>
          </a:xfrm>
        </p:grpSpPr>
        <p:grpSp>
          <p:nvGrpSpPr>
            <p:cNvPr id="8" name="组合 27"/>
            <p:cNvGrpSpPr/>
            <p:nvPr/>
          </p:nvGrpSpPr>
          <p:grpSpPr bwMode="auto">
            <a:xfrm>
              <a:off x="3240544" y="967902"/>
              <a:ext cx="5710338" cy="4922199"/>
              <a:chOff x="3240541" y="967902"/>
              <a:chExt cx="5710333" cy="4922199"/>
            </a:xfrm>
          </p:grpSpPr>
          <p:sp>
            <p:nvSpPr>
              <p:cNvPr id="11" name="等腰三角形 30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2" name="直接连接符 31"/>
              <p:cNvCxnSpPr>
                <a:stCxn id="31" idx="0"/>
              </p:cNvCxnSpPr>
              <p:nvPr/>
            </p:nvCxnSpPr>
            <p:spPr>
              <a:xfrm rot="11303420" flipH="1" flipV="1">
                <a:off x="5858020" y="984915"/>
                <a:ext cx="474303" cy="321831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32"/>
              <p:cNvCxnSpPr/>
              <p:nvPr/>
            </p:nvCxnSpPr>
            <p:spPr>
              <a:xfrm flipH="1" flipV="1">
                <a:off x="6093808" y="4240122"/>
                <a:ext cx="2856685" cy="164958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33"/>
              <p:cNvCxnSpPr/>
              <p:nvPr/>
            </p:nvCxnSpPr>
            <p:spPr>
              <a:xfrm flipV="1">
                <a:off x="3240541" y="4236749"/>
                <a:ext cx="2863926" cy="165320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等腰三角形 28"/>
            <p:cNvSpPr/>
            <p:nvPr/>
          </p:nvSpPr>
          <p:spPr>
            <a:xfrm>
              <a:off x="5352811" y="4333512"/>
              <a:ext cx="1485671" cy="45131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0" name="等腰三角形 16"/>
            <p:cNvSpPr/>
            <p:nvPr/>
          </p:nvSpPr>
          <p:spPr>
            <a:xfrm rot="16200000">
              <a:off x="5405969" y="1447982"/>
              <a:ext cx="743338" cy="45258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41"/>
          <p:cNvGrpSpPr/>
          <p:nvPr userDrawn="1"/>
        </p:nvGrpSpPr>
        <p:grpSpPr bwMode="auto">
          <a:xfrm rot="2715711">
            <a:off x="-1270000" y="5734050"/>
            <a:ext cx="3282950" cy="2828926"/>
            <a:chOff x="3241129" y="967902"/>
            <a:chExt cx="5709753" cy="4922199"/>
          </a:xfrm>
        </p:grpSpPr>
        <p:grpSp>
          <p:nvGrpSpPr>
            <p:cNvPr id="16" name="组合 42"/>
            <p:cNvGrpSpPr/>
            <p:nvPr/>
          </p:nvGrpSpPr>
          <p:grpSpPr bwMode="auto">
            <a:xfrm>
              <a:off x="3236923" y="967902"/>
              <a:ext cx="5713959" cy="4923844"/>
              <a:chOff x="3236920" y="967902"/>
              <a:chExt cx="5713954" cy="4923844"/>
            </a:xfrm>
          </p:grpSpPr>
          <p:sp>
            <p:nvSpPr>
              <p:cNvPr id="19" name="等腰三角形 45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0" name="直接连接符 46"/>
              <p:cNvCxnSpPr>
                <a:stCxn id="46" idx="0"/>
              </p:cNvCxnSpPr>
              <p:nvPr/>
            </p:nvCxnSpPr>
            <p:spPr>
              <a:xfrm rot="11303420" flipH="1" flipV="1">
                <a:off x="5855724" y="987018"/>
                <a:ext cx="474892" cy="3217936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47"/>
              <p:cNvCxnSpPr/>
              <p:nvPr/>
            </p:nvCxnSpPr>
            <p:spPr>
              <a:xfrm flipH="1" flipV="1">
                <a:off x="6090113" y="4242558"/>
                <a:ext cx="2857634" cy="164902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48"/>
              <p:cNvCxnSpPr/>
              <p:nvPr/>
            </p:nvCxnSpPr>
            <p:spPr>
              <a:xfrm flipV="1">
                <a:off x="3236920" y="4237204"/>
                <a:ext cx="2863158" cy="165454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等腰三角形 43"/>
            <p:cNvSpPr/>
            <p:nvPr/>
          </p:nvSpPr>
          <p:spPr>
            <a:xfrm>
              <a:off x="5349690" y="4337717"/>
              <a:ext cx="1485419" cy="4502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8" name="等腰三角形 16"/>
            <p:cNvSpPr/>
            <p:nvPr/>
          </p:nvSpPr>
          <p:spPr>
            <a:xfrm rot="16200000">
              <a:off x="5405101" y="1453039"/>
              <a:ext cx="743026" cy="452804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24" name="直接连接符 46"/>
          <p:cNvCxnSpPr>
            <a:cxnSpLocks noChangeShapeType="1"/>
          </p:cNvCxnSpPr>
          <p:nvPr userDrawn="1"/>
        </p:nvCxnSpPr>
        <p:spPr bwMode="auto">
          <a:xfrm>
            <a:off x="1443038" y="3617913"/>
            <a:ext cx="4087812" cy="0"/>
          </a:xfrm>
          <a:prstGeom prst="line">
            <a:avLst/>
          </a:prstGeom>
          <a:noFill/>
          <a:ln w="19050" algn="ctr">
            <a:solidFill>
              <a:schemeClr val="bg1"/>
            </a:solidFill>
            <a:miter lim="800000"/>
          </a:ln>
        </p:spPr>
      </p:cxnSp>
      <p:sp>
        <p:nvSpPr>
          <p:cNvPr id="26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1423004" y="2673478"/>
            <a:ext cx="5785627" cy="944802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6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1442998" y="3816575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7" name="文本占位符 13"/>
          <p:cNvSpPr>
            <a:spLocks noGrp="1"/>
          </p:cNvSpPr>
          <p:nvPr>
            <p:ph type="body" sz="quarter" idx="12"/>
          </p:nvPr>
        </p:nvSpPr>
        <p:spPr>
          <a:xfrm>
            <a:off x="1442998" y="4472218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8" name="文本占位符 13"/>
          <p:cNvSpPr>
            <a:spLocks noGrp="1"/>
          </p:cNvSpPr>
          <p:nvPr>
            <p:ph type="body" sz="quarter" idx="13"/>
          </p:nvPr>
        </p:nvSpPr>
        <p:spPr>
          <a:xfrm>
            <a:off x="1423003" y="5127861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3" name="文本占位符 13"/>
          <p:cNvSpPr>
            <a:spLocks noGrp="1"/>
          </p:cNvSpPr>
          <p:nvPr>
            <p:ph type="body" sz="quarter" idx="14"/>
          </p:nvPr>
        </p:nvSpPr>
        <p:spPr>
          <a:xfrm>
            <a:off x="1423003" y="5783504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26"/>
          <p:cNvGrpSpPr/>
          <p:nvPr userDrawn="1"/>
        </p:nvGrpSpPr>
        <p:grpSpPr bwMode="auto">
          <a:xfrm rot="693700">
            <a:off x="6432550" y="-2025650"/>
            <a:ext cx="7510463" cy="6475413"/>
            <a:chOff x="3241129" y="967902"/>
            <a:chExt cx="5709753" cy="4922199"/>
          </a:xfrm>
        </p:grpSpPr>
        <p:grpSp>
          <p:nvGrpSpPr>
            <p:cNvPr id="9" name="组合 27"/>
            <p:cNvGrpSpPr/>
            <p:nvPr/>
          </p:nvGrpSpPr>
          <p:grpSpPr bwMode="auto">
            <a:xfrm>
              <a:off x="3240544" y="967902"/>
              <a:ext cx="5710338" cy="4922199"/>
              <a:chOff x="3240541" y="967902"/>
              <a:chExt cx="5710333" cy="4922199"/>
            </a:xfrm>
          </p:grpSpPr>
          <p:sp>
            <p:nvSpPr>
              <p:cNvPr id="12" name="等腰三角形 30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3" name="直接连接符 31"/>
              <p:cNvCxnSpPr>
                <a:stCxn id="31" idx="0"/>
              </p:cNvCxnSpPr>
              <p:nvPr/>
            </p:nvCxnSpPr>
            <p:spPr>
              <a:xfrm rot="11303420" flipH="1" flipV="1">
                <a:off x="5858020" y="984915"/>
                <a:ext cx="474303" cy="321831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32"/>
              <p:cNvCxnSpPr/>
              <p:nvPr/>
            </p:nvCxnSpPr>
            <p:spPr>
              <a:xfrm flipH="1" flipV="1">
                <a:off x="6093808" y="4240122"/>
                <a:ext cx="2856685" cy="164958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33"/>
              <p:cNvCxnSpPr/>
              <p:nvPr/>
            </p:nvCxnSpPr>
            <p:spPr>
              <a:xfrm flipV="1">
                <a:off x="3240541" y="4236749"/>
                <a:ext cx="2863926" cy="165320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等腰三角形 28"/>
            <p:cNvSpPr/>
            <p:nvPr/>
          </p:nvSpPr>
          <p:spPr>
            <a:xfrm>
              <a:off x="5352811" y="4333512"/>
              <a:ext cx="1485671" cy="45131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1" name="等腰三角形 16"/>
            <p:cNvSpPr/>
            <p:nvPr/>
          </p:nvSpPr>
          <p:spPr>
            <a:xfrm rot="16200000">
              <a:off x="5405969" y="1447982"/>
              <a:ext cx="743338" cy="45258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41"/>
          <p:cNvGrpSpPr/>
          <p:nvPr userDrawn="1"/>
        </p:nvGrpSpPr>
        <p:grpSpPr bwMode="auto">
          <a:xfrm rot="2715711">
            <a:off x="-1270000" y="5734050"/>
            <a:ext cx="3282950" cy="2828926"/>
            <a:chOff x="3241129" y="967902"/>
            <a:chExt cx="5709753" cy="4922199"/>
          </a:xfrm>
        </p:grpSpPr>
        <p:grpSp>
          <p:nvGrpSpPr>
            <p:cNvPr id="17" name="组合 42"/>
            <p:cNvGrpSpPr/>
            <p:nvPr/>
          </p:nvGrpSpPr>
          <p:grpSpPr bwMode="auto">
            <a:xfrm>
              <a:off x="3236923" y="967902"/>
              <a:ext cx="5713959" cy="4923844"/>
              <a:chOff x="3236920" y="967902"/>
              <a:chExt cx="5713954" cy="4923844"/>
            </a:xfrm>
          </p:grpSpPr>
          <p:sp>
            <p:nvSpPr>
              <p:cNvPr id="20" name="等腰三角形 45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1" name="直接连接符 46"/>
              <p:cNvCxnSpPr>
                <a:stCxn id="46" idx="0"/>
              </p:cNvCxnSpPr>
              <p:nvPr/>
            </p:nvCxnSpPr>
            <p:spPr>
              <a:xfrm rot="11303420" flipH="1" flipV="1">
                <a:off x="5855724" y="987018"/>
                <a:ext cx="474892" cy="3217936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47"/>
              <p:cNvCxnSpPr/>
              <p:nvPr/>
            </p:nvCxnSpPr>
            <p:spPr>
              <a:xfrm flipH="1" flipV="1">
                <a:off x="6090113" y="4242558"/>
                <a:ext cx="2857634" cy="164902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48"/>
              <p:cNvCxnSpPr/>
              <p:nvPr/>
            </p:nvCxnSpPr>
            <p:spPr>
              <a:xfrm flipV="1">
                <a:off x="3236920" y="4237204"/>
                <a:ext cx="2863158" cy="165454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等腰三角形 43"/>
            <p:cNvSpPr/>
            <p:nvPr/>
          </p:nvSpPr>
          <p:spPr>
            <a:xfrm>
              <a:off x="5349690" y="4337717"/>
              <a:ext cx="1485419" cy="4502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9" name="等腰三角形 16"/>
            <p:cNvSpPr/>
            <p:nvPr/>
          </p:nvSpPr>
          <p:spPr>
            <a:xfrm rot="16200000">
              <a:off x="5405101" y="1453039"/>
              <a:ext cx="743026" cy="452804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27" name="直接连接符 46"/>
          <p:cNvCxnSpPr>
            <a:cxnSpLocks noChangeShapeType="1"/>
          </p:cNvCxnSpPr>
          <p:nvPr userDrawn="1"/>
        </p:nvCxnSpPr>
        <p:spPr bwMode="auto">
          <a:xfrm>
            <a:off x="1443038" y="2724150"/>
            <a:ext cx="4087812" cy="0"/>
          </a:xfrm>
          <a:prstGeom prst="line">
            <a:avLst/>
          </a:prstGeom>
          <a:noFill/>
          <a:ln w="19050" algn="ctr">
            <a:solidFill>
              <a:schemeClr val="bg1"/>
            </a:solidFill>
            <a:miter lim="800000"/>
          </a:ln>
        </p:spPr>
      </p:cxnSp>
      <p:sp>
        <p:nvSpPr>
          <p:cNvPr id="26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1423004" y="1778891"/>
            <a:ext cx="5785627" cy="944802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6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1442998" y="2921988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7" name="文本占位符 13"/>
          <p:cNvSpPr>
            <a:spLocks noGrp="1"/>
          </p:cNvSpPr>
          <p:nvPr>
            <p:ph type="body" sz="quarter" idx="12"/>
          </p:nvPr>
        </p:nvSpPr>
        <p:spPr>
          <a:xfrm>
            <a:off x="1442998" y="3577631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8" name="文本占位符 13"/>
          <p:cNvSpPr>
            <a:spLocks noGrp="1"/>
          </p:cNvSpPr>
          <p:nvPr>
            <p:ph type="body" sz="quarter" idx="13"/>
          </p:nvPr>
        </p:nvSpPr>
        <p:spPr>
          <a:xfrm>
            <a:off x="1423003" y="4233274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3" name="文本占位符 13"/>
          <p:cNvSpPr>
            <a:spLocks noGrp="1"/>
          </p:cNvSpPr>
          <p:nvPr>
            <p:ph type="body" sz="quarter" idx="14"/>
          </p:nvPr>
        </p:nvSpPr>
        <p:spPr>
          <a:xfrm>
            <a:off x="1423003" y="4888917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4" name="文本占位符 13"/>
          <p:cNvSpPr>
            <a:spLocks noGrp="1"/>
          </p:cNvSpPr>
          <p:nvPr>
            <p:ph type="body" sz="quarter" idx="15"/>
          </p:nvPr>
        </p:nvSpPr>
        <p:spPr>
          <a:xfrm>
            <a:off x="1423002" y="5520901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26"/>
          <p:cNvGrpSpPr/>
          <p:nvPr userDrawn="1"/>
        </p:nvGrpSpPr>
        <p:grpSpPr bwMode="auto">
          <a:xfrm rot="693700">
            <a:off x="6432550" y="-2025650"/>
            <a:ext cx="7510463" cy="6475413"/>
            <a:chOff x="3241129" y="967902"/>
            <a:chExt cx="5709753" cy="4922199"/>
          </a:xfrm>
        </p:grpSpPr>
        <p:grpSp>
          <p:nvGrpSpPr>
            <p:cNvPr id="10" name="组合 27"/>
            <p:cNvGrpSpPr/>
            <p:nvPr/>
          </p:nvGrpSpPr>
          <p:grpSpPr bwMode="auto">
            <a:xfrm>
              <a:off x="3240544" y="967902"/>
              <a:ext cx="5710338" cy="4922199"/>
              <a:chOff x="3240541" y="967902"/>
              <a:chExt cx="5710333" cy="4922199"/>
            </a:xfrm>
          </p:grpSpPr>
          <p:sp>
            <p:nvSpPr>
              <p:cNvPr id="13" name="等腰三角形 30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4" name="直接连接符 31"/>
              <p:cNvCxnSpPr>
                <a:stCxn id="31" idx="0"/>
              </p:cNvCxnSpPr>
              <p:nvPr/>
            </p:nvCxnSpPr>
            <p:spPr>
              <a:xfrm rot="11303420" flipH="1" flipV="1">
                <a:off x="5858020" y="984915"/>
                <a:ext cx="474303" cy="3218315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32"/>
              <p:cNvCxnSpPr/>
              <p:nvPr/>
            </p:nvCxnSpPr>
            <p:spPr>
              <a:xfrm flipH="1" flipV="1">
                <a:off x="6093808" y="4240122"/>
                <a:ext cx="2856685" cy="164958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33"/>
              <p:cNvCxnSpPr/>
              <p:nvPr/>
            </p:nvCxnSpPr>
            <p:spPr>
              <a:xfrm flipV="1">
                <a:off x="3240541" y="4236749"/>
                <a:ext cx="2863926" cy="165320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等腰三角形 28"/>
            <p:cNvSpPr/>
            <p:nvPr/>
          </p:nvSpPr>
          <p:spPr>
            <a:xfrm>
              <a:off x="5352811" y="4333512"/>
              <a:ext cx="1485671" cy="45131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2" name="等腰三角形 16"/>
            <p:cNvSpPr/>
            <p:nvPr/>
          </p:nvSpPr>
          <p:spPr>
            <a:xfrm rot="16200000">
              <a:off x="5405969" y="1447982"/>
              <a:ext cx="743338" cy="45258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组合 41"/>
          <p:cNvGrpSpPr/>
          <p:nvPr userDrawn="1"/>
        </p:nvGrpSpPr>
        <p:grpSpPr bwMode="auto">
          <a:xfrm rot="2715711">
            <a:off x="-1270000" y="5734050"/>
            <a:ext cx="3282950" cy="2828926"/>
            <a:chOff x="3241129" y="967902"/>
            <a:chExt cx="5709753" cy="4922199"/>
          </a:xfrm>
        </p:grpSpPr>
        <p:grpSp>
          <p:nvGrpSpPr>
            <p:cNvPr id="18" name="组合 42"/>
            <p:cNvGrpSpPr/>
            <p:nvPr/>
          </p:nvGrpSpPr>
          <p:grpSpPr bwMode="auto">
            <a:xfrm>
              <a:off x="3236923" y="967902"/>
              <a:ext cx="5713959" cy="4923844"/>
              <a:chOff x="3236920" y="967902"/>
              <a:chExt cx="5713954" cy="4923844"/>
            </a:xfrm>
          </p:grpSpPr>
          <p:sp>
            <p:nvSpPr>
              <p:cNvPr id="21" name="等腰三角形 45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2" name="直接连接符 46"/>
              <p:cNvCxnSpPr>
                <a:stCxn id="46" idx="0"/>
              </p:cNvCxnSpPr>
              <p:nvPr/>
            </p:nvCxnSpPr>
            <p:spPr>
              <a:xfrm rot="11303420" flipH="1" flipV="1">
                <a:off x="5855724" y="987018"/>
                <a:ext cx="474892" cy="3217936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47"/>
              <p:cNvCxnSpPr/>
              <p:nvPr/>
            </p:nvCxnSpPr>
            <p:spPr>
              <a:xfrm flipH="1" flipV="1">
                <a:off x="6090113" y="4242558"/>
                <a:ext cx="2857634" cy="164902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48"/>
              <p:cNvCxnSpPr/>
              <p:nvPr/>
            </p:nvCxnSpPr>
            <p:spPr>
              <a:xfrm flipV="1">
                <a:off x="3236920" y="4237204"/>
                <a:ext cx="2863158" cy="1654542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等腰三角形 43"/>
            <p:cNvSpPr/>
            <p:nvPr/>
          </p:nvSpPr>
          <p:spPr>
            <a:xfrm>
              <a:off x="5349690" y="4337717"/>
              <a:ext cx="1485419" cy="4502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0" name="等腰三角形 16"/>
            <p:cNvSpPr/>
            <p:nvPr/>
          </p:nvSpPr>
          <p:spPr>
            <a:xfrm rot="16200000">
              <a:off x="5405101" y="1453039"/>
              <a:ext cx="743026" cy="452804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29" name="直接连接符 46"/>
          <p:cNvCxnSpPr>
            <a:cxnSpLocks noChangeShapeType="1"/>
          </p:cNvCxnSpPr>
          <p:nvPr userDrawn="1"/>
        </p:nvCxnSpPr>
        <p:spPr bwMode="auto">
          <a:xfrm>
            <a:off x="1443038" y="2092325"/>
            <a:ext cx="4087812" cy="0"/>
          </a:xfrm>
          <a:prstGeom prst="line">
            <a:avLst/>
          </a:prstGeom>
          <a:noFill/>
          <a:ln w="19050" algn="ctr">
            <a:solidFill>
              <a:schemeClr val="bg1"/>
            </a:solidFill>
            <a:miter lim="800000"/>
          </a:ln>
        </p:spPr>
      </p:cxnSp>
      <p:sp>
        <p:nvSpPr>
          <p:cNvPr id="26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1423004" y="1147577"/>
            <a:ext cx="5785627" cy="944802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6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1442998" y="2290674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7" name="文本占位符 13"/>
          <p:cNvSpPr>
            <a:spLocks noGrp="1"/>
          </p:cNvSpPr>
          <p:nvPr>
            <p:ph type="body" sz="quarter" idx="12"/>
          </p:nvPr>
        </p:nvSpPr>
        <p:spPr>
          <a:xfrm>
            <a:off x="1442998" y="2946317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8" name="文本占位符 13"/>
          <p:cNvSpPr>
            <a:spLocks noGrp="1"/>
          </p:cNvSpPr>
          <p:nvPr>
            <p:ph type="body" sz="quarter" idx="13"/>
          </p:nvPr>
        </p:nvSpPr>
        <p:spPr>
          <a:xfrm>
            <a:off x="1423003" y="3601960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3" name="文本占位符 13"/>
          <p:cNvSpPr>
            <a:spLocks noGrp="1"/>
          </p:cNvSpPr>
          <p:nvPr>
            <p:ph type="body" sz="quarter" idx="14"/>
          </p:nvPr>
        </p:nvSpPr>
        <p:spPr>
          <a:xfrm>
            <a:off x="1423003" y="4257603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4" name="文本占位符 13"/>
          <p:cNvSpPr>
            <a:spLocks noGrp="1"/>
          </p:cNvSpPr>
          <p:nvPr>
            <p:ph type="body" sz="quarter" idx="15"/>
          </p:nvPr>
        </p:nvSpPr>
        <p:spPr>
          <a:xfrm>
            <a:off x="1423002" y="4889587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5" name="文本占位符 13"/>
          <p:cNvSpPr>
            <a:spLocks noGrp="1"/>
          </p:cNvSpPr>
          <p:nvPr>
            <p:ph type="body" sz="quarter" idx="16"/>
          </p:nvPr>
        </p:nvSpPr>
        <p:spPr>
          <a:xfrm>
            <a:off x="1423001" y="5545230"/>
            <a:ext cx="5785627" cy="49505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3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 bwMode="auto">
          <a:xfrm rot="2835027" flipH="1">
            <a:off x="7910512" y="2222501"/>
            <a:ext cx="6126163" cy="5281612"/>
            <a:chOff x="3241129" y="967902"/>
            <a:chExt cx="5709753" cy="4922199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3241129" y="967902"/>
              <a:ext cx="5711160" cy="4922199"/>
              <a:chOff x="3241126" y="967902"/>
              <a:chExt cx="5711155" cy="4922199"/>
            </a:xfrm>
          </p:grpSpPr>
          <p:sp>
            <p:nvSpPr>
              <p:cNvPr id="8" name="等腰三角形 7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noFill/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9" name="直接连接符 8"/>
              <p:cNvCxnSpPr>
                <a:stCxn id="8" idx="0"/>
              </p:cNvCxnSpPr>
              <p:nvPr/>
            </p:nvCxnSpPr>
            <p:spPr>
              <a:xfrm rot="11303420" flipH="1" flipV="1">
                <a:off x="5858860" y="985669"/>
                <a:ext cx="474950" cy="3217849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H="1" flipV="1">
                <a:off x="6095187" y="4240148"/>
                <a:ext cx="2857094" cy="1649610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3241533" y="4235870"/>
                <a:ext cx="2864491" cy="1654048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等腰三角形 5"/>
            <p:cNvSpPr/>
            <p:nvPr/>
          </p:nvSpPr>
          <p:spPr>
            <a:xfrm>
              <a:off x="5353637" y="4332870"/>
              <a:ext cx="1486991" cy="452718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等腰三角形 16"/>
            <p:cNvSpPr/>
            <p:nvPr/>
          </p:nvSpPr>
          <p:spPr>
            <a:xfrm rot="16200000">
              <a:off x="5407259" y="1448024"/>
              <a:ext cx="742694" cy="452756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4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932350" y="3114020"/>
            <a:ext cx="5785627" cy="822360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939294" y="3936380"/>
            <a:ext cx="5785627" cy="822360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3"/>
          <p:cNvSpPr/>
          <p:nvPr userDrawn="1"/>
        </p:nvSpPr>
        <p:spPr>
          <a:xfrm>
            <a:off x="657225" y="363538"/>
            <a:ext cx="1608138" cy="708025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 flipH="1" flipV="1">
            <a:off x="-28575" y="6684963"/>
            <a:ext cx="12207875" cy="196850"/>
          </a:xfrm>
          <a:prstGeom prst="rect">
            <a:avLst/>
          </a:prstGeom>
          <a:pattFill prst="ltUpDiag">
            <a:fgClr>
              <a:schemeClr val="accent1"/>
            </a:fgClr>
            <a:bgClr>
              <a:srgbClr val="E9E9E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2"/>
          <p:cNvSpPr/>
          <p:nvPr userDrawn="1"/>
        </p:nvSpPr>
        <p:spPr>
          <a:xfrm>
            <a:off x="657225" y="363538"/>
            <a:ext cx="1608138" cy="708025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矩形 6"/>
          <p:cNvSpPr/>
          <p:nvPr userDrawn="1"/>
        </p:nvSpPr>
        <p:spPr>
          <a:xfrm rot="16200000">
            <a:off x="8651875" y="3330575"/>
            <a:ext cx="6881813" cy="173037"/>
          </a:xfrm>
          <a:prstGeom prst="rect">
            <a:avLst/>
          </a:prstGeom>
          <a:pattFill prst="ltUpDiag">
            <a:fgClr>
              <a:schemeClr val="accent1"/>
            </a:fgClr>
            <a:bgClr>
              <a:srgbClr val="E9E9E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7" name="组合 37"/>
          <p:cNvGrpSpPr/>
          <p:nvPr userDrawn="1"/>
        </p:nvGrpSpPr>
        <p:grpSpPr bwMode="auto">
          <a:xfrm rot="16200000" flipH="1">
            <a:off x="-3130550" y="3168650"/>
            <a:ext cx="7575550" cy="6530976"/>
            <a:chOff x="3241129" y="967902"/>
            <a:chExt cx="5709753" cy="4922199"/>
          </a:xfrm>
        </p:grpSpPr>
        <p:grpSp>
          <p:nvGrpSpPr>
            <p:cNvPr id="8" name="组合 38"/>
            <p:cNvGrpSpPr/>
            <p:nvPr/>
          </p:nvGrpSpPr>
          <p:grpSpPr bwMode="auto">
            <a:xfrm>
              <a:off x="3241129" y="967902"/>
              <a:ext cx="5709753" cy="4922199"/>
              <a:chOff x="3241126" y="967902"/>
              <a:chExt cx="5709748" cy="4922199"/>
            </a:xfrm>
          </p:grpSpPr>
          <p:sp>
            <p:nvSpPr>
              <p:cNvPr id="11" name="等腰三角形 41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2" name="直接连接符 42"/>
              <p:cNvCxnSpPr/>
              <p:nvPr/>
            </p:nvCxnSpPr>
            <p:spPr>
              <a:xfrm rot="11303420" flipH="1" flipV="1">
                <a:off x="5859091" y="985849"/>
                <a:ext cx="473818" cy="3217256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43"/>
              <p:cNvCxnSpPr/>
              <p:nvPr/>
            </p:nvCxnSpPr>
            <p:spPr>
              <a:xfrm flipH="1" flipV="1">
                <a:off x="6093607" y="4240195"/>
                <a:ext cx="2857267" cy="1649906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44"/>
              <p:cNvCxnSpPr/>
              <p:nvPr/>
            </p:nvCxnSpPr>
            <p:spPr>
              <a:xfrm flipV="1">
                <a:off x="3241126" y="4236606"/>
                <a:ext cx="2864446" cy="1653495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等腰三角形 39"/>
            <p:cNvSpPr/>
            <p:nvPr/>
          </p:nvSpPr>
          <p:spPr>
            <a:xfrm>
              <a:off x="5352971" y="4333518"/>
              <a:ext cx="1486067" cy="452258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0" name="等腰三角形 16"/>
            <p:cNvSpPr/>
            <p:nvPr/>
          </p:nvSpPr>
          <p:spPr>
            <a:xfrm rot="16200000">
              <a:off x="5407432" y="1449462"/>
              <a:ext cx="742996" cy="452281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4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6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7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6"/>
          <p:cNvSpPr/>
          <p:nvPr userDrawn="1"/>
        </p:nvSpPr>
        <p:spPr>
          <a:xfrm rot="16200000">
            <a:off x="8651875" y="3330575"/>
            <a:ext cx="6881813" cy="173037"/>
          </a:xfrm>
          <a:prstGeom prst="rect">
            <a:avLst/>
          </a:prstGeom>
          <a:pattFill prst="ltUpDiag">
            <a:fgClr>
              <a:srgbClr val="1A9895"/>
            </a:fgClr>
            <a:bgClr>
              <a:srgbClr val="E9E9E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任意多边形 2"/>
          <p:cNvSpPr/>
          <p:nvPr userDrawn="1"/>
        </p:nvSpPr>
        <p:spPr>
          <a:xfrm>
            <a:off x="657225" y="363538"/>
            <a:ext cx="1608138" cy="708025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7" name="组合 36"/>
          <p:cNvGrpSpPr/>
          <p:nvPr userDrawn="1"/>
        </p:nvGrpSpPr>
        <p:grpSpPr>
          <a:xfrm rot="15009001" flipH="1">
            <a:off x="7910336" y="3529802"/>
            <a:ext cx="5967820" cy="5144678"/>
            <a:chOff x="3241129" y="967902"/>
            <a:chExt cx="5709753" cy="4922199"/>
          </a:xfrm>
          <a:solidFill>
            <a:schemeClr val="bg1">
              <a:lumMod val="95000"/>
            </a:schemeClr>
          </a:solidFill>
        </p:grpSpPr>
        <p:grpSp>
          <p:nvGrpSpPr>
            <p:cNvPr id="8" name="组合 45"/>
            <p:cNvGrpSpPr/>
            <p:nvPr/>
          </p:nvGrpSpPr>
          <p:grpSpPr>
            <a:xfrm>
              <a:off x="3241129" y="967902"/>
              <a:ext cx="5709753" cy="4922199"/>
              <a:chOff x="3241126" y="967902"/>
              <a:chExt cx="5709748" cy="4922199"/>
            </a:xfrm>
            <a:grpFill/>
          </p:grpSpPr>
          <p:sp>
            <p:nvSpPr>
              <p:cNvPr id="11" name="等腰三角形 48"/>
              <p:cNvSpPr/>
              <p:nvPr/>
            </p:nvSpPr>
            <p:spPr>
              <a:xfrm>
                <a:off x="3241126" y="967902"/>
                <a:ext cx="5709747" cy="4922196"/>
              </a:xfrm>
              <a:prstGeom prst="triangle">
                <a:avLst/>
              </a:prstGeom>
              <a:grpFill/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2" name="直接连接符 49"/>
              <p:cNvCxnSpPr>
                <a:stCxn id="49" idx="0"/>
              </p:cNvCxnSpPr>
              <p:nvPr/>
            </p:nvCxnSpPr>
            <p:spPr>
              <a:xfrm rot="11303420" flipH="1" flipV="1">
                <a:off x="5858688" y="985309"/>
                <a:ext cx="474623" cy="3217900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50"/>
              <p:cNvCxnSpPr/>
              <p:nvPr/>
            </p:nvCxnSpPr>
            <p:spPr>
              <a:xfrm flipH="1" flipV="1">
                <a:off x="6093606" y="4240456"/>
                <a:ext cx="2857268" cy="1649645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51"/>
              <p:cNvCxnSpPr/>
              <p:nvPr/>
            </p:nvCxnSpPr>
            <p:spPr>
              <a:xfrm flipV="1">
                <a:off x="3241127" y="4236312"/>
                <a:ext cx="2864445" cy="1653789"/>
              </a:xfrm>
              <a:prstGeom prst="line">
                <a:avLst/>
              </a:prstGeom>
              <a:grpFill/>
              <a:ln w="762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等腰三角形 46"/>
            <p:cNvSpPr/>
            <p:nvPr/>
          </p:nvSpPr>
          <p:spPr>
            <a:xfrm>
              <a:off x="5353054" y="4334047"/>
              <a:ext cx="1485901" cy="4519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0" name="等腰三角形 16"/>
            <p:cNvSpPr/>
            <p:nvPr/>
          </p:nvSpPr>
          <p:spPr>
            <a:xfrm rot="16200000">
              <a:off x="5407214" y="1449360"/>
              <a:ext cx="742950" cy="451940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37"/>
          <p:cNvGrpSpPr/>
          <p:nvPr userDrawn="1"/>
        </p:nvGrpSpPr>
        <p:grpSpPr bwMode="auto">
          <a:xfrm rot="15009001" flipH="1">
            <a:off x="8398669" y="3809206"/>
            <a:ext cx="5195888" cy="4479925"/>
            <a:chOff x="3241129" y="967902"/>
            <a:chExt cx="5709753" cy="4922199"/>
          </a:xfrm>
        </p:grpSpPr>
        <p:grpSp>
          <p:nvGrpSpPr>
            <p:cNvPr id="16" name="组合 38"/>
            <p:cNvGrpSpPr/>
            <p:nvPr/>
          </p:nvGrpSpPr>
          <p:grpSpPr bwMode="auto">
            <a:xfrm>
              <a:off x="3241129" y="967902"/>
              <a:ext cx="5709964" cy="4922386"/>
              <a:chOff x="3241126" y="967902"/>
              <a:chExt cx="5709959" cy="4922386"/>
            </a:xfrm>
          </p:grpSpPr>
          <p:sp>
            <p:nvSpPr>
              <p:cNvPr id="19" name="等腰三角形 41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0" name="直接连接符 42"/>
              <p:cNvCxnSpPr>
                <a:stCxn id="42" idx="0"/>
              </p:cNvCxnSpPr>
              <p:nvPr/>
            </p:nvCxnSpPr>
            <p:spPr>
              <a:xfrm rot="11303420" flipH="1" flipV="1">
                <a:off x="5856836" y="984921"/>
                <a:ext cx="476249" cy="3218093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43"/>
              <p:cNvCxnSpPr/>
              <p:nvPr/>
            </p:nvCxnSpPr>
            <p:spPr>
              <a:xfrm flipH="1" flipV="1">
                <a:off x="6093595" y="4240252"/>
                <a:ext cx="2857490" cy="1650036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44"/>
              <p:cNvCxnSpPr/>
              <p:nvPr/>
            </p:nvCxnSpPr>
            <p:spPr>
              <a:xfrm flipV="1">
                <a:off x="3242050" y="4235468"/>
                <a:ext cx="2864468" cy="1653524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等腰三角形 39"/>
            <p:cNvSpPr/>
            <p:nvPr/>
          </p:nvSpPr>
          <p:spPr>
            <a:xfrm>
              <a:off x="5352136" y="4333954"/>
              <a:ext cx="1484571" cy="451753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8" name="等腰三角形 16"/>
            <p:cNvSpPr/>
            <p:nvPr/>
          </p:nvSpPr>
          <p:spPr>
            <a:xfrm rot="16200000">
              <a:off x="5406332" y="1448688"/>
              <a:ext cx="743039" cy="451825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1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2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3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1"/>
          <p:cNvSpPr/>
          <p:nvPr userDrawn="1"/>
        </p:nvSpPr>
        <p:spPr>
          <a:xfrm>
            <a:off x="657225" y="363538"/>
            <a:ext cx="1608138" cy="708025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矩形 2"/>
          <p:cNvSpPr/>
          <p:nvPr userDrawn="1"/>
        </p:nvSpPr>
        <p:spPr>
          <a:xfrm>
            <a:off x="-15875" y="1968500"/>
            <a:ext cx="12207875" cy="4889500"/>
          </a:xfrm>
          <a:prstGeom prst="rect">
            <a:avLst/>
          </a:prstGeom>
          <a:pattFill prst="ltUpDiag">
            <a:fgClr>
              <a:schemeClr val="accent1"/>
            </a:fgClr>
            <a:bgClr>
              <a:srgbClr val="E9E9E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2"/>
          <p:cNvSpPr/>
          <p:nvPr userDrawn="1"/>
        </p:nvSpPr>
        <p:spPr>
          <a:xfrm>
            <a:off x="657225" y="363538"/>
            <a:ext cx="1608138" cy="708025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6" name="组合 37"/>
          <p:cNvGrpSpPr/>
          <p:nvPr userDrawn="1"/>
        </p:nvGrpSpPr>
        <p:grpSpPr bwMode="auto">
          <a:xfrm rot="10281601" flipH="1">
            <a:off x="7797800" y="6337300"/>
            <a:ext cx="2792413" cy="2406650"/>
            <a:chOff x="3241129" y="967902"/>
            <a:chExt cx="5709753" cy="4922199"/>
          </a:xfrm>
        </p:grpSpPr>
        <p:grpSp>
          <p:nvGrpSpPr>
            <p:cNvPr id="7" name="组合 38"/>
            <p:cNvGrpSpPr/>
            <p:nvPr/>
          </p:nvGrpSpPr>
          <p:grpSpPr bwMode="auto">
            <a:xfrm>
              <a:off x="3241129" y="967902"/>
              <a:ext cx="5712341" cy="4926972"/>
              <a:chOff x="3241126" y="967902"/>
              <a:chExt cx="5712336" cy="4926972"/>
            </a:xfrm>
          </p:grpSpPr>
          <p:sp>
            <p:nvSpPr>
              <p:cNvPr id="10" name="等腰三角形 41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1" name="直接连接符 42"/>
              <p:cNvCxnSpPr/>
              <p:nvPr/>
            </p:nvCxnSpPr>
            <p:spPr>
              <a:xfrm rot="11303420" flipH="1" flipV="1">
                <a:off x="5855751" y="987928"/>
                <a:ext cx="477166" cy="3217613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43"/>
              <p:cNvCxnSpPr/>
              <p:nvPr/>
            </p:nvCxnSpPr>
            <p:spPr>
              <a:xfrm flipH="1" flipV="1">
                <a:off x="6096966" y="4242599"/>
                <a:ext cx="2856496" cy="1649391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44"/>
              <p:cNvCxnSpPr/>
              <p:nvPr/>
            </p:nvCxnSpPr>
            <p:spPr>
              <a:xfrm flipV="1">
                <a:off x="3244025" y="4242235"/>
                <a:ext cx="2862989" cy="1652639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等腰三角形 39"/>
            <p:cNvSpPr/>
            <p:nvPr/>
          </p:nvSpPr>
          <p:spPr>
            <a:xfrm>
              <a:off x="5353168" y="4341457"/>
              <a:ext cx="1483433" cy="451311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等腰三角形 16"/>
            <p:cNvSpPr/>
            <p:nvPr/>
          </p:nvSpPr>
          <p:spPr>
            <a:xfrm rot="16200000">
              <a:off x="5405917" y="1453738"/>
              <a:ext cx="743524" cy="451198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37"/>
          <p:cNvGrpSpPr/>
          <p:nvPr userDrawn="1"/>
        </p:nvGrpSpPr>
        <p:grpSpPr bwMode="auto">
          <a:xfrm rot="19800000" flipH="1">
            <a:off x="10207625" y="6059488"/>
            <a:ext cx="1800225" cy="1552575"/>
            <a:chOff x="3241129" y="967902"/>
            <a:chExt cx="5709753" cy="4922199"/>
          </a:xfrm>
        </p:grpSpPr>
        <p:grpSp>
          <p:nvGrpSpPr>
            <p:cNvPr id="15" name="组合 38"/>
            <p:cNvGrpSpPr/>
            <p:nvPr/>
          </p:nvGrpSpPr>
          <p:grpSpPr bwMode="auto">
            <a:xfrm>
              <a:off x="3239672" y="967902"/>
              <a:ext cx="5711210" cy="4922199"/>
              <a:chOff x="3239669" y="967902"/>
              <a:chExt cx="5711205" cy="4922199"/>
            </a:xfrm>
          </p:grpSpPr>
          <p:sp>
            <p:nvSpPr>
              <p:cNvPr id="18" name="等腰三角形 41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9" name="直接连接符 42"/>
              <p:cNvCxnSpPr/>
              <p:nvPr/>
            </p:nvCxnSpPr>
            <p:spPr>
              <a:xfrm rot="11303420" flipH="1" flipV="1">
                <a:off x="5858747" y="981955"/>
                <a:ext cx="473295" cy="3221071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43"/>
              <p:cNvCxnSpPr/>
              <p:nvPr/>
            </p:nvCxnSpPr>
            <p:spPr>
              <a:xfrm flipH="1" flipV="1">
                <a:off x="6095057" y="4232822"/>
                <a:ext cx="2854876" cy="1650799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44"/>
              <p:cNvCxnSpPr/>
              <p:nvPr/>
            </p:nvCxnSpPr>
            <p:spPr>
              <a:xfrm flipV="1">
                <a:off x="3239669" y="4227698"/>
                <a:ext cx="2864943" cy="1655833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等腰三角形 39"/>
            <p:cNvSpPr/>
            <p:nvPr/>
          </p:nvSpPr>
          <p:spPr>
            <a:xfrm>
              <a:off x="5350842" y="4329941"/>
              <a:ext cx="1490376" cy="452963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16200000">
              <a:off x="5409747" y="1446841"/>
              <a:ext cx="739838" cy="453155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组合 37"/>
          <p:cNvGrpSpPr/>
          <p:nvPr userDrawn="1"/>
        </p:nvGrpSpPr>
        <p:grpSpPr bwMode="auto">
          <a:xfrm rot="1736580" flipH="1">
            <a:off x="10896600" y="4949825"/>
            <a:ext cx="1477963" cy="1273175"/>
            <a:chOff x="3241129" y="967902"/>
            <a:chExt cx="5709753" cy="4922199"/>
          </a:xfrm>
        </p:grpSpPr>
        <p:grpSp>
          <p:nvGrpSpPr>
            <p:cNvPr id="23" name="组合 38"/>
            <p:cNvGrpSpPr/>
            <p:nvPr/>
          </p:nvGrpSpPr>
          <p:grpSpPr bwMode="auto">
            <a:xfrm>
              <a:off x="3241129" y="967902"/>
              <a:ext cx="5719045" cy="4922199"/>
              <a:chOff x="3241126" y="967902"/>
              <a:chExt cx="5719040" cy="4922199"/>
            </a:xfrm>
          </p:grpSpPr>
          <p:sp>
            <p:nvSpPr>
              <p:cNvPr id="26" name="等腰三角形 41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7" name="直接连接符 42"/>
              <p:cNvCxnSpPr/>
              <p:nvPr/>
            </p:nvCxnSpPr>
            <p:spPr>
              <a:xfrm rot="11303420" flipH="1" flipV="1">
                <a:off x="5867186" y="983442"/>
                <a:ext cx="472237" cy="3216000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43"/>
              <p:cNvCxnSpPr/>
              <p:nvPr/>
            </p:nvCxnSpPr>
            <p:spPr>
              <a:xfrm flipH="1" flipV="1">
                <a:off x="6102227" y="4235876"/>
                <a:ext cx="2857939" cy="1650964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44"/>
              <p:cNvCxnSpPr/>
              <p:nvPr/>
            </p:nvCxnSpPr>
            <p:spPr>
              <a:xfrm flipV="1">
                <a:off x="3249717" y="4236962"/>
                <a:ext cx="2864070" cy="1650960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等腰三角形 39"/>
            <p:cNvSpPr/>
            <p:nvPr/>
          </p:nvSpPr>
          <p:spPr>
            <a:xfrm>
              <a:off x="5356035" y="4333938"/>
              <a:ext cx="1490302" cy="454168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5" name="等腰三角形 16"/>
            <p:cNvSpPr/>
            <p:nvPr/>
          </p:nvSpPr>
          <p:spPr>
            <a:xfrm rot="16200000">
              <a:off x="5414503" y="1448907"/>
              <a:ext cx="742624" cy="453836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68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9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70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7"/>
          <p:cNvGrpSpPr/>
          <p:nvPr userDrawn="1"/>
        </p:nvGrpSpPr>
        <p:grpSpPr bwMode="auto">
          <a:xfrm rot="10800000" flipH="1">
            <a:off x="3043238" y="889000"/>
            <a:ext cx="6105525" cy="5264150"/>
            <a:chOff x="3241129" y="967902"/>
            <a:chExt cx="5709753" cy="4922199"/>
          </a:xfrm>
        </p:grpSpPr>
        <p:grpSp>
          <p:nvGrpSpPr>
            <p:cNvPr id="5" name="组合 38"/>
            <p:cNvGrpSpPr/>
            <p:nvPr/>
          </p:nvGrpSpPr>
          <p:grpSpPr bwMode="auto">
            <a:xfrm>
              <a:off x="3239644" y="967902"/>
              <a:ext cx="5711238" cy="4925168"/>
              <a:chOff x="3239641" y="967902"/>
              <a:chExt cx="5711233" cy="4925168"/>
            </a:xfrm>
          </p:grpSpPr>
          <p:sp>
            <p:nvSpPr>
              <p:cNvPr id="8" name="等腰三角形 41"/>
              <p:cNvSpPr/>
              <p:nvPr/>
            </p:nvSpPr>
            <p:spPr>
              <a:xfrm>
                <a:off x="3241126" y="967902"/>
                <a:ext cx="5709748" cy="492219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9" name="直接连接符 42"/>
              <p:cNvCxnSpPr/>
              <p:nvPr/>
            </p:nvCxnSpPr>
            <p:spPr>
              <a:xfrm rot="11303420" flipH="1" flipV="1">
                <a:off x="5858465" y="987198"/>
                <a:ext cx="475070" cy="3218133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43"/>
              <p:cNvCxnSpPr/>
              <p:nvPr/>
            </p:nvCxnSpPr>
            <p:spPr>
              <a:xfrm flipH="1" flipV="1">
                <a:off x="6091546" y="4243925"/>
                <a:ext cx="2857843" cy="1649145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44"/>
              <p:cNvCxnSpPr/>
              <p:nvPr/>
            </p:nvCxnSpPr>
            <p:spPr>
              <a:xfrm flipV="1">
                <a:off x="3239641" y="4237987"/>
                <a:ext cx="2863782" cy="1653598"/>
              </a:xfrm>
              <a:prstGeom prst="line">
                <a:avLst/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等腰三角形 39"/>
            <p:cNvSpPr/>
            <p:nvPr/>
          </p:nvSpPr>
          <p:spPr>
            <a:xfrm>
              <a:off x="5353707" y="4335956"/>
              <a:ext cx="1484595" cy="451251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等腰三角形 16"/>
            <p:cNvSpPr/>
            <p:nvPr/>
          </p:nvSpPr>
          <p:spPr>
            <a:xfrm rot="16200000">
              <a:off x="5406465" y="1452518"/>
              <a:ext cx="743673" cy="451317"/>
            </a:xfrm>
            <a:custGeom>
              <a:avLst/>
              <a:gdLst>
                <a:gd name="connsiteX0" fmla="*/ 0 w 1485900"/>
                <a:gd name="connsiteY0" fmla="*/ 451940 h 451940"/>
                <a:gd name="connsiteX1" fmla="*/ 742950 w 1485900"/>
                <a:gd name="connsiteY1" fmla="*/ 0 h 451940"/>
                <a:gd name="connsiteX2" fmla="*/ 1485900 w 1485900"/>
                <a:gd name="connsiteY2" fmla="*/ 451940 h 451940"/>
                <a:gd name="connsiteX3" fmla="*/ 0 w 1485900"/>
                <a:gd name="connsiteY3" fmla="*/ 451940 h 451940"/>
                <a:gd name="connsiteX0-1" fmla="*/ 123324 w 742950"/>
                <a:gd name="connsiteY0-2" fmla="*/ 432689 h 451940"/>
                <a:gd name="connsiteX1-3" fmla="*/ 0 w 742950"/>
                <a:gd name="connsiteY1-4" fmla="*/ 0 h 451940"/>
                <a:gd name="connsiteX2-5" fmla="*/ 742950 w 742950"/>
                <a:gd name="connsiteY2-6" fmla="*/ 451940 h 451940"/>
                <a:gd name="connsiteX3-7" fmla="*/ 123324 w 742950"/>
                <a:gd name="connsiteY3-8" fmla="*/ 432689 h 4519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42950" h="451940">
                  <a:moveTo>
                    <a:pt x="123324" y="432689"/>
                  </a:moveTo>
                  <a:lnTo>
                    <a:pt x="0" y="0"/>
                  </a:lnTo>
                  <a:lnTo>
                    <a:pt x="742950" y="451940"/>
                  </a:lnTo>
                  <a:lnTo>
                    <a:pt x="123324" y="432689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3203187" y="2336447"/>
            <a:ext cx="5785627" cy="1231998"/>
          </a:xfrm>
          <a:prstGeom prst="rect">
            <a:avLst/>
          </a:prstGeom>
          <a:noFill/>
        </p:spPr>
        <p:txBody>
          <a:bodyPr anchor="t"/>
          <a:lstStyle>
            <a:lvl1pPr marL="0" indent="0" algn="ctr"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1"/>
          </p:nvPr>
        </p:nvSpPr>
        <p:spPr>
          <a:xfrm>
            <a:off x="3203187" y="4125391"/>
            <a:ext cx="5785627" cy="1231998"/>
          </a:xfrm>
          <a:prstGeom prst="rect">
            <a:avLst/>
          </a:prstGeom>
          <a:noFill/>
        </p:spPr>
        <p:txBody>
          <a:bodyPr anchor="t"/>
          <a:lstStyle>
            <a:lvl1pPr marL="0" indent="0" algn="ctr">
              <a:lnSpc>
                <a:spcPct val="130000"/>
              </a:lnSpc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2"/>
          <p:cNvSpPr/>
          <p:nvPr userDrawn="1"/>
        </p:nvSpPr>
        <p:spPr>
          <a:xfrm>
            <a:off x="657225" y="363538"/>
            <a:ext cx="1608138" cy="708025"/>
          </a:xfrm>
          <a:custGeom>
            <a:avLst/>
            <a:gdLst>
              <a:gd name="connsiteX0" fmla="*/ 0 w 1607344"/>
              <a:gd name="connsiteY0" fmla="*/ 707232 h 707232"/>
              <a:gd name="connsiteX1" fmla="*/ 0 w 1607344"/>
              <a:gd name="connsiteY1" fmla="*/ 0 h 707232"/>
              <a:gd name="connsiteX2" fmla="*/ 1607344 w 1607344"/>
              <a:gd name="connsiteY2" fmla="*/ 0 h 707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4" h="707232">
                <a:moveTo>
                  <a:pt x="0" y="707232"/>
                </a:moveTo>
                <a:lnTo>
                  <a:pt x="0" y="0"/>
                </a:lnTo>
                <a:lnTo>
                  <a:pt x="1607344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矩形 29"/>
          <p:cNvSpPr/>
          <p:nvPr userDrawn="1"/>
        </p:nvSpPr>
        <p:spPr>
          <a:xfrm>
            <a:off x="0" y="2921000"/>
            <a:ext cx="12192000" cy="39957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749820" y="445674"/>
            <a:ext cx="847485" cy="666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9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597305" y="445674"/>
            <a:ext cx="2442257" cy="3076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70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1597305" y="712635"/>
            <a:ext cx="2442257" cy="3996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 userDrawn="1"/>
        </p:nvSpPr>
        <p:spPr bwMode="auto">
          <a:xfrm>
            <a:off x="441325" y="760413"/>
            <a:ext cx="661988" cy="3794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608330"/>
            <a:r>
              <a:rPr lang="zh-CN" altLang="en-US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标注</a:t>
            </a:r>
            <a:endParaRPr lang="zh-CN" altLang="en-US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</p:txBody>
      </p:sp>
      <p:sp>
        <p:nvSpPr>
          <p:cNvPr id="3" name="矩形 10"/>
          <p:cNvSpPr>
            <a:spLocks noChangeArrowheads="1"/>
          </p:cNvSpPr>
          <p:nvPr userDrawn="1"/>
        </p:nvSpPr>
        <p:spPr bwMode="auto">
          <a:xfrm>
            <a:off x="2573338" y="760413"/>
            <a:ext cx="1401762" cy="34528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608330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字体使用 </a:t>
            </a: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608330">
              <a:lnSpc>
                <a:spcPct val="130000"/>
              </a:lnSpc>
            </a:pP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608330">
              <a:lnSpc>
                <a:spcPct val="130000"/>
              </a:lnSpc>
            </a:pP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608330">
              <a:lnSpc>
                <a:spcPct val="130000"/>
              </a:lnSpc>
            </a:pP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608330">
              <a:lnSpc>
                <a:spcPct val="130000"/>
              </a:lnSpc>
            </a:pP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608330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行距</a:t>
            </a: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608330">
              <a:lnSpc>
                <a:spcPct val="130000"/>
              </a:lnSpc>
            </a:pP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608330">
              <a:lnSpc>
                <a:spcPct val="130000"/>
              </a:lnSpc>
            </a:pP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608330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背景图片出处</a:t>
            </a:r>
            <a:endParaRPr lang="zh-CN" altLang="en-US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608330">
              <a:lnSpc>
                <a:spcPct val="130000"/>
              </a:lnSpc>
            </a:pPr>
            <a:endParaRPr lang="zh-CN" altLang="en-US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608330">
              <a:lnSpc>
                <a:spcPct val="130000"/>
              </a:lnSpc>
            </a:pPr>
            <a:endParaRPr lang="zh-CN" altLang="en-US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608330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声明</a:t>
            </a: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</p:txBody>
      </p:sp>
      <p:sp>
        <p:nvSpPr>
          <p:cNvPr id="4" name="矩形 11"/>
          <p:cNvSpPr/>
          <p:nvPr userDrawn="1"/>
        </p:nvSpPr>
        <p:spPr>
          <a:xfrm>
            <a:off x="4152900" y="760413"/>
            <a:ext cx="7073900" cy="42386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英文 </a:t>
            </a:r>
            <a:r>
              <a:rPr lang="is-IS" altLang="zh-CN" sz="1400">
                <a:solidFill>
                  <a:srgbClr val="FFFFFF"/>
                </a:solidFill>
                <a:latin typeface="Segoe UI Light" panose="020B0502040204020203"/>
                <a:cs typeface="Segoe UI Light" panose="020B0502040204020203"/>
              </a:rPr>
              <a:t>Microsoft YaHei</a:t>
            </a:r>
            <a:endParaRPr lang="zh-CN" altLang="en-US" sz="1400">
              <a:solidFill>
                <a:srgbClr val="FFFFFF"/>
              </a:solidFill>
              <a:latin typeface="Segoe UI Light" panose="020B0502040204020203"/>
              <a:cs typeface="Segoe UI Light" panose="020B0502040204020203"/>
            </a:endParaRPr>
          </a:p>
          <a:p>
            <a:pPr defTabSz="914400">
              <a:lnSpc>
                <a:spcPct val="130000"/>
              </a:lnSpc>
            </a:pP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中文 微软雅黑</a:t>
            </a: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914400">
              <a:lnSpc>
                <a:spcPct val="130000"/>
              </a:lnSpc>
            </a:pP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914400">
              <a:lnSpc>
                <a:spcPct val="130000"/>
              </a:lnSpc>
            </a:pP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正文 </a:t>
            </a:r>
            <a:r>
              <a:rPr lang="en-US" altLang="zh-CN" sz="14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1.3</a:t>
            </a: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914400">
              <a:lnSpc>
                <a:spcPct val="130000"/>
              </a:lnSpc>
            </a:pP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914400">
              <a:lnSpc>
                <a:spcPct val="130000"/>
              </a:lnSpc>
            </a:pPr>
            <a:endParaRPr lang="en-US" altLang="zh-CN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914400">
              <a:lnSpc>
                <a:spcPct val="130000"/>
              </a:lnSpc>
            </a:pPr>
            <a:r>
              <a:rPr lang="en-US" altLang="zh-CN" sz="14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cn.bing.com</a:t>
            </a:r>
            <a:endParaRPr lang="zh-CN" altLang="en-US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914400">
              <a:lnSpc>
                <a:spcPct val="130000"/>
              </a:lnSpc>
            </a:pPr>
            <a:endParaRPr lang="zh-CN" altLang="en-US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914400">
              <a:lnSpc>
                <a:spcPct val="130000"/>
              </a:lnSpc>
            </a:pPr>
            <a:endParaRPr lang="zh-CN" altLang="en-US" sz="14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本网站所提供的任何信息内容（包括但不限于 </a:t>
            </a:r>
            <a:r>
              <a:rPr lang="en-US" altLang="zh-CN" sz="13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 </a:t>
            </a:r>
            <a:r>
              <a:rPr lang="zh-CN" altLang="en-US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模板、</a:t>
            </a:r>
            <a:r>
              <a:rPr lang="en-US" altLang="zh-CN" sz="13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Word</a:t>
            </a:r>
            <a:r>
              <a:rPr lang="zh-CN" altLang="en-US" sz="13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 </a:t>
            </a:r>
            <a:r>
              <a:rPr lang="zh-CN" altLang="en-US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文档、</a:t>
            </a:r>
            <a:r>
              <a:rPr lang="en-US" altLang="zh-CN" sz="13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Excel</a:t>
            </a:r>
            <a:r>
              <a:rPr lang="zh-CN" altLang="en-US" sz="13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 </a:t>
            </a:r>
            <a:r>
              <a:rPr lang="zh-CN" altLang="en-US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图表、图片素材等）均受</a:t>
            </a:r>
            <a:r>
              <a:rPr lang="en-US" altLang="zh-CN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《</a:t>
            </a:r>
            <a:r>
              <a:rPr lang="zh-CN" altLang="en-US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中华人民共和国著作权法</a:t>
            </a:r>
            <a:r>
              <a:rPr lang="en-US" altLang="zh-CN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》</a:t>
            </a:r>
            <a:r>
              <a:rPr lang="zh-CN" altLang="en-US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、</a:t>
            </a:r>
            <a:r>
              <a:rPr lang="en-US" altLang="zh-CN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《</a:t>
            </a:r>
            <a:r>
              <a:rPr lang="zh-CN" altLang="en-US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信息网络传播权保护条例</a:t>
            </a:r>
            <a:r>
              <a:rPr lang="en-US" altLang="zh-CN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》</a:t>
            </a:r>
            <a:r>
              <a:rPr lang="zh-CN" altLang="en-US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及其他适用的法律法规的保护，未经权利人书面明确授权，信息内容的任何部分</a:t>
            </a:r>
            <a:r>
              <a:rPr lang="en-US" altLang="zh-CN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(</a:t>
            </a:r>
            <a:r>
              <a:rPr lang="zh-CN" altLang="en-US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包括图片或图表</a:t>
            </a:r>
            <a:r>
              <a:rPr lang="en-US" altLang="zh-CN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)</a:t>
            </a:r>
            <a:r>
              <a:rPr lang="zh-CN" altLang="en-US" sz="1300">
                <a:solidFill>
                  <a:srgbClr val="FFFFFF"/>
                </a:solidFill>
                <a:latin typeface="Century Gothic"/>
                <a:ea typeface="微软雅黑" panose="020B0503020204020204" charset="-122"/>
              </a:rPr>
              <a:t>不得被全部或部分的复制、传播、销售，否则将承担法律责任。</a:t>
            </a:r>
            <a:endParaRPr lang="zh-CN" altLang="en-US" sz="1300">
              <a:solidFill>
                <a:srgbClr val="FFFFFF"/>
              </a:solidFill>
              <a:latin typeface="Century Gothic"/>
              <a:ea typeface="微软雅黑" panose="020B0503020204020204" charset="-122"/>
            </a:endParaRPr>
          </a:p>
        </p:txBody>
      </p:sp>
      <p:sp>
        <p:nvSpPr>
          <p:cNvPr id="5" name="矩形 12"/>
          <p:cNvSpPr>
            <a:spLocks noChangeArrowheads="1"/>
          </p:cNvSpPr>
          <p:nvPr userDrawn="1"/>
        </p:nvSpPr>
        <p:spPr bwMode="auto">
          <a:xfrm>
            <a:off x="441325" y="182563"/>
            <a:ext cx="776288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608330"/>
            <a:r>
              <a:rPr kumimoji="1" lang="en-US" altLang="zh-CN" sz="1000">
                <a:solidFill>
                  <a:srgbClr val="FFFFFF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OfficePLUS</a:t>
            </a:r>
            <a:endParaRPr lang="zh-CN" altLang="en-US" sz="1000">
              <a:solidFill>
                <a:srgbClr val="FFFFFF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441325" y="760413"/>
            <a:ext cx="15684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330"/>
            <a:r>
              <a:rPr lang="zh-CN" altLang="en-US">
                <a:solidFill>
                  <a:srgbClr val="404040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背景图片素材</a:t>
            </a:r>
            <a:endParaRPr lang="zh-CN" altLang="en-US">
              <a:solidFill>
                <a:srgbClr val="404040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</p:txBody>
      </p:sp>
      <p:sp>
        <p:nvSpPr>
          <p:cNvPr id="3" name="矩形 4"/>
          <p:cNvSpPr/>
          <p:nvPr userDrawn="1"/>
        </p:nvSpPr>
        <p:spPr>
          <a:xfrm>
            <a:off x="441325" y="182563"/>
            <a:ext cx="776288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330"/>
            <a:r>
              <a:rPr kumimoji="1" lang="en-US" altLang="zh-CN" sz="1000">
                <a:solidFill>
                  <a:srgbClr val="404040"/>
                </a:solidFill>
                <a:latin typeface="Segoe UI Light" panose="020B0502040204020203"/>
                <a:ea typeface="Segoe UI Light" panose="020B0502040204020203"/>
                <a:cs typeface="Segoe UI Light" panose="020B0502040204020203"/>
              </a:rPr>
              <a:t>OfficePLUS</a:t>
            </a:r>
            <a:endParaRPr lang="zh-CN" altLang="en-US" sz="1000">
              <a:solidFill>
                <a:srgbClr val="404040"/>
              </a:solidFill>
              <a:latin typeface="Segoe UI Light" panose="020B0502040204020203"/>
              <a:ea typeface="Segoe UI Light" panose="020B0502040204020203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 userDrawn="1"/>
        </p:nvSpPr>
        <p:spPr>
          <a:xfrm>
            <a:off x="4448175" y="4459288"/>
            <a:ext cx="3295650" cy="2968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096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335" kern="0" dirty="0">
                <a:solidFill>
                  <a:srgbClr val="000000"/>
                </a:solidFill>
                <a:latin typeface="Century Gothic"/>
                <a:ea typeface="微软雅黑" panose="020B0503020204020204" charset="-122"/>
                <a:cs typeface="+mn-cs"/>
              </a:rPr>
              <a:t>点击</a:t>
            </a:r>
            <a:r>
              <a:rPr kumimoji="1" lang="en-US" altLang="zh-CN" sz="1335" kern="0" dirty="0">
                <a:solidFill>
                  <a:srgbClr val="000000"/>
                </a:solidFill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kern="0" dirty="0">
                <a:solidFill>
                  <a:srgbClr val="000000"/>
                </a:solidFill>
                <a:latin typeface="Century Gothic"/>
                <a:ea typeface="微软雅黑" panose="020B0503020204020204" charset="-122"/>
                <a:cs typeface="+mn-cs"/>
              </a:rPr>
              <a:t>获取更多优质模板（放映模式）</a:t>
            </a:r>
            <a:endParaRPr kumimoji="1" lang="zh-CN" altLang="en-US" sz="1335" kern="0" dirty="0">
              <a:solidFill>
                <a:srgbClr val="000000"/>
              </a:solidFill>
              <a:latin typeface="Century Gothic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227388"/>
            <a:ext cx="30480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" Target="slide11.xml"/><Relationship Id="rId1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9.xml"/><Relationship Id="rId1" Type="http://schemas.openxmlformats.org/officeDocument/2006/relationships/slide" Target="slid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6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7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6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1.xml"/><Relationship Id="rId1" Type="http://schemas.openxmlformats.org/officeDocument/2006/relationships/slide" Target="slide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9.xml"/><Relationship Id="rId2" Type="http://schemas.openxmlformats.org/officeDocument/2006/relationships/slide" Target="slide22.xml"/><Relationship Id="rId1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532185"/>
                <a:gridCol w="9659815"/>
              </a:tblGrid>
              <a:tr h="979714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4400" dirty="0" smtClean="0"/>
                        <a:t>Lesson plan</a:t>
                      </a:r>
                      <a:endParaRPr lang="zh-CN" altLang="en-US" sz="4400" dirty="0"/>
                    </a:p>
                  </a:txBody>
                  <a:tcPr anchor="ctr"/>
                </a:tc>
                <a:tc hMerge="1"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 panose="020B0604020202020204" pitchFamily="34" charset="0"/>
                        </a:rPr>
                        <a:t>Material</a:t>
                      </a:r>
                      <a:endParaRPr kumimoji="0" lang="zh-CN" altLang="en-US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 smtClean="0"/>
                        <a:t>MODULE 3 The Violence of Nature</a:t>
                      </a:r>
                      <a:endParaRPr lang="en-US" altLang="zh-CN" dirty="0" smtClean="0"/>
                    </a:p>
                    <a:p>
                      <a:pPr algn="l"/>
                      <a:r>
                        <a:rPr lang="en-US" altLang="zh-CN" dirty="0" smtClean="0"/>
                        <a:t>Grammar</a:t>
                      </a:r>
                      <a:r>
                        <a:rPr lang="en-US" altLang="zh-CN" baseline="0" dirty="0" smtClean="0"/>
                        <a:t> 1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9797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 panose="020B0604020202020204" pitchFamily="34" charset="0"/>
                        </a:rPr>
                        <a:t>Students</a:t>
                      </a:r>
                      <a:endParaRPr kumimoji="0" lang="zh-CN" altLang="en-US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 smtClean="0"/>
                        <a:t>40 junior high school students</a:t>
                      </a:r>
                      <a:endParaRPr lang="en-US" altLang="zh-CN" sz="1800" dirty="0" smtClean="0"/>
                    </a:p>
                    <a:p>
                      <a:pPr algn="l"/>
                      <a:r>
                        <a:rPr lang="en-US" altLang="zh-CN" sz="1800" dirty="0" smtClean="0"/>
                        <a:t> </a:t>
                      </a:r>
                      <a:endParaRPr lang="zh-CN" altLang="en-US" sz="1800" dirty="0" smtClean="0"/>
                    </a:p>
                  </a:txBody>
                  <a:tcPr anchor="ctr"/>
                </a:tc>
              </a:tr>
              <a:tr h="9797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 panose="020B0604020202020204" pitchFamily="34" charset="0"/>
                        </a:rPr>
                        <a:t>Type of Lesson</a:t>
                      </a:r>
                      <a:endParaRPr kumimoji="0" lang="zh-CN" altLang="en-US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Grammar</a:t>
                      </a:r>
                      <a:endParaRPr lang="en-US" altLang="zh-CN" dirty="0" smtClean="0"/>
                    </a:p>
                  </a:txBody>
                  <a:tcPr anchor="ctr"/>
                </a:tc>
              </a:tr>
              <a:tr h="9797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 panose="020B0604020202020204" pitchFamily="34" charset="0"/>
                        </a:rPr>
                        <a:t>Teaching Methods</a:t>
                      </a:r>
                      <a:endParaRPr kumimoji="0" lang="zh-CN" altLang="en-US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Task-based methodology and </a:t>
                      </a:r>
                      <a:r>
                        <a:rPr lang="en-US" altLang="zh-CN" dirty="0" err="1" smtClean="0"/>
                        <a:t>ppp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9797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 panose="020B0604020202020204" pitchFamily="34" charset="0"/>
                        </a:rPr>
                        <a:t>Focal Point</a:t>
                      </a:r>
                      <a:endParaRPr kumimoji="0" lang="zh-CN" altLang="en-US" sz="2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The past perfect</a:t>
                      </a:r>
                      <a:endParaRPr lang="en-US" altLang="zh-CN" dirty="0" smtClean="0"/>
                    </a:p>
                    <a:p>
                      <a:r>
                        <a:rPr lang="en-US" altLang="zh-CN" dirty="0" smtClean="0"/>
                        <a:t>The passive voice</a:t>
                      </a:r>
                      <a:endParaRPr lang="en-US" altLang="zh-CN" dirty="0" smtClean="0"/>
                    </a:p>
                    <a:p>
                      <a:r>
                        <a:rPr lang="en-US" altLang="zh-CN" dirty="0" smtClean="0"/>
                        <a:t>The</a:t>
                      </a:r>
                      <a:r>
                        <a:rPr lang="en-US" altLang="zh-CN" baseline="0" dirty="0" smtClean="0"/>
                        <a:t> past perfect passive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9797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400" b="1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 panose="020B0604020202020204" pitchFamily="34" charset="0"/>
                        </a:rPr>
                        <a:t>Difficult point</a:t>
                      </a:r>
                      <a:endParaRPr kumimoji="0" lang="zh-CN" altLang="en-US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The past perfect</a:t>
                      </a:r>
                      <a:r>
                        <a:rPr lang="en-US" altLang="zh-CN" baseline="0" dirty="0" smtClean="0"/>
                        <a:t> passive</a:t>
                      </a:r>
                      <a:endParaRPr lang="zh-CN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/>
              <a:tblGrid>
                <a:gridCol w="2870200"/>
                <a:gridCol w="9321800"/>
              </a:tblGrid>
              <a:tr h="8572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Teaching Objectives</a:t>
                      </a:r>
                      <a:endParaRPr kumimoji="0" lang="zh-CN" altLang="en-US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parajita"/>
                        <a:ea typeface="Aparajita"/>
                        <a:cs typeface="Aparajit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</a:tr>
              <a:tr h="85725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Arial" panose="020B0604020202020204" pitchFamily="34" charset="0"/>
                        </a:rPr>
                        <a:t>Instructional objectives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charset="-122"/>
                        <a:cs typeface="微软雅黑" panose="020B0503020204020204" charset="-122"/>
                        <a:sym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By the end of the lesson, students should be able to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85725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Know what the past perfect passive is.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Grasp the function of “had been done”.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85725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Use it in the proper situation.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Educational objectives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By the end of the lesson, students should be able to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85725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Express their ideas with correct tense and voice.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Personal objectives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Manage the time efficiently.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/>
              <a:tblGrid>
                <a:gridCol w="2335213"/>
                <a:gridCol w="9856787"/>
              </a:tblGrid>
              <a:tr h="762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Teaching Procedures</a:t>
                      </a:r>
                      <a:endParaRPr kumimoji="0" lang="zh-CN" altLang="en-US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arajita"/>
                        <a:ea typeface="Aparajita"/>
                        <a:cs typeface="Aparajit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</a:tr>
              <a:tr h="76200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presentation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Give examples of the past perfect passive,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Ss find the rules by themselves according to blank filling.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76200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Review the past perfect.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Elicit and teach the specific rules explicitly.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762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practice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Mechanical practice: T/F, multiple choice and so on.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Meaningful practice: fill in the blank in the context.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production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Make a report.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Summary &amp; assignment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 brief summary to the whole class.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76200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Review and preview. 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文本占位符 1"/>
          <p:cNvSpPr>
            <a:spLocks noGrp="1"/>
          </p:cNvSpPr>
          <p:nvPr>
            <p:ph type="body" sz="quarter" idx="10"/>
          </p:nvPr>
        </p:nvSpPr>
        <p:spPr bwMode="auto">
          <a:xfrm>
            <a:off x="425450" y="1484313"/>
            <a:ext cx="11341100" cy="1233487"/>
          </a:xfrm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pPr>
              <a:lnSpc>
                <a:spcPct val="150000"/>
              </a:lnSpc>
            </a:pPr>
            <a:r>
              <a:rPr lang="en-US" altLang="zh-CN" sz="7200" smtClean="0">
                <a:solidFill>
                  <a:schemeClr val="bg2"/>
                </a:solidFill>
                <a:latin typeface="Aharoni"/>
                <a:ea typeface="Aharoni"/>
                <a:cs typeface="Aharoni"/>
              </a:rPr>
              <a:t>The Violence of Nature</a:t>
            </a:r>
            <a:endParaRPr lang="zh-CN" altLang="en-US" sz="7200" smtClean="0">
              <a:solidFill>
                <a:schemeClr val="bg2"/>
              </a:solidFill>
              <a:latin typeface="Aharoni"/>
              <a:ea typeface="Aharoni"/>
              <a:cs typeface="Aharoni"/>
            </a:endParaRPr>
          </a:p>
        </p:txBody>
      </p:sp>
      <p:sp>
        <p:nvSpPr>
          <p:cNvPr id="28675" name="矩形 259"/>
          <p:cNvSpPr>
            <a:spLocks noChangeArrowheads="1"/>
          </p:cNvSpPr>
          <p:nvPr/>
        </p:nvSpPr>
        <p:spPr bwMode="auto">
          <a:xfrm>
            <a:off x="733425" y="2717800"/>
            <a:ext cx="5260975" cy="830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>
                <a:latin typeface="Matura MT Script Capitals"/>
                <a:ea typeface="Yu Mincho Light"/>
                <a:cs typeface="Aharoni"/>
                <a:sym typeface="Calibri" panose="020F0502020204030204" pitchFamily="34" charset="0"/>
              </a:rPr>
              <a:t>The Past Perfect Passive</a:t>
            </a:r>
            <a:endParaRPr lang="en-US" altLang="zh-CN" sz="3200">
              <a:latin typeface="Matura MT Script Capitals"/>
              <a:ea typeface="Yu Mincho Light"/>
              <a:cs typeface="Aharoni"/>
              <a:sym typeface="Calibri" panose="020F0502020204030204" pitchFamily="34" charset="0"/>
            </a:endParaRPr>
          </a:p>
        </p:txBody>
      </p:sp>
      <p:sp>
        <p:nvSpPr>
          <p:cNvPr id="28676" name="矩形 5"/>
          <p:cNvSpPr>
            <a:spLocks noChangeArrowheads="1"/>
          </p:cNvSpPr>
          <p:nvPr/>
        </p:nvSpPr>
        <p:spPr bwMode="auto">
          <a:xfrm>
            <a:off x="733425" y="595313"/>
            <a:ext cx="3127375" cy="9271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>
                <a:latin typeface="Castellar"/>
                <a:ea typeface="Aharoni"/>
                <a:cs typeface="Aharoni"/>
              </a:rPr>
              <a:t>MODULE 3</a:t>
            </a:r>
            <a:endParaRPr lang="en-US" altLang="zh-CN" sz="4000" b="1">
              <a:latin typeface="Castellar"/>
              <a:ea typeface="Aharoni"/>
              <a:cs typeface="Aharoni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文本占位符 1"/>
          <p:cNvSpPr>
            <a:spLocks noGrp="1"/>
          </p:cNvSpPr>
          <p:nvPr>
            <p:ph type="body" sz="quarter" idx="10"/>
          </p:nvPr>
        </p:nvSpPr>
        <p:spPr bwMode="auto">
          <a:xfrm>
            <a:off x="1422400" y="1147763"/>
            <a:ext cx="5786438" cy="944562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kumimoji="1" lang="en-US" altLang="zh-CN" sz="5400" smtClean="0"/>
              <a:t>Contents</a:t>
            </a:r>
            <a:endParaRPr kumimoji="1" lang="zh-CN" altLang="en-US" sz="5400" smtClean="0"/>
          </a:p>
        </p:txBody>
      </p:sp>
      <p:sp>
        <p:nvSpPr>
          <p:cNvPr id="30722" name="文本占位符 2"/>
          <p:cNvSpPr>
            <a:spLocks noGrp="1"/>
          </p:cNvSpPr>
          <p:nvPr>
            <p:ph type="body" sz="quarter" idx="11"/>
          </p:nvPr>
        </p:nvSpPr>
        <p:spPr bwMode="auto">
          <a:xfrm>
            <a:off x="1443038" y="2554288"/>
            <a:ext cx="9172575" cy="495300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kumimoji="1" lang="en-US" altLang="zh-CN" sz="3600" smtClean="0"/>
              <a:t>01</a:t>
            </a:r>
            <a:r>
              <a:rPr kumimoji="1" lang="zh-CN" altLang="en-US" sz="3600" smtClean="0"/>
              <a:t> </a:t>
            </a:r>
            <a:r>
              <a:rPr lang="en-US" altLang="zh-CN" sz="3600" smtClean="0">
                <a:solidFill>
                  <a:srgbClr val="FFFFFF"/>
                </a:solidFill>
              </a:rPr>
              <a:t>Presentation </a:t>
            </a:r>
            <a:endParaRPr lang="en-US" altLang="zh-CN" sz="3600" smtClean="0">
              <a:solidFill>
                <a:srgbClr val="FFFFFF"/>
              </a:solidFill>
            </a:endParaRPr>
          </a:p>
          <a:p>
            <a:endParaRPr lang="zh-CN" altLang="en-US" sz="3600" smtClean="0">
              <a:solidFill>
                <a:srgbClr val="FFFFFF"/>
              </a:solidFill>
            </a:endParaRPr>
          </a:p>
        </p:txBody>
      </p:sp>
      <p:sp>
        <p:nvSpPr>
          <p:cNvPr id="30723" name="文本占位符 3"/>
          <p:cNvSpPr>
            <a:spLocks noGrp="1"/>
          </p:cNvSpPr>
          <p:nvPr>
            <p:ph type="body" sz="quarter" idx="12"/>
          </p:nvPr>
        </p:nvSpPr>
        <p:spPr bwMode="auto">
          <a:xfrm>
            <a:off x="1443038" y="3209925"/>
            <a:ext cx="9172575" cy="495300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kumimoji="1" lang="en-US" altLang="zh-CN" sz="3600" smtClean="0"/>
              <a:t>02</a:t>
            </a:r>
            <a:r>
              <a:rPr kumimoji="1" lang="zh-CN" altLang="en-US" sz="3600" smtClean="0"/>
              <a:t> </a:t>
            </a:r>
            <a:r>
              <a:rPr lang="en-US" altLang="zh-CN" sz="3600" smtClean="0">
                <a:solidFill>
                  <a:srgbClr val="FFFFFF"/>
                </a:solidFill>
              </a:rPr>
              <a:t>Practice</a:t>
            </a:r>
            <a:endParaRPr lang="zh-CN" altLang="en-US" sz="3600" smtClean="0">
              <a:solidFill>
                <a:srgbClr val="FFFFFF"/>
              </a:solidFill>
            </a:endParaRPr>
          </a:p>
        </p:txBody>
      </p:sp>
      <p:sp>
        <p:nvSpPr>
          <p:cNvPr id="30724" name="文本占位符 4"/>
          <p:cNvSpPr>
            <a:spLocks noGrp="1"/>
          </p:cNvSpPr>
          <p:nvPr>
            <p:ph type="body" sz="quarter" idx="13"/>
          </p:nvPr>
        </p:nvSpPr>
        <p:spPr bwMode="auto">
          <a:xfrm>
            <a:off x="1422400" y="3865563"/>
            <a:ext cx="9172575" cy="495300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kumimoji="1" lang="en-US" altLang="zh-CN" sz="3600" smtClean="0"/>
              <a:t>03</a:t>
            </a:r>
            <a:r>
              <a:rPr kumimoji="1" lang="zh-CN" altLang="en-US" sz="3600" smtClean="0"/>
              <a:t> </a:t>
            </a:r>
            <a:r>
              <a:rPr kumimoji="1" lang="en-US" altLang="zh-CN" sz="3600" smtClean="0"/>
              <a:t>Production</a:t>
            </a:r>
            <a:endParaRPr kumimoji="1" lang="zh-CN" altLang="en-US" sz="3600" smtClean="0"/>
          </a:p>
        </p:txBody>
      </p:sp>
      <p:sp>
        <p:nvSpPr>
          <p:cNvPr id="30725" name="文本占位符 5"/>
          <p:cNvSpPr>
            <a:spLocks noGrp="1"/>
          </p:cNvSpPr>
          <p:nvPr>
            <p:ph type="body" sz="quarter" idx="14"/>
          </p:nvPr>
        </p:nvSpPr>
        <p:spPr bwMode="auto">
          <a:xfrm>
            <a:off x="1422400" y="4521200"/>
            <a:ext cx="9172575" cy="495300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kumimoji="1" lang="en-US" altLang="zh-CN" sz="3600" smtClean="0"/>
              <a:t>04</a:t>
            </a:r>
            <a:r>
              <a:rPr kumimoji="1" lang="zh-CN" altLang="en-US" sz="3600" smtClean="0"/>
              <a:t> </a:t>
            </a:r>
            <a:r>
              <a:rPr kumimoji="1" lang="en-US" altLang="zh-CN" sz="3600" smtClean="0"/>
              <a:t>Summary &amp; homework</a:t>
            </a:r>
            <a:endParaRPr kumimoji="1" lang="zh-CN" altLang="en-US" sz="360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文本占位符 1"/>
          <p:cNvSpPr>
            <a:spLocks noGrp="1"/>
          </p:cNvSpPr>
          <p:nvPr>
            <p:ph type="body" sz="quarter" idx="10"/>
          </p:nvPr>
        </p:nvSpPr>
        <p:spPr bwMode="auto">
          <a:xfrm>
            <a:off x="931863" y="3114675"/>
            <a:ext cx="5786437" cy="822325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lang="en-US" altLang="zh-CN" smtClean="0">
                <a:solidFill>
                  <a:srgbClr val="FFFFFF"/>
                </a:solidFill>
              </a:rPr>
              <a:t>Part One</a:t>
            </a:r>
            <a:endParaRPr kumimoji="1" lang="zh-CN" altLang="en-US" smtClean="0"/>
          </a:p>
        </p:txBody>
      </p:sp>
      <p:sp>
        <p:nvSpPr>
          <p:cNvPr id="32770" name="文本占位符 2"/>
          <p:cNvSpPr>
            <a:spLocks noGrp="1"/>
          </p:cNvSpPr>
          <p:nvPr>
            <p:ph type="body" sz="quarter" idx="11"/>
          </p:nvPr>
        </p:nvSpPr>
        <p:spPr bwMode="auto">
          <a:xfrm>
            <a:off x="939800" y="3937000"/>
            <a:ext cx="5784850" cy="822325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lang="en-US" altLang="zh-CN" sz="5400" smtClean="0">
                <a:solidFill>
                  <a:srgbClr val="FFFFFF"/>
                </a:solidFill>
              </a:rPr>
              <a:t>Presentation</a:t>
            </a:r>
            <a:endParaRPr lang="zh-CN" altLang="en-US" sz="5400" smtClean="0">
              <a:solidFill>
                <a:srgbClr val="FFFFFF"/>
              </a:solidFill>
            </a:endParaRPr>
          </a:p>
        </p:txBody>
      </p:sp>
      <p:cxnSp>
        <p:nvCxnSpPr>
          <p:cNvPr id="32771" name="直接连接符 3"/>
          <p:cNvCxnSpPr>
            <a:cxnSpLocks noChangeShapeType="1"/>
          </p:cNvCxnSpPr>
          <p:nvPr/>
        </p:nvCxnSpPr>
        <p:spPr bwMode="auto">
          <a:xfrm>
            <a:off x="854075" y="3189288"/>
            <a:ext cx="0" cy="1493837"/>
          </a:xfrm>
          <a:prstGeom prst="line">
            <a:avLst/>
          </a:prstGeom>
          <a:noFill/>
          <a:ln w="76200" algn="ctr">
            <a:solidFill>
              <a:srgbClr val="FFFFFF"/>
            </a:solidFill>
            <a:miter lim="800000"/>
          </a:ln>
        </p:spPr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1027113" y="1692275"/>
            <a:ext cx="10355262" cy="1489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6600">
                <a:solidFill>
                  <a:schemeClr val="tx2"/>
                </a:solidFill>
                <a:latin typeface="Matura MT Script Capitals"/>
                <a:ea typeface="Yu Mincho Light"/>
                <a:cs typeface="Aharoni"/>
                <a:sym typeface="Calibri" panose="020F0502020204030204" pitchFamily="34" charset="0"/>
                <a:hlinkClick r:id="rId1" action="ppaction://hlinksldjump"/>
              </a:rPr>
              <a:t>The Past Perfect </a:t>
            </a:r>
            <a:r>
              <a:rPr lang="en-US" altLang="zh-CN" sz="6600">
                <a:solidFill>
                  <a:schemeClr val="tx2"/>
                </a:solidFill>
                <a:latin typeface="Matura MT Script Capitals"/>
                <a:ea typeface="Yu Mincho Light"/>
                <a:cs typeface="Aharoni"/>
                <a:sym typeface="Calibri" panose="020F0502020204030204" pitchFamily="34" charset="0"/>
                <a:hlinkClick r:id="rId2" action="ppaction://hlinksldjump"/>
              </a:rPr>
              <a:t>Passive</a:t>
            </a:r>
            <a:endParaRPr lang="en-US" altLang="zh-CN" sz="6600">
              <a:solidFill>
                <a:schemeClr val="tx2"/>
              </a:solidFill>
              <a:latin typeface="Matura MT Script Capitals"/>
              <a:ea typeface="Yu Mincho Light"/>
              <a:cs typeface="Aharoni"/>
              <a:sym typeface="Calibri" panose="020F050202020403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0025063" y="6337300"/>
            <a:ext cx="2166937" cy="520700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latin typeface="Chiller" panose="04020404031007020602" pitchFamily="82" charset="0"/>
              </a:rPr>
              <a:t>P</a:t>
            </a:r>
            <a:r>
              <a:rPr lang="en-US" altLang="zh-CN" sz="4000" dirty="0">
                <a:latin typeface="Chiller" panose="04020404031007020602" pitchFamily="82" charset="0"/>
              </a:rPr>
              <a:t>resentation</a:t>
            </a:r>
            <a:endParaRPr lang="zh-CN" altLang="en-US" sz="4000" dirty="0">
              <a:latin typeface="Chiller" panose="04020404031007020602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4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81338" y="328613"/>
            <a:ext cx="5092700" cy="66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The past perfect</a:t>
            </a:r>
            <a:endParaRPr lang="zh-CN" altLang="en-US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152400" y="2897188"/>
            <a:ext cx="4054475" cy="1408112"/>
          </a:xfrm>
          <a:custGeom>
            <a:avLst/>
            <a:gdLst>
              <a:gd name="connsiteX0" fmla="*/ 4054352 w 4054352"/>
              <a:gd name="connsiteY0" fmla="*/ 1406840 h 1406840"/>
              <a:gd name="connsiteX1" fmla="*/ 860986 w 4054352"/>
              <a:gd name="connsiteY1" fmla="*/ 28206 h 1406840"/>
              <a:gd name="connsiteX2" fmla="*/ 1001663 w 4054352"/>
              <a:gd name="connsiteY2" fmla="*/ 914471 h 1406840"/>
              <a:gd name="connsiteX3" fmla="*/ 45060 w 4054352"/>
              <a:gd name="connsiteY3" fmla="*/ 71 h 1406840"/>
              <a:gd name="connsiteX4" fmla="*/ 242007 w 4054352"/>
              <a:gd name="connsiteY4" fmla="*/ 970741 h 1406840"/>
              <a:gd name="connsiteX5" fmla="*/ 1001663 w 4054352"/>
              <a:gd name="connsiteY5" fmla="*/ 830064 h 1406840"/>
              <a:gd name="connsiteX6" fmla="*/ 917257 w 4054352"/>
              <a:gd name="connsiteY6" fmla="*/ 787861 h 140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54352" h="1406840">
                <a:moveTo>
                  <a:pt x="4054352" y="1406840"/>
                </a:moveTo>
                <a:cubicBezTo>
                  <a:pt x="2712059" y="758553"/>
                  <a:pt x="1369767" y="110267"/>
                  <a:pt x="860986" y="28206"/>
                </a:cubicBezTo>
                <a:cubicBezTo>
                  <a:pt x="352205" y="-53855"/>
                  <a:pt x="1137651" y="919160"/>
                  <a:pt x="1001663" y="914471"/>
                </a:cubicBezTo>
                <a:cubicBezTo>
                  <a:pt x="865675" y="909782"/>
                  <a:pt x="171669" y="-9307"/>
                  <a:pt x="45060" y="71"/>
                </a:cubicBezTo>
                <a:cubicBezTo>
                  <a:pt x="-81549" y="9449"/>
                  <a:pt x="82573" y="832409"/>
                  <a:pt x="242007" y="970741"/>
                </a:cubicBezTo>
                <a:cubicBezTo>
                  <a:pt x="401441" y="1109073"/>
                  <a:pt x="889121" y="860544"/>
                  <a:pt x="1001663" y="830064"/>
                </a:cubicBezTo>
                <a:cubicBezTo>
                  <a:pt x="1114205" y="799584"/>
                  <a:pt x="1015731" y="793722"/>
                  <a:pt x="917257" y="787861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 bwMode="auto">
          <a:xfrm>
            <a:off x="-2409825" y="1306513"/>
            <a:ext cx="14601825" cy="2744787"/>
            <a:chOff x="-2409922" y="1877484"/>
            <a:chExt cx="14601922" cy="2743907"/>
          </a:xfrm>
        </p:grpSpPr>
        <p:sp>
          <p:nvSpPr>
            <p:cNvPr id="35847" name="矩形 32"/>
            <p:cNvSpPr>
              <a:spLocks noChangeArrowheads="1"/>
            </p:cNvSpPr>
            <p:nvPr/>
          </p:nvSpPr>
          <p:spPr bwMode="auto">
            <a:xfrm>
              <a:off x="5310947" y="2483970"/>
              <a:ext cx="1881570" cy="9541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华文仿宋"/>
                  <a:ea typeface="华文仿宋"/>
                  <a:cs typeface="华文仿宋"/>
                </a:rPr>
                <a:t>The present</a:t>
              </a:r>
              <a:endParaRPr lang="en-US" altLang="zh-CN" sz="2800">
                <a:latin typeface="华文仿宋"/>
                <a:ea typeface="华文仿宋"/>
                <a:cs typeface="华文仿宋"/>
              </a:endParaRPr>
            </a:p>
            <a:p>
              <a:r>
                <a:rPr lang="en-US" altLang="zh-CN" sz="2800">
                  <a:latin typeface="华文仿宋"/>
                  <a:ea typeface="华文仿宋"/>
                  <a:cs typeface="华文仿宋"/>
                </a:rPr>
                <a:t> perfect</a:t>
              </a:r>
              <a:endParaRPr lang="en-US" altLang="zh-CN" sz="2800">
                <a:latin typeface="华文仿宋"/>
                <a:ea typeface="华文仿宋"/>
                <a:cs typeface="华文仿宋"/>
              </a:endParaRPr>
            </a:p>
          </p:txBody>
        </p:sp>
        <p:grpSp>
          <p:nvGrpSpPr>
            <p:cNvPr id="35848" name="组合 1"/>
            <p:cNvGrpSpPr/>
            <p:nvPr/>
          </p:nvGrpSpPr>
          <p:grpSpPr bwMode="auto">
            <a:xfrm>
              <a:off x="-2409922" y="1877484"/>
              <a:ext cx="14601922" cy="2743907"/>
              <a:chOff x="-2255468" y="2250124"/>
              <a:chExt cx="14601922" cy="2743907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3688171" y="4037076"/>
                <a:ext cx="1222383" cy="81253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914400" fontAlgn="auto">
                  <a:lnSpc>
                    <a:spcPct val="130000"/>
                  </a:lnSpc>
                  <a:spcBef>
                    <a:spcPts val="600"/>
                  </a:spcBef>
                  <a:spcAft>
                    <a:spcPts val="0"/>
                  </a:spcAft>
                  <a:defRPr/>
                </a:pPr>
                <a:r>
                  <a:rPr lang="en-US" altLang="zh-CN" sz="3600" kern="0" dirty="0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past</a:t>
                </a:r>
                <a:endParaRPr lang="zh-CN" altLang="en-US" sz="3600" kern="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7420409" y="4176731"/>
                <a:ext cx="1223970" cy="7427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914400" fontAlgn="auto">
                  <a:lnSpc>
                    <a:spcPct val="130000"/>
                  </a:lnSpc>
                  <a:spcBef>
                    <a:spcPts val="600"/>
                  </a:spcBef>
                  <a:spcAft>
                    <a:spcPts val="0"/>
                  </a:spcAft>
                  <a:defRPr/>
                </a:pPr>
                <a:r>
                  <a:rPr lang="en-US" altLang="zh-CN" sz="3600" kern="0" dirty="0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now</a:t>
                </a:r>
                <a:endParaRPr lang="zh-CN" altLang="en-US" sz="3600" kern="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35851" name="组合 36"/>
              <p:cNvGrpSpPr/>
              <p:nvPr/>
            </p:nvGrpSpPr>
            <p:grpSpPr bwMode="auto">
              <a:xfrm>
                <a:off x="-2255468" y="2250124"/>
                <a:ext cx="14030124" cy="2743907"/>
                <a:chOff x="-2255468" y="2897873"/>
                <a:chExt cx="14030124" cy="2743907"/>
              </a:xfrm>
            </p:grpSpPr>
            <p:sp>
              <p:nvSpPr>
                <p:cNvPr id="18" name="矩形 17"/>
                <p:cNvSpPr/>
                <p:nvPr/>
              </p:nvSpPr>
              <p:spPr>
                <a:xfrm flipV="1">
                  <a:off x="459175" y="4427732"/>
                  <a:ext cx="11179249" cy="169808"/>
                </a:xfrm>
                <a:prstGeom prst="rect">
                  <a:avLst/>
                </a:prstGeom>
                <a:pattFill prst="ltUpDiag">
                  <a:fgClr>
                    <a:schemeClr val="accent1"/>
                  </a:fgClr>
                  <a:bgClr>
                    <a:srgbClr val="E9E9E9"/>
                  </a:bgClr>
                </a:patt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9" name="等腰三角形 10"/>
                <p:cNvSpPr/>
                <p:nvPr/>
              </p:nvSpPr>
              <p:spPr>
                <a:xfrm>
                  <a:off x="4069174" y="4321403"/>
                  <a:ext cx="322265" cy="380878"/>
                </a:xfrm>
                <a:prstGeom prst="triangle">
                  <a:avLst>
                    <a:gd name="adj" fmla="val 52478"/>
                  </a:avLst>
                </a:prstGeom>
                <a:solidFill>
                  <a:schemeClr val="accent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20" name="等腰三角形 10"/>
                <p:cNvSpPr/>
                <p:nvPr/>
              </p:nvSpPr>
              <p:spPr>
                <a:xfrm>
                  <a:off x="7790299" y="4308708"/>
                  <a:ext cx="322265" cy="380878"/>
                </a:xfrm>
                <a:prstGeom prst="triangle">
                  <a:avLst>
                    <a:gd name="adj" fmla="val 52478"/>
                  </a:avLst>
                </a:prstGeom>
                <a:solidFill>
                  <a:schemeClr val="accent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23" name="弧形 22"/>
                <p:cNvSpPr/>
                <p:nvPr/>
              </p:nvSpPr>
              <p:spPr>
                <a:xfrm>
                  <a:off x="1465657" y="2910569"/>
                  <a:ext cx="6486568" cy="2731211"/>
                </a:xfrm>
                <a:prstGeom prst="arc">
                  <a:avLst>
                    <a:gd name="adj1" fmla="val 16728754"/>
                    <a:gd name="adj2" fmla="val 89547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5" name="弧形 24"/>
                <p:cNvSpPr/>
                <p:nvPr/>
              </p:nvSpPr>
              <p:spPr>
                <a:xfrm>
                  <a:off x="-2255468" y="2897873"/>
                  <a:ext cx="6484981" cy="2731211"/>
                </a:xfrm>
                <a:prstGeom prst="arc">
                  <a:avLst>
                    <a:gd name="adj1" fmla="val 16728754"/>
                    <a:gd name="adj2" fmla="val 89547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6" name="等腰三角形 5"/>
                <p:cNvSpPr/>
                <p:nvPr/>
              </p:nvSpPr>
              <p:spPr>
                <a:xfrm rot="5400000">
                  <a:off x="11423368" y="4333244"/>
                  <a:ext cx="322160" cy="381003"/>
                </a:xfrm>
                <a:prstGeom prst="triangle">
                  <a:avLst>
                    <a:gd name="adj" fmla="val 52478"/>
                  </a:avLst>
                </a:prstGeom>
                <a:solidFill>
                  <a:schemeClr val="accent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28" name="文本框 27"/>
              <p:cNvSpPr txBox="1"/>
              <p:nvPr/>
            </p:nvSpPr>
            <p:spPr>
              <a:xfrm>
                <a:off x="10822444" y="4168796"/>
                <a:ext cx="1524010" cy="81253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914400" fontAlgn="auto">
                  <a:lnSpc>
                    <a:spcPct val="130000"/>
                  </a:lnSpc>
                  <a:spcBef>
                    <a:spcPts val="600"/>
                  </a:spcBef>
                  <a:spcAft>
                    <a:spcPts val="0"/>
                  </a:spcAft>
                  <a:defRPr/>
                </a:pPr>
                <a:r>
                  <a:rPr lang="en-US" altLang="zh-CN" sz="3600" kern="0" dirty="0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future</a:t>
                </a:r>
                <a:endParaRPr lang="zh-CN" altLang="en-US" sz="3600" kern="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双括号 31"/>
              <p:cNvSpPr/>
              <p:nvPr/>
            </p:nvSpPr>
            <p:spPr>
              <a:xfrm>
                <a:off x="5334420" y="2921421"/>
                <a:ext cx="2074876" cy="825235"/>
              </a:xfrm>
              <a:prstGeom prst="bracketPair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5" name="双括号 34"/>
              <p:cNvSpPr/>
              <p:nvPr/>
            </p:nvSpPr>
            <p:spPr>
              <a:xfrm>
                <a:off x="1551382" y="2940465"/>
                <a:ext cx="1905013" cy="826823"/>
              </a:xfrm>
              <a:prstGeom prst="bracketPair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5855" name="矩形 35"/>
              <p:cNvSpPr>
                <a:spLocks noChangeArrowheads="1"/>
              </p:cNvSpPr>
              <p:nvPr/>
            </p:nvSpPr>
            <p:spPr bwMode="auto">
              <a:xfrm>
                <a:off x="1820320" y="2862085"/>
                <a:ext cx="1481496" cy="95410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2800">
                    <a:latin typeface="华文仿宋"/>
                    <a:ea typeface="华文仿宋"/>
                    <a:cs typeface="华文仿宋"/>
                  </a:rPr>
                  <a:t>The past </a:t>
                </a:r>
                <a:endParaRPr lang="en-US" altLang="zh-CN" sz="2800">
                  <a:latin typeface="华文仿宋"/>
                  <a:ea typeface="华文仿宋"/>
                  <a:cs typeface="华文仿宋"/>
                </a:endParaRPr>
              </a:p>
              <a:p>
                <a:r>
                  <a:rPr lang="en-US" altLang="zh-CN" sz="2800">
                    <a:latin typeface="华文仿宋"/>
                    <a:ea typeface="华文仿宋"/>
                    <a:cs typeface="华文仿宋"/>
                  </a:rPr>
                  <a:t>perfect</a:t>
                </a:r>
                <a:endParaRPr lang="en-US" altLang="zh-CN" sz="2800">
                  <a:latin typeface="华文仿宋"/>
                  <a:ea typeface="华文仿宋"/>
                  <a:cs typeface="华文仿宋"/>
                </a:endParaRPr>
              </a:p>
            </p:txBody>
          </p:sp>
        </p:grpSp>
      </p:grpSp>
      <p:sp>
        <p:nvSpPr>
          <p:cNvPr id="38" name="文本框 37"/>
          <p:cNvSpPr txBox="1"/>
          <p:nvPr/>
        </p:nvSpPr>
        <p:spPr>
          <a:xfrm>
            <a:off x="1041400" y="4441825"/>
            <a:ext cx="4310063" cy="2012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zh-CN" altLang="en-US" sz="32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过去完成时表示在过去某个时刻之前已经完成的动作或存在的状态。</a:t>
            </a:r>
            <a:endParaRPr lang="zh-CN" altLang="en-US" sz="3200" kern="0" dirty="0">
              <a:latin typeface="华文仿宋" panose="02010600040101010101" pitchFamily="2" charset="-122"/>
              <a:ea typeface="华文仿宋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59388" y="4610100"/>
            <a:ext cx="6170612" cy="1609725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600" kern="0" dirty="0">
                <a:latin typeface="Book Antiqua" panose="02040602050305030304" pitchFamily="18" charset="0"/>
                <a:ea typeface="微软雅黑" panose="020B0503020204020204" charset="-122"/>
                <a:cs typeface="+mn-ea"/>
                <a:sym typeface="+mn-lt"/>
              </a:rPr>
              <a:t>Structure: </a:t>
            </a:r>
            <a:endParaRPr lang="en-US" altLang="zh-CN" sz="3600" kern="0" dirty="0">
              <a:latin typeface="Book Antiqua" panose="02040602050305030304" pitchFamily="18" charset="0"/>
              <a:ea typeface="微软雅黑" panose="020B0503020204020204" charset="-122"/>
              <a:cs typeface="+mn-ea"/>
              <a:sym typeface="+mn-lt"/>
            </a:endParaRPr>
          </a:p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  <a:ea typeface="微软雅黑" panose="020B0503020204020204" charset="-122"/>
                <a:cs typeface="+mn-ea"/>
                <a:sym typeface="+mn-lt"/>
              </a:rPr>
              <a:t>Subject </a:t>
            </a:r>
            <a:r>
              <a:rPr lang="en-US" altLang="zh-CN" sz="3600" b="1" kern="0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  <a:ea typeface="微软雅黑" panose="020B0503020204020204" charset="-122"/>
                <a:cs typeface="+mn-ea"/>
                <a:sym typeface="+mn-lt"/>
              </a:rPr>
              <a:t>+ had done + others</a:t>
            </a:r>
            <a:endParaRPr lang="zh-CN" altLang="en-US" sz="3600" b="1" kern="0" dirty="0">
              <a:solidFill>
                <a:schemeClr val="bg2">
                  <a:lumMod val="50000"/>
                </a:schemeClr>
              </a:solidFill>
              <a:latin typeface="Book Antiqua" panose="020406020503050303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846" name="文本框 7"/>
          <p:cNvSpPr txBox="1">
            <a:spLocks noChangeArrowheads="1"/>
          </p:cNvSpPr>
          <p:nvPr/>
        </p:nvSpPr>
        <p:spPr bwMode="auto">
          <a:xfrm>
            <a:off x="654050" y="360363"/>
            <a:ext cx="2328863" cy="630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Presentation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89" name="组合 20"/>
          <p:cNvGrpSpPr/>
          <p:nvPr/>
        </p:nvGrpSpPr>
        <p:grpSpPr bwMode="auto">
          <a:xfrm>
            <a:off x="869950" y="2655888"/>
            <a:ext cx="9982200" cy="1441450"/>
            <a:chOff x="1597305" y="2067951"/>
            <a:chExt cx="9982127" cy="1441828"/>
          </a:xfrm>
        </p:grpSpPr>
        <p:cxnSp>
          <p:nvCxnSpPr>
            <p:cNvPr id="6" name="直接箭头连接符 5"/>
            <p:cNvCxnSpPr/>
            <p:nvPr/>
          </p:nvCxnSpPr>
          <p:spPr>
            <a:xfrm>
              <a:off x="1597305" y="2841266"/>
              <a:ext cx="998212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>
              <a:stCxn id="10" idx="2"/>
            </p:cNvCxnSpPr>
            <p:nvPr/>
          </p:nvCxnSpPr>
          <p:spPr>
            <a:xfrm>
              <a:off x="4332548" y="2482397"/>
              <a:ext cx="0" cy="71932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>
              <a:endCxn id="12" idx="0"/>
            </p:cNvCxnSpPr>
            <p:nvPr/>
          </p:nvCxnSpPr>
          <p:spPr>
            <a:xfrm>
              <a:off x="7758348" y="2376007"/>
              <a:ext cx="0" cy="71932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圆角矩形 9"/>
            <p:cNvSpPr/>
            <p:nvPr/>
          </p:nvSpPr>
          <p:spPr>
            <a:xfrm>
              <a:off x="3502291" y="2067951"/>
              <a:ext cx="1660513" cy="41444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8:00 pm</a:t>
              </a:r>
              <a:endParaRPr lang="zh-CN" altLang="en-US" sz="2800" dirty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6880466" y="3095332"/>
              <a:ext cx="1754175" cy="41444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9:00 pm</a:t>
              </a:r>
              <a:endParaRPr lang="zh-CN" altLang="en-US" sz="2800" dirty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847850" y="1641475"/>
            <a:ext cx="4714875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4400">
                <a:latin typeface="Angsana New"/>
                <a:ea typeface="Angsana New"/>
                <a:cs typeface="Angsana New"/>
                <a:sym typeface="+mn-lt"/>
              </a:rPr>
              <a:t>My little brother went to bed.</a:t>
            </a:r>
            <a:endParaRPr lang="zh-CN" altLang="en-US" sz="4400">
              <a:latin typeface="Angsana New"/>
              <a:ea typeface="Angsana New"/>
              <a:cs typeface="Angsana New"/>
              <a:sym typeface="+mn-lt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9401175" y="3635375"/>
            <a:ext cx="1754188" cy="4143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now</a:t>
            </a:r>
            <a:endParaRPr lang="zh-CN" altLang="en-US" sz="2800" dirty="0">
              <a:solidFill>
                <a:schemeClr val="tx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153150" y="3925888"/>
            <a:ext cx="2574925" cy="920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4400">
                <a:latin typeface="Angsana New"/>
                <a:ea typeface="Angsana New"/>
                <a:cs typeface="Angsana New"/>
                <a:sym typeface="+mn-lt"/>
              </a:rPr>
              <a:t>I got home.</a:t>
            </a:r>
            <a:endParaRPr lang="zh-CN" altLang="en-US" sz="4400">
              <a:latin typeface="Angsana New"/>
              <a:ea typeface="Angsana New"/>
              <a:cs typeface="Angsana New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49300" y="4924425"/>
            <a:ext cx="7034213" cy="1646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4800" b="1">
                <a:latin typeface="Angsana New"/>
                <a:ea typeface="Angsana New"/>
                <a:cs typeface="Angsana New"/>
                <a:sym typeface="+mn-lt"/>
              </a:rPr>
              <a:t>When I </a:t>
            </a:r>
            <a:r>
              <a:rPr lang="en-US" altLang="zh-CN" sz="4800" b="1">
                <a:solidFill>
                  <a:srgbClr val="FE0000"/>
                </a:solidFill>
                <a:latin typeface="Angsana New"/>
                <a:ea typeface="Angsana New"/>
                <a:cs typeface="Angsana New"/>
                <a:sym typeface="+mn-lt"/>
              </a:rPr>
              <a:t>got home</a:t>
            </a:r>
            <a:r>
              <a:rPr lang="en-US" altLang="zh-CN" sz="4800" b="1">
                <a:latin typeface="Angsana New"/>
                <a:ea typeface="Angsana New"/>
                <a:cs typeface="Angsana New"/>
                <a:sym typeface="+mn-lt"/>
              </a:rPr>
              <a:t>,</a:t>
            </a:r>
            <a:endParaRPr lang="en-US" altLang="zh-CN" sz="4800" b="1">
              <a:latin typeface="Angsana New"/>
              <a:ea typeface="Angsana New"/>
              <a:cs typeface="Angsana New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4800" b="1">
                <a:latin typeface="Angsana New"/>
                <a:ea typeface="Angsana New"/>
                <a:cs typeface="Angsana New"/>
                <a:sym typeface="+mn-lt"/>
              </a:rPr>
              <a:t>My little brother </a:t>
            </a:r>
            <a:r>
              <a:rPr lang="en-US" altLang="zh-CN" sz="4800" b="1">
                <a:solidFill>
                  <a:srgbClr val="FE0000"/>
                </a:solidFill>
                <a:latin typeface="Angsana New"/>
                <a:ea typeface="Angsana New"/>
                <a:cs typeface="Angsana New"/>
                <a:sym typeface="+mn-lt"/>
              </a:rPr>
              <a:t>had gone to bed</a:t>
            </a:r>
            <a:r>
              <a:rPr lang="en-US" altLang="zh-CN" sz="4800" b="1">
                <a:latin typeface="Angsana New"/>
                <a:ea typeface="Angsana New"/>
                <a:cs typeface="Angsana New"/>
                <a:sym typeface="+mn-lt"/>
              </a:rPr>
              <a:t>.</a:t>
            </a:r>
            <a:endParaRPr lang="zh-CN" altLang="en-US" sz="4800" b="1">
              <a:latin typeface="Angsana New"/>
              <a:ea typeface="Angsana New"/>
              <a:cs typeface="Angsana New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982913" y="354013"/>
            <a:ext cx="1982787" cy="733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Exercise</a:t>
            </a:r>
            <a:endParaRPr lang="en-US" altLang="zh-CN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895" name="文本框 16"/>
          <p:cNvSpPr txBox="1">
            <a:spLocks noChangeArrowheads="1"/>
          </p:cNvSpPr>
          <p:nvPr/>
        </p:nvSpPr>
        <p:spPr bwMode="auto">
          <a:xfrm>
            <a:off x="654050" y="360363"/>
            <a:ext cx="2328863" cy="630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Presentation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 bwMode="auto">
          <a:xfrm>
            <a:off x="1106488" y="1547813"/>
            <a:ext cx="10285412" cy="3043237"/>
            <a:chOff x="1173562" y="1804642"/>
            <a:chExt cx="10286296" cy="3042785"/>
          </a:xfrm>
        </p:grpSpPr>
        <p:grpSp>
          <p:nvGrpSpPr>
            <p:cNvPr id="39942" name="组合 5"/>
            <p:cNvGrpSpPr/>
            <p:nvPr/>
          </p:nvGrpSpPr>
          <p:grpSpPr bwMode="auto">
            <a:xfrm>
              <a:off x="1173562" y="2656136"/>
              <a:ext cx="9982127" cy="1441828"/>
              <a:chOff x="1597305" y="2067951"/>
              <a:chExt cx="9982127" cy="1441828"/>
            </a:xfrm>
          </p:grpSpPr>
          <p:cxnSp>
            <p:nvCxnSpPr>
              <p:cNvPr id="10" name="直接箭头连接符 9"/>
              <p:cNvCxnSpPr/>
              <p:nvPr/>
            </p:nvCxnSpPr>
            <p:spPr>
              <a:xfrm>
                <a:off x="1597305" y="2841816"/>
                <a:ext cx="9981470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>
                <a:stCxn id="13" idx="2"/>
              </p:cNvCxnSpPr>
              <p:nvPr/>
            </p:nvCxnSpPr>
            <p:spPr>
              <a:xfrm>
                <a:off x="4332802" y="2481507"/>
                <a:ext cx="0" cy="7206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>
                <a:endCxn id="14" idx="0"/>
              </p:cNvCxnSpPr>
              <p:nvPr/>
            </p:nvCxnSpPr>
            <p:spPr>
              <a:xfrm>
                <a:off x="7757334" y="2375160"/>
                <a:ext cx="0" cy="7206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圆角矩形 12"/>
              <p:cNvSpPr/>
              <p:nvPr/>
            </p:nvSpPr>
            <p:spPr>
              <a:xfrm>
                <a:off x="3502469" y="2067231"/>
                <a:ext cx="1660668" cy="414276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dirty="0">
                    <a:solidFill>
                      <a:schemeClr val="tx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8:00 am</a:t>
                </a:r>
                <a:endParaRPr lang="zh-CN" altLang="en-US" sz="2800" dirty="0">
                  <a:solidFill>
                    <a:schemeClr val="tx1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6880959" y="3095778"/>
                <a:ext cx="1752751" cy="414276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dirty="0">
                    <a:solidFill>
                      <a:schemeClr val="tx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8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: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15 am</a:t>
                </a:r>
                <a:endParaRPr lang="zh-CN" altLang="en-US" sz="2800" dirty="0">
                  <a:solidFill>
                    <a:schemeClr val="tx1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516491" y="1804642"/>
              <a:ext cx="5182045" cy="7698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4400">
                  <a:latin typeface="Angsana New"/>
                  <a:ea typeface="Angsana New"/>
                  <a:cs typeface="Angsana New"/>
                  <a:sym typeface="+mn-lt"/>
                </a:rPr>
                <a:t>The teacher came into classroom.</a:t>
              </a:r>
              <a:endParaRPr lang="zh-CN" altLang="en-US" sz="4400">
                <a:latin typeface="Angsana New"/>
                <a:ea typeface="Angsana New"/>
                <a:cs typeface="Angsana New"/>
                <a:sym typeface="+mn-lt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9705520" y="3636345"/>
              <a:ext cx="1754338" cy="4142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rPr>
                <a:t>now</a:t>
              </a:r>
              <a:endParaRPr lang="zh-CN" altLang="en-US" sz="2800" dirty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457216" y="3925227"/>
              <a:ext cx="2573558" cy="9222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 sz="4400">
                  <a:latin typeface="Angsana New"/>
                  <a:ea typeface="Angsana New"/>
                  <a:cs typeface="Angsana New"/>
                  <a:sym typeface="+mn-lt"/>
                </a:rPr>
                <a:t>I got to school.</a:t>
              </a:r>
              <a:endParaRPr lang="zh-CN" altLang="en-US" sz="4400">
                <a:latin typeface="Angsana New"/>
                <a:ea typeface="Angsana New"/>
                <a:cs typeface="Angsana New"/>
                <a:sym typeface="+mn-lt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749300" y="4924425"/>
            <a:ext cx="9786938" cy="1646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4800" b="1">
                <a:latin typeface="Angsana New"/>
                <a:ea typeface="Angsana New"/>
                <a:cs typeface="Angsana New"/>
                <a:sym typeface="+mn-lt"/>
              </a:rPr>
              <a:t>By the time I </a:t>
            </a:r>
            <a:r>
              <a:rPr lang="en-US" altLang="zh-CN" sz="4800" b="1">
                <a:solidFill>
                  <a:srgbClr val="FE0000"/>
                </a:solidFill>
                <a:latin typeface="Angsana New"/>
                <a:ea typeface="Angsana New"/>
                <a:cs typeface="Angsana New"/>
                <a:sym typeface="+mn-lt"/>
              </a:rPr>
              <a:t>got to school</a:t>
            </a:r>
            <a:r>
              <a:rPr lang="en-US" altLang="zh-CN" sz="4800" b="1">
                <a:latin typeface="Angsana New"/>
                <a:ea typeface="Angsana New"/>
                <a:cs typeface="Angsana New"/>
                <a:sym typeface="+mn-lt"/>
              </a:rPr>
              <a:t>,</a:t>
            </a:r>
            <a:endParaRPr lang="en-US" altLang="zh-CN" sz="4800" b="1">
              <a:latin typeface="Angsana New"/>
              <a:ea typeface="Angsana New"/>
              <a:cs typeface="Angsana New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4800" b="1">
                <a:latin typeface="Angsana New"/>
                <a:ea typeface="Angsana New"/>
                <a:cs typeface="Angsana New"/>
                <a:sym typeface="+mn-lt"/>
              </a:rPr>
              <a:t>The teacher </a:t>
            </a:r>
            <a:r>
              <a:rPr lang="en-US" altLang="zh-CN" sz="4800" b="1">
                <a:solidFill>
                  <a:srgbClr val="FE0000"/>
                </a:solidFill>
                <a:latin typeface="Angsana New"/>
                <a:ea typeface="Angsana New"/>
                <a:cs typeface="Angsana New"/>
                <a:sym typeface="+mn-lt"/>
              </a:rPr>
              <a:t>had come </a:t>
            </a:r>
            <a:r>
              <a:rPr lang="en-US" altLang="zh-CN" sz="4800" b="1">
                <a:latin typeface="Angsana New"/>
                <a:ea typeface="Angsana New"/>
                <a:cs typeface="Angsana New"/>
                <a:sym typeface="+mn-lt"/>
              </a:rPr>
              <a:t>into the classroom.</a:t>
            </a:r>
            <a:endParaRPr lang="zh-CN" altLang="en-US" sz="4800" b="1">
              <a:latin typeface="Angsana New"/>
              <a:ea typeface="Angsana New"/>
              <a:cs typeface="Angsana New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011488" y="341313"/>
            <a:ext cx="1982787" cy="7318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Exercise</a:t>
            </a:r>
            <a:endParaRPr lang="en-US" altLang="zh-CN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太阳形 17">
            <a:hlinkClick r:id="rId1" action="ppaction://hlinksldjump"/>
          </p:cNvPr>
          <p:cNvSpPr/>
          <p:nvPr/>
        </p:nvSpPr>
        <p:spPr>
          <a:xfrm>
            <a:off x="10398125" y="5422900"/>
            <a:ext cx="1379538" cy="1147763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/>
          </a:p>
        </p:txBody>
      </p:sp>
      <p:sp>
        <p:nvSpPr>
          <p:cNvPr id="39941" name="文本框 18"/>
          <p:cNvSpPr txBox="1">
            <a:spLocks noChangeArrowheads="1"/>
          </p:cNvSpPr>
          <p:nvPr/>
        </p:nvSpPr>
        <p:spPr bwMode="auto">
          <a:xfrm>
            <a:off x="654050" y="360363"/>
            <a:ext cx="2328863" cy="630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Presentation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0550" y="1181100"/>
            <a:ext cx="8328025" cy="5657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Clr>
                <a:srgbClr val="005059"/>
              </a:buClr>
              <a:buSzPct val="110000"/>
            </a:pPr>
            <a:r>
              <a:rPr lang="en-US" altLang="zh-CN" sz="3200">
                <a:solidFill>
                  <a:srgbClr val="007785"/>
                </a:solidFill>
                <a:latin typeface="Yu Mincho"/>
                <a:ea typeface="Yu Mincho"/>
                <a:cs typeface="Yu Mincho"/>
                <a:sym typeface="Wingdings" panose="05000000000000000000" pitchFamily="2" charset="2"/>
              </a:rPr>
              <a:t></a:t>
            </a:r>
            <a:r>
              <a:rPr lang="en-US" altLang="zh-CN" sz="3200">
                <a:latin typeface="Yu Mincho"/>
                <a:ea typeface="Yu Mincho"/>
                <a:cs typeface="Yu Mincho"/>
                <a:sym typeface="+mn-lt"/>
              </a:rPr>
              <a:t>He finishes his homework.</a:t>
            </a:r>
            <a:endParaRPr lang="en-US" altLang="zh-CN" sz="3200">
              <a:latin typeface="Yu Mincho"/>
              <a:ea typeface="Yu Mincho"/>
              <a:cs typeface="Yu Mincho"/>
              <a:sym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5059"/>
              </a:buClr>
              <a:buSzPct val="110000"/>
            </a:pPr>
            <a:r>
              <a:rPr lang="en-US" altLang="zh-CN" sz="3200">
                <a:latin typeface="Yu Mincho"/>
                <a:ea typeface="Yu Mincho"/>
                <a:cs typeface="Yu Mincho"/>
                <a:sym typeface="+mn-lt"/>
              </a:rPr>
              <a:t>     </a:t>
            </a:r>
            <a:endParaRPr lang="en-US" altLang="zh-CN" sz="3200">
              <a:latin typeface="Yu Mincho"/>
              <a:ea typeface="Yu Mincho"/>
              <a:cs typeface="Yu Mincho"/>
              <a:sym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5059"/>
              </a:buClr>
              <a:buSzPct val="110000"/>
            </a:pPr>
            <a:r>
              <a:rPr lang="en-US" altLang="zh-CN" sz="3200">
                <a:solidFill>
                  <a:srgbClr val="FE0000"/>
                </a:solidFill>
                <a:latin typeface="Yu Mincho"/>
                <a:ea typeface="Yu Mincho"/>
                <a:cs typeface="Yu Mincho"/>
                <a:sym typeface="Wingdings" panose="05000000000000000000" pitchFamily="2" charset="2"/>
              </a:rPr>
              <a:t></a:t>
            </a:r>
            <a:r>
              <a:rPr lang="en-US" altLang="zh-CN" sz="3200">
                <a:latin typeface="Yu Mincho"/>
                <a:ea typeface="Yu Mincho"/>
                <a:cs typeface="Yu Mincho"/>
                <a:sym typeface="+mn-lt"/>
              </a:rPr>
              <a:t>They built the bridge last year.</a:t>
            </a:r>
            <a:endParaRPr lang="en-US" altLang="zh-CN" sz="3200">
              <a:latin typeface="Yu Mincho"/>
              <a:ea typeface="Yu Mincho"/>
              <a:cs typeface="Yu Mincho"/>
              <a:sym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5059"/>
              </a:buClr>
              <a:buSzPct val="110000"/>
            </a:pPr>
            <a:endParaRPr lang="en-US" altLang="zh-CN" sz="3200">
              <a:latin typeface="Yu Mincho"/>
              <a:ea typeface="Yu Mincho"/>
              <a:cs typeface="Yu Mincho"/>
              <a:sym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5059"/>
              </a:buClr>
              <a:buSzPct val="110000"/>
            </a:pPr>
            <a:r>
              <a:rPr lang="en-US" altLang="zh-CN" sz="3200">
                <a:solidFill>
                  <a:srgbClr val="00B050"/>
                </a:solidFill>
                <a:latin typeface="Yu Mincho"/>
                <a:ea typeface="Yu Mincho"/>
                <a:cs typeface="Yu Mincho"/>
                <a:sym typeface="Wingdings" panose="05000000000000000000" pitchFamily="2" charset="2"/>
              </a:rPr>
              <a:t></a:t>
            </a:r>
            <a:r>
              <a:rPr lang="en-US" altLang="zh-CN" sz="3200">
                <a:latin typeface="Yu Mincho"/>
                <a:ea typeface="Yu Mincho"/>
                <a:cs typeface="Yu Mincho"/>
                <a:sym typeface="+mn-lt"/>
              </a:rPr>
              <a:t>Mr. white has sent Tom to the school.</a:t>
            </a:r>
            <a:endParaRPr lang="en-US" altLang="zh-CN" sz="3200">
              <a:latin typeface="Yu Mincho"/>
              <a:ea typeface="Yu Mincho"/>
              <a:cs typeface="Yu Mincho"/>
              <a:sym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5059"/>
              </a:buClr>
              <a:buSzPct val="110000"/>
              <a:buFont typeface="Wingdings" panose="05000000000000000000" pitchFamily="2" charset="2"/>
              <a:buChar char=""/>
            </a:pPr>
            <a:endParaRPr lang="en-US" altLang="zh-CN" sz="3200">
              <a:latin typeface="Yu Mincho"/>
              <a:ea typeface="Yu Mincho"/>
              <a:cs typeface="Yu Mincho"/>
              <a:sym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5059"/>
              </a:buClr>
              <a:buSzPct val="110000"/>
            </a:pPr>
            <a:r>
              <a:rPr lang="en-US" altLang="zh-CN" sz="3200">
                <a:solidFill>
                  <a:srgbClr val="7030A0"/>
                </a:solidFill>
                <a:latin typeface="Yu Mincho"/>
                <a:ea typeface="Yu Mincho"/>
                <a:cs typeface="Yu Mincho"/>
                <a:sym typeface="Wingdings" panose="05000000000000000000" pitchFamily="2" charset="2"/>
              </a:rPr>
              <a:t></a:t>
            </a:r>
            <a:r>
              <a:rPr lang="en-US" altLang="zh-CN" sz="3200">
                <a:latin typeface="Yu Mincho"/>
                <a:ea typeface="Yu Mincho"/>
                <a:cs typeface="Yu Mincho"/>
                <a:sym typeface="+mn-lt"/>
              </a:rPr>
              <a:t>The heavy rain had flooded his village.</a:t>
            </a:r>
            <a:endParaRPr lang="en-US" altLang="zh-CN" sz="3200">
              <a:latin typeface="Yu Mincho"/>
              <a:ea typeface="Yu Mincho"/>
              <a:cs typeface="Yu Mincho"/>
              <a:sym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5059"/>
              </a:buClr>
              <a:buSzPct val="110000"/>
            </a:pPr>
            <a:endParaRPr lang="en-US" altLang="zh-CN" sz="1200">
              <a:latin typeface="微软雅黑" panose="020B0503020204020204" charset="-122"/>
              <a:ea typeface="Yu Mincho"/>
              <a:cs typeface="Yu Mincho"/>
              <a:sym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5059"/>
              </a:buClr>
              <a:buSzPct val="110000"/>
            </a:pPr>
            <a:endParaRPr lang="en-US" altLang="zh-CN" sz="3200">
              <a:latin typeface="Yu Mincho"/>
              <a:ea typeface="Yu Mincho"/>
              <a:cs typeface="Yu Mincho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84488" y="1784350"/>
            <a:ext cx="6597650" cy="731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chemeClr val="accent1">
                    <a:lumMod val="7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Wingdings" panose="05000000000000000000" pitchFamily="2" charset="2"/>
              </a:rPr>
              <a:t></a:t>
            </a: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His </a:t>
            </a: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homework is finished by him.</a:t>
            </a:r>
            <a:endParaRPr lang="zh-CN" altLang="en-US" sz="3200" kern="0" dirty="0">
              <a:latin typeface="Yu Mincho" panose="02020400000000000000" pitchFamily="18" charset="-128"/>
              <a:ea typeface="Yu Mincho" panose="02020400000000000000" pitchFamily="18" charset="-128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84488" y="3133725"/>
            <a:ext cx="7764462" cy="731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chemeClr val="bg2">
                    <a:lumMod val="50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Wingdings" panose="05000000000000000000" pitchFamily="2" charset="2"/>
              </a:rPr>
              <a:t></a:t>
            </a: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the bridge was built by them last year.</a:t>
            </a:r>
            <a:endParaRPr lang="zh-CN" altLang="en-US" sz="3200" kern="0" dirty="0">
              <a:latin typeface="Yu Mincho" panose="02020400000000000000" pitchFamily="18" charset="-128"/>
              <a:ea typeface="Yu Mincho" panose="02020400000000000000" pitchFamily="18" charset="-128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84488" y="4484688"/>
            <a:ext cx="8328025" cy="7318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rgbClr val="00B050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Wingdings" panose="05000000000000000000" pitchFamily="2" charset="2"/>
              </a:rPr>
              <a:t></a:t>
            </a: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Tom has been sent to school by Mr. white .</a:t>
            </a:r>
            <a:endParaRPr lang="zh-CN" altLang="en-US" sz="3200" kern="0" dirty="0">
              <a:latin typeface="Yu Mincho" panose="02020400000000000000" pitchFamily="18" charset="-128"/>
              <a:ea typeface="Yu Mincho" panose="02020400000000000000" pitchFamily="18" charset="-128"/>
              <a:cs typeface="+mn-ea"/>
              <a:sym typeface="+mn-l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402513" y="4978400"/>
            <a:ext cx="23812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矩形 1"/>
          <p:cNvSpPr>
            <a:spLocks noChangeArrowheads="1"/>
          </p:cNvSpPr>
          <p:nvPr/>
        </p:nvSpPr>
        <p:spPr bwMode="auto">
          <a:xfrm>
            <a:off x="2620963" y="406400"/>
            <a:ext cx="9309100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600" b="1">
                <a:latin typeface="微软雅黑" panose="020B0503020204020204" charset="-122"/>
                <a:ea typeface="微软雅黑" panose="020B0503020204020204" charset="-122"/>
              </a:rPr>
              <a:t>Change the active sentences into passive sentences</a:t>
            </a:r>
            <a:endParaRPr lang="zh-CN" altLang="en-US" sz="2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991" name="文本框 10"/>
          <p:cNvSpPr txBox="1">
            <a:spLocks noChangeArrowheads="1"/>
          </p:cNvSpPr>
          <p:nvPr/>
        </p:nvSpPr>
        <p:spPr bwMode="auto">
          <a:xfrm>
            <a:off x="654050" y="360363"/>
            <a:ext cx="2328863" cy="630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Presentation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102600" y="2184400"/>
            <a:ext cx="3813175" cy="2882900"/>
          </a:xfrm>
          <a:prstGeom prst="rect">
            <a:avLst/>
          </a:prstGeom>
          <a:solidFill>
            <a:srgbClr val="385E0F"/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chemeClr val="bg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Had been v(</a:t>
            </a:r>
            <a:r>
              <a:rPr lang="zh-CN" altLang="en-US" sz="3200" kern="0" dirty="0">
                <a:solidFill>
                  <a:schemeClr val="bg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过去式）</a:t>
            </a:r>
            <a:endParaRPr lang="en-US" altLang="zh-CN" sz="3200" kern="0" dirty="0">
              <a:solidFill>
                <a:schemeClr val="bg2"/>
              </a:solidFill>
              <a:latin typeface="Yu Mincho" panose="02020400000000000000" pitchFamily="18" charset="-128"/>
              <a:ea typeface="Yu Mincho" panose="02020400000000000000" pitchFamily="18" charset="-128"/>
              <a:cs typeface="+mn-ea"/>
              <a:sym typeface="+mn-lt"/>
            </a:endParaRPr>
          </a:p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chemeClr val="bg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Had been done</a:t>
            </a:r>
            <a:endParaRPr lang="en-US" altLang="zh-CN" sz="3200" kern="0" dirty="0">
              <a:solidFill>
                <a:schemeClr val="bg2"/>
              </a:solidFill>
              <a:latin typeface="Yu Mincho" panose="02020400000000000000" pitchFamily="18" charset="-128"/>
              <a:ea typeface="Yu Mincho" panose="02020400000000000000" pitchFamily="18" charset="-128"/>
              <a:cs typeface="+mn-ea"/>
              <a:sym typeface="+mn-lt"/>
            </a:endParaRPr>
          </a:p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chemeClr val="bg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Had be done </a:t>
            </a:r>
            <a:endParaRPr lang="en-US" altLang="zh-CN" sz="3200" kern="0" dirty="0">
              <a:solidFill>
                <a:schemeClr val="bg2"/>
              </a:solidFill>
              <a:latin typeface="Yu Mincho" panose="02020400000000000000" pitchFamily="18" charset="-128"/>
              <a:ea typeface="Yu Mincho" panose="02020400000000000000" pitchFamily="18" charset="-128"/>
              <a:cs typeface="+mn-ea"/>
              <a:sym typeface="+mn-lt"/>
            </a:endParaRPr>
          </a:p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chemeClr val="bg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Have been done</a:t>
            </a:r>
            <a:endParaRPr lang="zh-CN" altLang="en-US" sz="3200" kern="0" dirty="0">
              <a:solidFill>
                <a:schemeClr val="bg2"/>
              </a:solidFill>
              <a:latin typeface="Yu Mincho" panose="02020400000000000000" pitchFamily="18" charset="-128"/>
              <a:ea typeface="Yu Mincho" panose="02020400000000000000" pitchFamily="18" charset="-128"/>
              <a:cs typeface="+mn-ea"/>
              <a:sym typeface="+mn-lt"/>
            </a:endParaRPr>
          </a:p>
        </p:txBody>
      </p:sp>
      <p:sp>
        <p:nvSpPr>
          <p:cNvPr id="8" name="爆炸形 2 7"/>
          <p:cNvSpPr/>
          <p:nvPr/>
        </p:nvSpPr>
        <p:spPr>
          <a:xfrm rot="448374">
            <a:off x="7473950" y="2470150"/>
            <a:ext cx="4508500" cy="1606550"/>
          </a:xfrm>
          <a:prstGeom prst="irregularSeal2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/>
          </a:p>
        </p:txBody>
      </p:sp>
      <p:sp>
        <p:nvSpPr>
          <p:cNvPr id="5" name="文本框 4"/>
          <p:cNvSpPr txBox="1"/>
          <p:nvPr/>
        </p:nvSpPr>
        <p:spPr>
          <a:xfrm>
            <a:off x="352425" y="1223963"/>
            <a:ext cx="7750175" cy="5445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105000"/>
              <a:buFont typeface="Wingdings" panose="05000000000000000000" pitchFamily="2" charset="2"/>
              <a:buChar char="Ø"/>
              <a:defRPr/>
            </a:pP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100 tractors </a:t>
            </a:r>
            <a:r>
              <a:rPr lang="en-US" altLang="zh-CN" sz="3200" kern="0" dirty="0">
                <a:solidFill>
                  <a:srgbClr val="00B050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had been produced </a:t>
            </a: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by the end of last year. </a:t>
            </a:r>
            <a:endParaRPr lang="en-US" altLang="zh-CN" sz="3200" kern="0" dirty="0">
              <a:latin typeface="Yu Mincho" panose="02020400000000000000" pitchFamily="18" charset="-128"/>
              <a:ea typeface="Yu Mincho" panose="02020400000000000000" pitchFamily="18" charset="-128"/>
              <a:cs typeface="+mn-ea"/>
              <a:sym typeface="+mn-lt"/>
            </a:endParaRPr>
          </a:p>
          <a:p>
            <a:pPr marL="457200" indent="-457200"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105000"/>
              <a:buFont typeface="Wingdings" panose="05000000000000000000" pitchFamily="2" charset="2"/>
              <a:buChar char="Ø"/>
              <a:defRPr/>
            </a:pP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He </a:t>
            </a:r>
            <a:r>
              <a:rPr lang="en-US" altLang="zh-CN" sz="3200" kern="0" dirty="0">
                <a:solidFill>
                  <a:srgbClr val="00B050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had been told </a:t>
            </a: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many times not to be late.</a:t>
            </a:r>
            <a:endParaRPr lang="en-US" altLang="zh-CN" sz="3200" kern="0" dirty="0">
              <a:latin typeface="Yu Mincho" panose="02020400000000000000" pitchFamily="18" charset="-128"/>
              <a:ea typeface="Yu Mincho" panose="02020400000000000000" pitchFamily="18" charset="-128"/>
              <a:cs typeface="+mn-ea"/>
              <a:sym typeface="+mn-lt"/>
            </a:endParaRPr>
          </a:p>
          <a:p>
            <a:pPr marL="457200" indent="-457200"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105000"/>
              <a:buFont typeface="Wingdings" panose="05000000000000000000" pitchFamily="2" charset="2"/>
              <a:buChar char="Ø"/>
              <a:defRPr/>
            </a:pP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A power station </a:t>
            </a:r>
            <a:r>
              <a:rPr lang="en-US" altLang="zh-CN" sz="3200" kern="0" dirty="0">
                <a:solidFill>
                  <a:srgbClr val="00B050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had been set up </a:t>
            </a: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in their hometown.</a:t>
            </a:r>
            <a:endParaRPr lang="en-US" altLang="zh-CN" sz="3200" kern="0" dirty="0">
              <a:latin typeface="Yu Mincho" panose="02020400000000000000" pitchFamily="18" charset="-128"/>
              <a:ea typeface="Yu Mincho" panose="02020400000000000000" pitchFamily="18" charset="-128"/>
              <a:cs typeface="+mn-ea"/>
              <a:sym typeface="+mn-lt"/>
            </a:endParaRPr>
          </a:p>
          <a:p>
            <a:pPr marL="457200" indent="-457200"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105000"/>
              <a:buFont typeface="Wingdings" panose="05000000000000000000" pitchFamily="2" charset="2"/>
              <a:buChar char="Ø"/>
              <a:defRPr/>
            </a:pP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She </a:t>
            </a: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told us that the meeting </a:t>
            </a:r>
            <a:r>
              <a:rPr lang="en-US" altLang="zh-CN" sz="3200" kern="0" dirty="0">
                <a:solidFill>
                  <a:srgbClr val="00B050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had been canceled</a:t>
            </a:r>
            <a:r>
              <a: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.</a:t>
            </a:r>
            <a:endParaRPr lang="zh-CN" altLang="en-US" sz="3200" kern="0" dirty="0">
              <a:latin typeface="Yu Mincho" panose="02020400000000000000" pitchFamily="18" charset="-128"/>
              <a:ea typeface="Yu Mincho" panose="02020400000000000000" pitchFamily="18" charset="-128"/>
              <a:cs typeface="+mn-ea"/>
              <a:sym typeface="+mn-lt"/>
            </a:endParaRPr>
          </a:p>
        </p:txBody>
      </p:sp>
      <p:sp>
        <p:nvSpPr>
          <p:cNvPr id="43012" name="文本框 8"/>
          <p:cNvSpPr txBox="1">
            <a:spLocks noChangeArrowheads="1"/>
          </p:cNvSpPr>
          <p:nvPr/>
        </p:nvSpPr>
        <p:spPr bwMode="auto">
          <a:xfrm>
            <a:off x="654050" y="360363"/>
            <a:ext cx="2328863" cy="630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Presentation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771525" y="3771900"/>
            <a:ext cx="10842625" cy="2532063"/>
            <a:chOff x="772055" y="3771738"/>
            <a:chExt cx="10841958" cy="2531462"/>
          </a:xfrm>
        </p:grpSpPr>
        <p:pic>
          <p:nvPicPr>
            <p:cNvPr id="44037" name="图片 5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772055" y="3771738"/>
              <a:ext cx="2556777" cy="251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文本框 7"/>
            <p:cNvSpPr txBox="1"/>
            <p:nvPr/>
          </p:nvSpPr>
          <p:spPr>
            <a:xfrm>
              <a:off x="3329361" y="3771738"/>
              <a:ext cx="8284652" cy="2531462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defTabSz="914400" fontAlgn="auto">
                <a:lnSpc>
                  <a:spcPct val="300000"/>
                </a:lnSpc>
                <a:spcBef>
                  <a:spcPts val="500"/>
                </a:spcBef>
                <a:spcAft>
                  <a:spcPts val="0"/>
                </a:spcAft>
                <a:defRPr/>
              </a:pPr>
              <a:r>
                <a:rPr lang="en-US" altLang="zh-CN" sz="28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Positive structure: S + had been done + others</a:t>
              </a:r>
              <a:endParaRPr lang="en-US" altLang="zh-CN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endParaRPr>
            </a:p>
            <a:p>
              <a:pPr defTabSz="914400" fontAlgn="auto">
                <a:lnSpc>
                  <a:spcPct val="300000"/>
                </a:lnSpc>
                <a:spcBef>
                  <a:spcPts val="500"/>
                </a:spcBef>
                <a:spcAft>
                  <a:spcPts val="0"/>
                </a:spcAft>
                <a:defRPr/>
              </a:pPr>
              <a:r>
                <a:rPr lang="en-US" altLang="zh-CN" sz="28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Negative structure: S </a:t>
              </a:r>
              <a:r>
                <a:rPr lang="en-US" altLang="zh-CN" sz="28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+ </a:t>
              </a:r>
              <a:r>
                <a:rPr lang="en-US" altLang="zh-CN" sz="28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had not </a:t>
              </a:r>
              <a:r>
                <a:rPr lang="en-US" altLang="zh-CN" sz="28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been done + </a:t>
              </a:r>
              <a:r>
                <a:rPr lang="en-US" altLang="zh-CN" sz="28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others</a:t>
              </a:r>
              <a:endParaRPr lang="en-US" altLang="zh-CN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551238" y="2147888"/>
            <a:ext cx="4183062" cy="755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  <a:ea typeface="微软雅黑" panose="020B0503020204020204" charset="-122"/>
                <a:cs typeface="+mn-ea"/>
                <a:sym typeface="+mn-lt"/>
              </a:rPr>
              <a:t>Had </a:t>
            </a:r>
            <a:r>
              <a:rPr lang="en-US" altLang="zh-CN" sz="3600" b="1" kern="0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  <a:ea typeface="微软雅黑" panose="020B0503020204020204" charset="-122"/>
                <a:cs typeface="+mn-ea"/>
                <a:sym typeface="+mn-lt"/>
              </a:rPr>
              <a:t>+ </a:t>
            </a:r>
            <a:r>
              <a:rPr lang="en-US" altLang="zh-CN" sz="3600" b="1" kern="0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  <a:ea typeface="微软雅黑" panose="020B0503020204020204" charset="-122"/>
                <a:cs typeface="+mn-ea"/>
                <a:sym typeface="+mn-lt"/>
              </a:rPr>
              <a:t>been + done</a:t>
            </a:r>
            <a:endParaRPr lang="zh-CN" altLang="en-US" sz="3600" b="1" kern="0" dirty="0">
              <a:solidFill>
                <a:schemeClr val="bg2">
                  <a:lumMod val="50000"/>
                </a:schemeClr>
              </a:solidFill>
              <a:latin typeface="Book Antiqua" panose="020406020503050303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03563" y="360363"/>
            <a:ext cx="2384425" cy="733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Structure</a:t>
            </a:r>
            <a:endParaRPr lang="en-US" altLang="zh-CN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036" name="文本框 11"/>
          <p:cNvSpPr txBox="1">
            <a:spLocks noChangeArrowheads="1"/>
          </p:cNvSpPr>
          <p:nvPr/>
        </p:nvSpPr>
        <p:spPr bwMode="auto">
          <a:xfrm>
            <a:off x="654050" y="360363"/>
            <a:ext cx="2328863" cy="630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Presentation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 bwMode="auto">
          <a:xfrm>
            <a:off x="749300" y="1573213"/>
            <a:ext cx="10982325" cy="4772025"/>
            <a:chOff x="426263" y="1573637"/>
            <a:chExt cx="10982083" cy="4770892"/>
          </a:xfrm>
        </p:grpSpPr>
        <p:pic>
          <p:nvPicPr>
            <p:cNvPr id="46083" name="图片 4"/>
            <p:cNvPicPr>
              <a:picLocks noChangeAspect="1"/>
            </p:cNvPicPr>
            <p:nvPr/>
          </p:nvPicPr>
          <p:blipFill>
            <a:blip r:embed="rId1"/>
            <a:srcRect r="63089"/>
            <a:stretch>
              <a:fillRect/>
            </a:stretch>
          </p:blipFill>
          <p:spPr bwMode="auto">
            <a:xfrm>
              <a:off x="426263" y="1573637"/>
              <a:ext cx="3189134" cy="43706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84" name="图片 5"/>
            <p:cNvPicPr>
              <a:picLocks noChangeAspect="1"/>
            </p:cNvPicPr>
            <p:nvPr/>
          </p:nvPicPr>
          <p:blipFill>
            <a:blip r:embed="rId2"/>
            <a:srcRect l="57022"/>
            <a:stretch>
              <a:fillRect/>
            </a:stretch>
          </p:blipFill>
          <p:spPr bwMode="auto">
            <a:xfrm>
              <a:off x="7695027" y="1573637"/>
              <a:ext cx="3713319" cy="43706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横卷形 6"/>
            <p:cNvSpPr/>
            <p:nvPr/>
          </p:nvSpPr>
          <p:spPr>
            <a:xfrm>
              <a:off x="3207502" y="2165633"/>
              <a:ext cx="5133862" cy="4178896"/>
            </a:xfrm>
            <a:prstGeom prst="horizontalScroll">
              <a:avLst/>
            </a:prstGeom>
            <a:solidFill>
              <a:srgbClr val="005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/>
                <a:t>Change the following active sentences into passive sentences</a:t>
              </a:r>
              <a:endParaRPr lang="zh-CN" altLang="en-US" sz="2800" dirty="0"/>
            </a:p>
          </p:txBody>
        </p:sp>
      </p:grpSp>
      <p:sp>
        <p:nvSpPr>
          <p:cNvPr id="46082" name="文本框 9"/>
          <p:cNvSpPr txBox="1">
            <a:spLocks noChangeArrowheads="1"/>
          </p:cNvSpPr>
          <p:nvPr/>
        </p:nvSpPr>
        <p:spPr bwMode="auto">
          <a:xfrm>
            <a:off x="654050" y="360363"/>
            <a:ext cx="2328863" cy="630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Presentation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309688" y="1543050"/>
            <a:ext cx="9544050" cy="4878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"/>
              <a:defRPr/>
            </a:pP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When Li 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Ming 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hurried home, he found 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that his neighbors had already sent his mother to hospital.</a:t>
            </a:r>
            <a:endParaRPr lang="en-US" altLang="zh-CN" sz="2800" kern="0" dirty="0">
              <a:latin typeface="MS PMincho" panose="02020600040205080304" pitchFamily="18" charset="-128"/>
              <a:ea typeface="MS PMincho" panose="02020600040205080304" pitchFamily="18" charset="-128"/>
              <a:cs typeface="+mn-ea"/>
              <a:sym typeface="+mn-lt"/>
            </a:endParaRPr>
          </a:p>
          <a:p>
            <a:pPr marL="457200" indent="-457200"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"/>
              <a:defRPr/>
            </a:pPr>
            <a:endParaRPr lang="en-US" altLang="zh-CN" sz="2800" kern="0" dirty="0">
              <a:latin typeface="MS PMincho" panose="02020600040205080304" pitchFamily="18" charset="-128"/>
              <a:ea typeface="MS PMincho" panose="02020600040205080304" pitchFamily="18" charset="-128"/>
              <a:cs typeface="+mn-ea"/>
              <a:sym typeface="+mn-lt"/>
            </a:endParaRPr>
          </a:p>
          <a:p>
            <a:pPr marL="457200" indent="-457200"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"/>
              <a:defRPr/>
            </a:pPr>
            <a:endParaRPr lang="en-US" altLang="zh-CN" sz="2800" kern="0" dirty="0">
              <a:latin typeface="MS PMincho" panose="02020600040205080304" pitchFamily="18" charset="-128"/>
              <a:ea typeface="MS PMincho" panose="02020600040205080304" pitchFamily="18" charset="-128"/>
              <a:cs typeface="+mn-ea"/>
              <a:sym typeface="+mn-lt"/>
            </a:endParaRPr>
          </a:p>
          <a:p>
            <a:pPr marL="457200" indent="-457200"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"/>
              <a:defRPr/>
            </a:pP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By the end of 1976, we had seen many tall buildings in this city.</a:t>
            </a:r>
            <a:endParaRPr lang="en-US" altLang="zh-CN" sz="2800" kern="0" dirty="0">
              <a:latin typeface="MS PMincho" panose="02020600040205080304" pitchFamily="18" charset="-128"/>
              <a:ea typeface="MS PMincho" panose="02020600040205080304" pitchFamily="18" charset="-128"/>
              <a:cs typeface="+mn-ea"/>
              <a:sym typeface="+mn-lt"/>
            </a:endParaRPr>
          </a:p>
          <a:p>
            <a:pPr marL="457200" indent="-457200"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"/>
              <a:defRPr/>
            </a:pPr>
            <a:endParaRPr lang="en-US" altLang="zh-CN" sz="2800" kern="0" dirty="0">
              <a:latin typeface="MS PMincho" panose="02020600040205080304" pitchFamily="18" charset="-128"/>
              <a:ea typeface="MS PMincho" panose="02020600040205080304" pitchFamily="18" charset="-128"/>
              <a:cs typeface="+mn-ea"/>
              <a:sym typeface="+mn-lt"/>
            </a:endParaRPr>
          </a:p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zh-CN" altLang="en-US" sz="2800" kern="0" dirty="0">
              <a:latin typeface="MS PMincho" panose="02020600040205080304" pitchFamily="18" charset="-128"/>
              <a:ea typeface="MS PMincho" panose="02020600040205080304" pitchFamily="18" charset="-128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14513" y="2770188"/>
            <a:ext cx="9039225" cy="11318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When Li Ming hurried home, he found that 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his</a:t>
            </a:r>
            <a:r>
              <a:rPr lang="en-US" altLang="zh-CN" sz="2800" kern="0" dirty="0">
                <a:solidFill>
                  <a:srgbClr val="00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 mother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 </a:t>
            </a:r>
            <a:r>
              <a:rPr lang="en-US" altLang="zh-CN" sz="2800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had 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already </a:t>
            </a:r>
            <a:r>
              <a:rPr lang="en-US" altLang="zh-CN" sz="2800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been </a:t>
            </a:r>
            <a:r>
              <a:rPr lang="en-US" altLang="zh-CN" sz="2800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sent 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to hospital by 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his</a:t>
            </a:r>
            <a:r>
              <a:rPr lang="en-US" altLang="zh-CN" sz="2800" kern="0" dirty="0">
                <a:solidFill>
                  <a:srgbClr val="00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 </a:t>
            </a:r>
            <a:r>
              <a:rPr lang="en-US" altLang="zh-CN" sz="2800" kern="0" dirty="0">
                <a:solidFill>
                  <a:srgbClr val="00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neighbors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.</a:t>
            </a:r>
            <a:endParaRPr lang="en-US" altLang="zh-CN" sz="2800" kern="0" dirty="0">
              <a:latin typeface="MS PMincho" panose="02020600040205080304" pitchFamily="18" charset="-128"/>
              <a:ea typeface="MS PMincho" panose="02020600040205080304" pitchFamily="18" charset="-128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14513" y="4760913"/>
            <a:ext cx="9039225" cy="11334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By the end of 1976, 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Many 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tall 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buildings</a:t>
            </a:r>
            <a:r>
              <a:rPr lang="en-US" altLang="zh-CN" sz="2800" kern="0" dirty="0">
                <a:solidFill>
                  <a:srgbClr val="00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 </a:t>
            </a:r>
            <a:r>
              <a:rPr lang="en-US" altLang="zh-CN" sz="2800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had been seen </a:t>
            </a:r>
            <a:r>
              <a:rPr lang="en-US" altLang="zh-CN" sz="2800" kern="0" dirty="0">
                <a:solidFill>
                  <a:srgbClr val="00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by us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 </a:t>
            </a:r>
            <a:r>
              <a: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in this city.</a:t>
            </a:r>
            <a:endParaRPr lang="en-US" altLang="zh-CN" sz="2800" kern="0" dirty="0">
              <a:latin typeface="MS PMincho" panose="02020600040205080304" pitchFamily="18" charset="-128"/>
              <a:ea typeface="MS PMincho" panose="02020600040205080304" pitchFamily="18" charset="-128"/>
              <a:cs typeface="+mn-ea"/>
              <a:sym typeface="+mn-lt"/>
            </a:endParaRPr>
          </a:p>
        </p:txBody>
      </p:sp>
      <p:sp>
        <p:nvSpPr>
          <p:cNvPr id="48132" name="文本框 8"/>
          <p:cNvSpPr txBox="1">
            <a:spLocks noChangeArrowheads="1"/>
          </p:cNvSpPr>
          <p:nvPr/>
        </p:nvSpPr>
        <p:spPr bwMode="auto">
          <a:xfrm>
            <a:off x="654050" y="360363"/>
            <a:ext cx="2328863" cy="630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Presentation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 bwMode="auto">
          <a:xfrm>
            <a:off x="1773238" y="4071938"/>
            <a:ext cx="8678862" cy="2170112"/>
            <a:chOff x="1772529" y="4072210"/>
            <a:chExt cx="8679766" cy="2169825"/>
          </a:xfrm>
        </p:grpSpPr>
        <p:sp>
          <p:nvSpPr>
            <p:cNvPr id="10" name="文本框 9"/>
            <p:cNvSpPr txBox="1"/>
            <p:nvPr/>
          </p:nvSpPr>
          <p:spPr>
            <a:xfrm>
              <a:off x="1772529" y="4072210"/>
              <a:ext cx="8679766" cy="21698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en-US" altLang="zh-CN" sz="3600" b="1" kern="0" dirty="0">
                  <a:solidFill>
                    <a:schemeClr val="bg2">
                      <a:lumMod val="50000"/>
                    </a:schemeClr>
                  </a:solidFill>
                  <a:latin typeface="Bradley Hand ITC" panose="03070402050302030203" pitchFamily="66" charset="0"/>
                  <a:ea typeface="微软雅黑" panose="020B0503020204020204" charset="-122"/>
                  <a:cs typeface="Arabic Typesetting" panose="03020402040406030203" pitchFamily="66" charset="-78"/>
                  <a:sym typeface="+mn-lt"/>
                </a:rPr>
                <a:t>E.g.</a:t>
              </a:r>
              <a:r>
                <a:rPr lang="en-US" altLang="zh-CN" sz="3200" b="1" kern="0" dirty="0">
                  <a:latin typeface="Bradley Hand ITC" panose="03070402050302030203" pitchFamily="66" charset="0"/>
                  <a:ea typeface="微软雅黑" panose="020B0503020204020204" charset="-122"/>
                  <a:cs typeface="Arabic Typesetting" panose="03020402040406030203" pitchFamily="66" charset="-78"/>
                  <a:sym typeface="+mn-lt"/>
                </a:rPr>
                <a:t> How many buildings  </a:t>
              </a:r>
              <a:r>
                <a:rPr lang="en-US" altLang="zh-CN" sz="3200" b="1" kern="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Bradley Hand ITC" panose="03070402050302030203" pitchFamily="66" charset="0"/>
                  <a:ea typeface="微软雅黑" panose="020B0503020204020204" charset="-122"/>
                  <a:cs typeface="Arabic Typesetting" panose="03020402040406030203" pitchFamily="66" charset="-78"/>
                  <a:sym typeface="+mn-lt"/>
                </a:rPr>
                <a:t>                               </a:t>
              </a:r>
              <a:r>
                <a:rPr lang="en-US" altLang="zh-CN" sz="3200" b="1" kern="0" dirty="0">
                  <a:latin typeface="Bradley Hand ITC" panose="03070402050302030203" pitchFamily="66" charset="0"/>
                  <a:ea typeface="微软雅黑" panose="020B0503020204020204" charset="-122"/>
                  <a:cs typeface="Arabic Typesetting" panose="03020402040406030203" pitchFamily="66" charset="-78"/>
                  <a:sym typeface="+mn-lt"/>
                </a:rPr>
                <a:t>          when the hurricane ended?</a:t>
              </a:r>
              <a:endParaRPr lang="en-US" altLang="zh-CN" sz="3200" b="1" kern="0" dirty="0">
                <a:latin typeface="Bradley Hand ITC" panose="03070402050302030203" pitchFamily="66" charset="0"/>
                <a:ea typeface="微软雅黑" panose="020B0503020204020204" charset="-122"/>
                <a:cs typeface="Arabic Typesetting" panose="03020402040406030203" pitchFamily="66" charset="-78"/>
                <a:sym typeface="+mn-lt"/>
              </a:endParaRPr>
            </a:p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28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Arabic Typesetting" panose="03020402040406030203" pitchFamily="66" charset="-78"/>
                  <a:sym typeface="+mn-lt"/>
                </a:rPr>
                <a:t>飓风结束的时候，有多少座大楼被毁坏了？</a:t>
              </a:r>
              <a:endParaRPr lang="zh-CN" altLang="en-US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Arabic Typesetting" panose="03020402040406030203" pitchFamily="66" charset="-78"/>
                <a:sym typeface="+mn-lt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V="1">
              <a:off x="6626021" y="4711887"/>
              <a:ext cx="63347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7388101" y="4711887"/>
              <a:ext cx="74937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8261317" y="4711887"/>
              <a:ext cx="166069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矩形 10"/>
          <p:cNvSpPr/>
          <p:nvPr/>
        </p:nvSpPr>
        <p:spPr>
          <a:xfrm>
            <a:off x="6496050" y="4127500"/>
            <a:ext cx="3530600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E0000"/>
                </a:solidFill>
                <a:latin typeface="Bradley Hand ITC"/>
                <a:ea typeface="Arabic Typesetting"/>
                <a:cs typeface="Arabic Typesetting"/>
                <a:sym typeface="+mn-lt"/>
              </a:rPr>
              <a:t>had been destroyed </a:t>
            </a:r>
            <a:endParaRPr lang="zh-CN" altLang="en-US" sz="3200" b="1">
              <a:solidFill>
                <a:srgbClr val="FE0000"/>
              </a:solidFill>
              <a:latin typeface="Bradley Hand ITC"/>
              <a:ea typeface="Arabic Typesetting"/>
              <a:cs typeface="Arabic Typesetting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936625" y="1816100"/>
            <a:ext cx="9840913" cy="1371600"/>
            <a:chOff x="936234" y="1815327"/>
            <a:chExt cx="9841550" cy="1372683"/>
          </a:xfrm>
        </p:grpSpPr>
        <p:sp>
          <p:nvSpPr>
            <p:cNvPr id="9" name="文本框 8"/>
            <p:cNvSpPr txBox="1"/>
            <p:nvPr/>
          </p:nvSpPr>
          <p:spPr>
            <a:xfrm>
              <a:off x="2703236" y="1815327"/>
              <a:ext cx="8074548" cy="13726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3200" kern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过去某一时间已经完成的被动动作，常与</a:t>
              </a:r>
              <a:r>
                <a:rPr lang="en-US" altLang="zh-CN" sz="3200" kern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by</a:t>
              </a:r>
              <a:r>
                <a:rPr lang="zh-CN" altLang="en-US" sz="3200" kern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、</a:t>
              </a:r>
              <a:r>
                <a:rPr lang="en-US" altLang="zh-CN" sz="3200" kern="0" dirty="0" err="1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before,when</a:t>
              </a:r>
              <a:r>
                <a:rPr lang="en-US" altLang="zh-CN" sz="3200" kern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....</a:t>
              </a:r>
              <a:r>
                <a:rPr lang="zh-CN" altLang="en-US" sz="3200" kern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连用。</a:t>
              </a:r>
              <a:endPara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pic>
          <p:nvPicPr>
            <p:cNvPr id="50185" name="图片 14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936234" y="1815327"/>
              <a:ext cx="1322141" cy="1322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文本框 15"/>
          <p:cNvSpPr txBox="1"/>
          <p:nvPr/>
        </p:nvSpPr>
        <p:spPr>
          <a:xfrm>
            <a:off x="2982913" y="312738"/>
            <a:ext cx="2384425" cy="682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U</a:t>
            </a: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sage</a:t>
            </a:r>
            <a:endParaRPr lang="zh-CN" altLang="en-US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973763" y="3244850"/>
            <a:ext cx="2444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kern="0" dirty="0">
                <a:latin typeface="Bradley Hand ITC" panose="03070402050302030203" pitchFamily="66" charset="0"/>
                <a:ea typeface="微软雅黑" panose="020B0503020204020204" charset="-122"/>
                <a:cs typeface="Arabic Typesetting" panose="03020402040406030203" pitchFamily="66" charset="-78"/>
                <a:sym typeface="+mn-lt"/>
              </a:rPr>
              <a:t> </a:t>
            </a:r>
            <a:endParaRPr lang="zh-CN" alt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73763" y="3244850"/>
            <a:ext cx="2444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kern="0" dirty="0">
                <a:latin typeface="Bradley Hand ITC" panose="03070402050302030203" pitchFamily="66" charset="0"/>
                <a:ea typeface="微软雅黑" panose="020B0503020204020204" charset="-122"/>
                <a:cs typeface="Arabic Typesetting" panose="03020402040406030203" pitchFamily="66" charset="-78"/>
                <a:sym typeface="+mn-lt"/>
              </a:rPr>
              <a:t> </a:t>
            </a:r>
            <a:endParaRPr lang="zh-CN" alt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50183" name="文本框 16"/>
          <p:cNvSpPr txBox="1">
            <a:spLocks noChangeArrowheads="1"/>
          </p:cNvSpPr>
          <p:nvPr/>
        </p:nvSpPr>
        <p:spPr bwMode="auto">
          <a:xfrm>
            <a:off x="654050" y="360363"/>
            <a:ext cx="2328863" cy="630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Presentation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97000" y="15621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组合 10"/>
          <p:cNvGrpSpPr/>
          <p:nvPr/>
        </p:nvGrpSpPr>
        <p:grpSpPr bwMode="auto">
          <a:xfrm>
            <a:off x="3587750" y="1800225"/>
            <a:ext cx="7708900" cy="2330450"/>
            <a:chOff x="3587261" y="1800664"/>
            <a:chExt cx="7709095" cy="2329869"/>
          </a:xfrm>
        </p:grpSpPr>
        <p:sp>
          <p:nvSpPr>
            <p:cNvPr id="6" name="文本框 5"/>
            <p:cNvSpPr txBox="1"/>
            <p:nvPr/>
          </p:nvSpPr>
          <p:spPr>
            <a:xfrm>
              <a:off x="3587261" y="1800664"/>
              <a:ext cx="7709095" cy="23298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en-US" altLang="zh-CN" sz="3200" kern="0" dirty="0">
                  <a:latin typeface="Yu Mincho" panose="02020400000000000000" pitchFamily="18" charset="-128"/>
                  <a:ea typeface="Yu Mincho" panose="02020400000000000000" pitchFamily="18" charset="-128"/>
                  <a:cs typeface="+mn-ea"/>
                  <a:sym typeface="+mn-lt"/>
                </a:rPr>
                <a:t>The problem </a:t>
              </a:r>
              <a:r>
                <a:rPr lang="en-US" altLang="zh-CN" sz="3200" kern="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Yu Mincho" panose="02020400000000000000" pitchFamily="18" charset="-128"/>
                  <a:ea typeface="Yu Mincho" panose="02020400000000000000" pitchFamily="18" charset="-128"/>
                  <a:cs typeface="+mn-ea"/>
                  <a:sym typeface="+mn-lt"/>
                </a:rPr>
                <a:t>has been solved </a:t>
              </a:r>
              <a:r>
                <a:rPr lang="en-US" altLang="zh-CN" sz="3200" kern="0" dirty="0">
                  <a:latin typeface="Yu Mincho" panose="02020400000000000000" pitchFamily="18" charset="-128"/>
                  <a:ea typeface="Yu Mincho" panose="02020400000000000000" pitchFamily="18" charset="-128"/>
                  <a:cs typeface="+mn-ea"/>
                  <a:sym typeface="+mn-lt"/>
                </a:rPr>
                <a:t>(solve) by </a:t>
              </a:r>
              <a:r>
                <a:rPr lang="en-US" altLang="zh-CN" sz="3200" kern="0" dirty="0">
                  <a:latin typeface="Yu Mincho" panose="02020400000000000000" pitchFamily="18" charset="-128"/>
                  <a:ea typeface="Yu Mincho" panose="02020400000000000000" pitchFamily="18" charset="-128"/>
                  <a:cs typeface="+mn-ea"/>
                  <a:sym typeface="+mn-lt"/>
                </a:rPr>
                <a:t>them when the </a:t>
              </a:r>
              <a:r>
                <a:rPr lang="en-US" altLang="zh-CN" sz="3200" kern="0" dirty="0">
                  <a:latin typeface="Yu Mincho" panose="02020400000000000000" pitchFamily="18" charset="-128"/>
                  <a:ea typeface="Yu Mincho" panose="02020400000000000000" pitchFamily="18" charset="-128"/>
                  <a:cs typeface="+mn-ea"/>
                </a:rPr>
                <a:t>experts </a:t>
              </a:r>
              <a:r>
                <a:rPr lang="en-US" altLang="zh-CN" sz="3200" kern="0" dirty="0">
                  <a:latin typeface="Yu Mincho" panose="02020400000000000000" pitchFamily="18" charset="-128"/>
                  <a:ea typeface="Yu Mincho" panose="02020400000000000000" pitchFamily="18" charset="-128"/>
                  <a:cs typeface="+mn-ea"/>
                </a:rPr>
                <a:t>arrived the </a:t>
              </a:r>
              <a:r>
                <a:rPr lang="en-US" altLang="zh-CN" sz="3200" kern="0" dirty="0">
                  <a:latin typeface="Yu Mincho" panose="02020400000000000000" pitchFamily="18" charset="-128"/>
                  <a:ea typeface="Yu Mincho" panose="02020400000000000000" pitchFamily="18" charset="-128"/>
                  <a:cs typeface="+mn-ea"/>
                </a:rPr>
                <a:t>laboratory</a:t>
              </a:r>
              <a:r>
                <a:rPr lang="en-US" altLang="zh-CN" sz="3200" kern="0" dirty="0">
                  <a:latin typeface="Yu Mincho" panose="02020400000000000000" pitchFamily="18" charset="-128"/>
                  <a:ea typeface="Yu Mincho" panose="02020400000000000000" pitchFamily="18" charset="-128"/>
                  <a:cs typeface="+mn-ea"/>
                </a:rPr>
                <a:t>.</a:t>
              </a:r>
              <a:r>
                <a:rPr lang="en-US" altLang="zh-CN" sz="3200" kern="0" dirty="0">
                  <a:latin typeface="Yu Mincho" panose="02020400000000000000" pitchFamily="18" charset="-128"/>
                  <a:ea typeface="Yu Mincho" panose="02020400000000000000" pitchFamily="18" charset="-128"/>
                  <a:cs typeface="+mn-ea"/>
                </a:rPr>
                <a:t>  </a:t>
              </a:r>
              <a:endParaRPr lang="en-US" altLang="zh-CN" sz="3200" kern="0" dirty="0">
                <a:latin typeface="Yu Mincho" panose="02020400000000000000" pitchFamily="18" charset="-128"/>
                <a:ea typeface="Yu Mincho" panose="02020400000000000000" pitchFamily="18" charset="-128"/>
                <a:cs typeface="+mn-ea"/>
              </a:endParaRPr>
            </a:p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endParaRPr lang="zh-CN" altLang="en-US" sz="1200" kern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6105100" y="2321234"/>
              <a:ext cx="2870273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5986463" y="1809750"/>
            <a:ext cx="317023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>
                <a:solidFill>
                  <a:schemeClr val="bg2">
                    <a:lumMod val="50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had </a:t>
            </a:r>
            <a:r>
              <a:rPr lang="en-US" altLang="zh-CN" sz="3200" kern="0" dirty="0">
                <a:solidFill>
                  <a:schemeClr val="bg2">
                    <a:lumMod val="50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+mn-ea"/>
                <a:sym typeface="+mn-lt"/>
              </a:rPr>
              <a:t>been solved </a:t>
            </a:r>
            <a:endParaRPr lang="zh-CN" altLang="en-US" sz="3200" kern="0" dirty="0">
              <a:solidFill>
                <a:schemeClr val="bg2">
                  <a:lumMod val="50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982913" y="334963"/>
            <a:ext cx="2384425" cy="682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U</a:t>
            </a: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sage</a:t>
            </a:r>
            <a:endParaRPr lang="zh-CN" altLang="en-US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2229" name="文本框 13"/>
          <p:cNvSpPr txBox="1">
            <a:spLocks noChangeArrowheads="1"/>
          </p:cNvSpPr>
          <p:nvPr/>
        </p:nvSpPr>
        <p:spPr bwMode="auto">
          <a:xfrm>
            <a:off x="654050" y="360363"/>
            <a:ext cx="2328863" cy="630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Presentation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936625" y="1689100"/>
            <a:ext cx="9474200" cy="1447800"/>
            <a:chOff x="936234" y="1688718"/>
            <a:chExt cx="9473858" cy="1448750"/>
          </a:xfrm>
        </p:grpSpPr>
        <p:pic>
          <p:nvPicPr>
            <p:cNvPr id="53258" name="图片 8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936234" y="1815327"/>
              <a:ext cx="1322141" cy="1322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文本框 10"/>
            <p:cNvSpPr txBox="1"/>
            <p:nvPr/>
          </p:nvSpPr>
          <p:spPr>
            <a:xfrm>
              <a:off x="2630036" y="1688718"/>
              <a:ext cx="7780056" cy="13725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3200" kern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根据语意可以判断出动作先后的被动语态，用过去完成时的被动语态。</a:t>
              </a:r>
              <a:endPara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1684338" y="3798888"/>
            <a:ext cx="7586662" cy="2009775"/>
            <a:chOff x="1684916" y="3798277"/>
            <a:chExt cx="7585693" cy="2009781"/>
          </a:xfrm>
        </p:grpSpPr>
        <p:sp>
          <p:nvSpPr>
            <p:cNvPr id="12" name="文本框 11"/>
            <p:cNvSpPr txBox="1"/>
            <p:nvPr/>
          </p:nvSpPr>
          <p:spPr>
            <a:xfrm>
              <a:off x="1684916" y="3798277"/>
              <a:ext cx="7585693" cy="200978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schemeClr val="bg2">
                      <a:lumMod val="50000"/>
                    </a:schemeClr>
                  </a:solidFill>
                  <a:latin typeface="Bradley Hand ITC" panose="03070402050302030203" pitchFamily="66" charset="0"/>
                  <a:ea typeface="微软雅黑" panose="020B0503020204020204" charset="-122"/>
                  <a:cs typeface="Arabic Typesetting" panose="03020402040406030203" pitchFamily="66" charset="-78"/>
                  <a:sym typeface="+mn-lt"/>
                </a:rPr>
                <a:t>E.g</a:t>
              </a:r>
              <a:r>
                <a:rPr lang="en-US" altLang="zh-CN" sz="3200" b="1" kern="0" dirty="0">
                  <a:solidFill>
                    <a:schemeClr val="bg2">
                      <a:lumMod val="50000"/>
                    </a:schemeClr>
                  </a:solidFill>
                  <a:latin typeface="Bradley Hand ITC" panose="03070402050302030203" pitchFamily="66" charset="0"/>
                  <a:ea typeface="微软雅黑" panose="020B0503020204020204" charset="-122"/>
                  <a:cs typeface="Arabic Typesetting" panose="03020402040406030203" pitchFamily="66" charset="-78"/>
                  <a:sym typeface="+mn-lt"/>
                </a:rPr>
                <a:t>. </a:t>
              </a:r>
              <a:r>
                <a:rPr lang="en-US" altLang="zh-CN" sz="3200" b="1" kern="0" dirty="0">
                  <a:latin typeface="Bradley Hand ITC" panose="03070402050302030203" pitchFamily="66" charset="0"/>
                  <a:ea typeface="微软雅黑" panose="020B0503020204020204" charset="-122"/>
                  <a:cs typeface="Arabic Typesetting" panose="03020402040406030203" pitchFamily="66" charset="-78"/>
                  <a:sym typeface="+mn-lt"/>
                </a:rPr>
                <a:t>As the work                         , he went on to search the Internet.</a:t>
              </a:r>
              <a:endParaRPr lang="en-US" altLang="zh-CN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endParaRPr>
            </a:p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28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因为作业已经完成，他上网查阅一些资料。</a:t>
              </a:r>
              <a:endParaRPr lang="en-US" altLang="zh-CN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V="1">
              <a:off x="4740463" y="4403116"/>
              <a:ext cx="6333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5472207" y="4403116"/>
              <a:ext cx="63333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6203951" y="4403116"/>
              <a:ext cx="88571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 17"/>
          <p:cNvSpPr/>
          <p:nvPr/>
        </p:nvSpPr>
        <p:spPr>
          <a:xfrm>
            <a:off x="4641850" y="3832225"/>
            <a:ext cx="2571750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schemeClr val="bg2">
                    <a:lumMod val="50000"/>
                  </a:schemeClr>
                </a:solidFill>
                <a:latin typeface="Bradley Hand ITC" panose="03070402050302030203" pitchFamily="66" charset="0"/>
                <a:ea typeface="微软雅黑" panose="020B0503020204020204" charset="-122"/>
                <a:cs typeface="Arabic Typesetting" panose="03020402040406030203" pitchFamily="66" charset="-78"/>
                <a:sym typeface="+mn-lt"/>
              </a:rPr>
              <a:t>had been done</a:t>
            </a:r>
            <a:endParaRPr lang="zh-CN" altLang="en-US" sz="32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087688" y="377825"/>
            <a:ext cx="2384425" cy="682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U</a:t>
            </a: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sage</a:t>
            </a:r>
            <a:endParaRPr lang="zh-CN" altLang="en-US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3253" name="文本框 19"/>
          <p:cNvSpPr txBox="1">
            <a:spLocks noChangeArrowheads="1"/>
          </p:cNvSpPr>
          <p:nvPr/>
        </p:nvSpPr>
        <p:spPr bwMode="auto">
          <a:xfrm>
            <a:off x="654050" y="360363"/>
            <a:ext cx="2328863" cy="630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Presentation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文本占位符 1"/>
          <p:cNvSpPr>
            <a:spLocks noGrp="1"/>
          </p:cNvSpPr>
          <p:nvPr>
            <p:ph type="body" sz="quarter" idx="10"/>
          </p:nvPr>
        </p:nvSpPr>
        <p:spPr bwMode="auto">
          <a:xfrm>
            <a:off x="931863" y="3114675"/>
            <a:ext cx="5786437" cy="822325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lang="en-US" altLang="zh-CN" smtClean="0">
                <a:solidFill>
                  <a:srgbClr val="FFFFFF"/>
                </a:solidFill>
              </a:rPr>
              <a:t>Part Two</a:t>
            </a:r>
            <a:endParaRPr kumimoji="1" lang="zh-CN" altLang="en-US" smtClean="0"/>
          </a:p>
        </p:txBody>
      </p:sp>
      <p:sp>
        <p:nvSpPr>
          <p:cNvPr id="55298" name="文本占位符 2"/>
          <p:cNvSpPr>
            <a:spLocks noGrp="1"/>
          </p:cNvSpPr>
          <p:nvPr>
            <p:ph type="body" sz="quarter" idx="11"/>
          </p:nvPr>
        </p:nvSpPr>
        <p:spPr bwMode="auto">
          <a:xfrm>
            <a:off x="939800" y="3937000"/>
            <a:ext cx="5784850" cy="822325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lang="en-US" altLang="zh-CN" sz="5400" smtClean="0">
                <a:solidFill>
                  <a:srgbClr val="FFFFFF"/>
                </a:solidFill>
              </a:rPr>
              <a:t>Practice </a:t>
            </a:r>
            <a:endParaRPr lang="zh-CN" altLang="en-US" sz="5400" smtClean="0">
              <a:solidFill>
                <a:srgbClr val="FFFFFF"/>
              </a:solidFill>
            </a:endParaRPr>
          </a:p>
        </p:txBody>
      </p:sp>
      <p:cxnSp>
        <p:nvCxnSpPr>
          <p:cNvPr id="55299" name="直接连接符 3"/>
          <p:cNvCxnSpPr>
            <a:cxnSpLocks noChangeShapeType="1"/>
          </p:cNvCxnSpPr>
          <p:nvPr/>
        </p:nvCxnSpPr>
        <p:spPr bwMode="auto">
          <a:xfrm>
            <a:off x="854075" y="3189288"/>
            <a:ext cx="0" cy="1493837"/>
          </a:xfrm>
          <a:prstGeom prst="line">
            <a:avLst/>
          </a:prstGeom>
          <a:noFill/>
          <a:ln w="76200" algn="ctr">
            <a:solidFill>
              <a:srgbClr val="FFFFFF"/>
            </a:solidFill>
            <a:miter lim="800000"/>
          </a:ln>
        </p:spPr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 bwMode="auto">
          <a:xfrm>
            <a:off x="2311400" y="1112838"/>
            <a:ext cx="7523163" cy="5562600"/>
            <a:chOff x="2311291" y="1112236"/>
            <a:chExt cx="7524000" cy="5563762"/>
          </a:xfrm>
        </p:grpSpPr>
        <p:pic>
          <p:nvPicPr>
            <p:cNvPr id="57347" name="图片 5"/>
            <p:cNvPicPr>
              <a:picLocks noChangeAspect="1"/>
            </p:cNvPicPr>
            <p:nvPr/>
          </p:nvPicPr>
          <p:blipFill>
            <a:blip r:embed="rId1"/>
            <a:srcRect t="38831" b="3036"/>
            <a:stretch>
              <a:fillRect/>
            </a:stretch>
          </p:blipFill>
          <p:spPr bwMode="auto">
            <a:xfrm>
              <a:off x="2311291" y="3032465"/>
              <a:ext cx="7524000" cy="3643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对角圆角矩形 6"/>
            <p:cNvSpPr/>
            <p:nvPr/>
          </p:nvSpPr>
          <p:spPr>
            <a:xfrm>
              <a:off x="2922547" y="1112236"/>
              <a:ext cx="6301488" cy="2832692"/>
            </a:xfrm>
            <a:prstGeom prst="round2DiagRect">
              <a:avLst/>
            </a:prstGeom>
            <a:solidFill>
              <a:srgbClr val="005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Ture or false</a:t>
              </a:r>
              <a:endParaRPr lang="zh-CN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91440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dirty="0"/>
            </a:p>
          </p:txBody>
        </p:sp>
      </p:grpSp>
      <p:sp>
        <p:nvSpPr>
          <p:cNvPr id="57346" name="文本框 7"/>
          <p:cNvSpPr txBox="1">
            <a:spLocks noChangeArrowheads="1"/>
          </p:cNvSpPr>
          <p:nvPr/>
        </p:nvSpPr>
        <p:spPr bwMode="auto">
          <a:xfrm>
            <a:off x="654050" y="360363"/>
            <a:ext cx="1657350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Practice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28625" y="1471613"/>
            <a:ext cx="11487150" cy="4554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(   </a:t>
            </a:r>
            <a:r>
              <a:rPr lang="zh-CN" altLang="en-US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）</a:t>
            </a:r>
            <a:r>
              <a:rPr lang="zh-CN" altLang="en-US" sz="3600" dirty="0">
                <a:solidFill>
                  <a:schemeClr val="accent1">
                    <a:lumMod val="50000"/>
                  </a:schemeClr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cs"/>
                <a:sym typeface="Wingdings" panose="05000000000000000000" pitchFamily="2" charset="2"/>
              </a:rPr>
              <a:t>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100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plastic bags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have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been produced by the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end of last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year. </a:t>
            </a:r>
            <a:endParaRPr lang="en-US" altLang="zh-CN" sz="3200" dirty="0">
              <a:latin typeface="MS PMincho" panose="02020600040205080304" pitchFamily="18" charset="-128"/>
              <a:ea typeface="MS PMincho" panose="02020600040205080304" pitchFamily="18" charset="-128"/>
              <a:cs typeface="+mn-cs"/>
            </a:endParaRPr>
          </a:p>
          <a:p>
            <a:pPr defTabSz="91440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zh-CN" altLang="en-US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（   ）</a:t>
            </a:r>
            <a:r>
              <a:rPr lang="zh-CN" altLang="en-US" sz="3600" dirty="0">
                <a:solidFill>
                  <a:schemeClr val="accent1">
                    <a:lumMod val="50000"/>
                  </a:schemeClr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cs"/>
                <a:sym typeface="Wingdings" panose="05000000000000000000" pitchFamily="2" charset="2"/>
              </a:rPr>
              <a:t>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He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had been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tell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many times not to be late. </a:t>
            </a:r>
            <a:endParaRPr lang="en-US" altLang="zh-CN" sz="3200" dirty="0">
              <a:latin typeface="MS PMincho" panose="02020600040205080304" pitchFamily="18" charset="-128"/>
              <a:ea typeface="MS PMincho" panose="02020600040205080304" pitchFamily="18" charset="-128"/>
              <a:cs typeface="+mn-cs"/>
            </a:endParaRPr>
          </a:p>
          <a:p>
            <a:pPr defTabSz="91440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zh-CN" altLang="en-US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（   ）</a:t>
            </a:r>
            <a:r>
              <a:rPr lang="zh-CN" altLang="en-US" sz="3600" dirty="0">
                <a:solidFill>
                  <a:schemeClr val="accent1">
                    <a:lumMod val="50000"/>
                  </a:schemeClr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cs"/>
                <a:sym typeface="Wingdings" panose="05000000000000000000" pitchFamily="2" charset="2"/>
              </a:rPr>
              <a:t>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A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power station had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been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set up in their home town. </a:t>
            </a:r>
            <a:endParaRPr lang="en-US" altLang="zh-CN" sz="3200" dirty="0">
              <a:latin typeface="MS PMincho" panose="02020600040205080304" pitchFamily="18" charset="-128"/>
              <a:ea typeface="MS PMincho" panose="02020600040205080304" pitchFamily="18" charset="-128"/>
              <a:cs typeface="+mn-cs"/>
            </a:endParaRPr>
          </a:p>
          <a:p>
            <a:pPr defTabSz="91440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zh-CN" altLang="en-US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（   ）</a:t>
            </a:r>
            <a:r>
              <a:rPr lang="zh-CN" altLang="en-US" sz="3600" dirty="0">
                <a:solidFill>
                  <a:schemeClr val="accent1">
                    <a:lumMod val="50000"/>
                  </a:schemeClr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cs"/>
                <a:sym typeface="Wingdings" panose="05000000000000000000" pitchFamily="2" charset="2"/>
              </a:rPr>
              <a:t>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We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had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warned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to be careful of rats. </a:t>
            </a:r>
            <a:endParaRPr lang="en-US" altLang="zh-CN" sz="3200" dirty="0">
              <a:latin typeface="MS PMincho" panose="02020600040205080304" pitchFamily="18" charset="-128"/>
              <a:ea typeface="MS PMincho" panose="02020600040205080304" pitchFamily="18" charset="-128"/>
              <a:cs typeface="+mn-cs"/>
            </a:endParaRPr>
          </a:p>
          <a:p>
            <a:pPr defTabSz="91440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zh-CN" altLang="en-US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（</a:t>
            </a: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   </a:t>
            </a:r>
            <a:r>
              <a:rPr lang="zh-CN" altLang="en-US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）</a:t>
            </a:r>
            <a:r>
              <a:rPr lang="zh-CN" altLang="en-US" sz="3600" dirty="0">
                <a:solidFill>
                  <a:schemeClr val="accent1">
                    <a:lumMod val="50000"/>
                  </a:schemeClr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cs"/>
                <a:sym typeface="Wingdings" panose="05000000000000000000" pitchFamily="2" charset="2"/>
              </a:rPr>
              <a:t>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She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told us that the meeting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have </a:t>
            </a:r>
            <a:r>
              <a: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</a:rPr>
              <a:t>been canceled.</a:t>
            </a:r>
            <a:endParaRPr lang="zh-CN" altLang="en-US" sz="3200" kern="0" dirty="0">
              <a:latin typeface="MS PMincho" panose="02020600040205080304" pitchFamily="18" charset="-128"/>
              <a:ea typeface="MS PMincho" panose="02020600040205080304" pitchFamily="18" charset="-128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401888" y="4119563"/>
            <a:ext cx="1266825" cy="5762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MS PMincho" panose="02020600040205080304" pitchFamily="18" charset="-128"/>
                <a:ea typeface="MS PMincho" panose="02020600040205080304" pitchFamily="18" charset="-128"/>
              </a:rPr>
              <a:t>been</a:t>
            </a:r>
            <a:endParaRPr lang="zh-CN" altLang="en-US" sz="2800" b="1" dirty="0">
              <a:solidFill>
                <a:schemeClr val="tx1"/>
              </a:solidFill>
              <a:latin typeface="MS PMincho" panose="02020600040205080304" pitchFamily="18" charset="-128"/>
              <a:ea typeface="MS PMincho" panose="02020600040205080304" pitchFamily="18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97650" y="5411788"/>
            <a:ext cx="914400" cy="4492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MS PMincho" panose="02020600040205080304" pitchFamily="18" charset="-128"/>
                <a:ea typeface="MS PMincho" panose="02020600040205080304" pitchFamily="18" charset="-128"/>
              </a:rPr>
              <a:t>had</a:t>
            </a:r>
            <a:endParaRPr lang="zh-CN" altLang="en-US" sz="2800" b="1" dirty="0">
              <a:solidFill>
                <a:schemeClr val="tx1"/>
              </a:solidFill>
              <a:latin typeface="MS PMincho" panose="02020600040205080304" pitchFamily="18" charset="-128"/>
              <a:ea typeface="MS PMincho" panose="02020600040205080304" pitchFamily="18" charset="-128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40163" y="2649538"/>
            <a:ext cx="774700" cy="492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MS PMincho" panose="02020600040205080304" pitchFamily="18" charset="-128"/>
                <a:ea typeface="MS PMincho" panose="02020600040205080304" pitchFamily="18" charset="-128"/>
              </a:rPr>
              <a:t>told</a:t>
            </a:r>
            <a:endParaRPr lang="zh-CN" altLang="en-US" sz="2800" b="1" dirty="0">
              <a:solidFill>
                <a:schemeClr val="tx1"/>
              </a:solidFill>
              <a:latin typeface="MS PMincho" panose="02020600040205080304" pitchFamily="18" charset="-128"/>
              <a:ea typeface="MS PMincho" panose="02020600040205080304" pitchFamily="18" charset="-128"/>
            </a:endParaRPr>
          </a:p>
        </p:txBody>
      </p:sp>
      <p:sp>
        <p:nvSpPr>
          <p:cNvPr id="14" name="太阳形 13">
            <a:hlinkClick r:id="rId1" action="ppaction://hlinksldjump"/>
          </p:cNvPr>
          <p:cNvSpPr/>
          <p:nvPr/>
        </p:nvSpPr>
        <p:spPr>
          <a:xfrm>
            <a:off x="10536238" y="5722938"/>
            <a:ext cx="1379537" cy="1149350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/>
          </a:p>
        </p:txBody>
      </p:sp>
      <p:sp>
        <p:nvSpPr>
          <p:cNvPr id="15" name="文本框 14"/>
          <p:cNvSpPr txBox="1"/>
          <p:nvPr/>
        </p:nvSpPr>
        <p:spPr>
          <a:xfrm>
            <a:off x="2487613" y="382588"/>
            <a:ext cx="2384425" cy="7318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T / F</a:t>
            </a:r>
            <a:endParaRPr lang="zh-CN" altLang="en-US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6263" y="1622425"/>
            <a:ext cx="455612" cy="6715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F</a:t>
            </a:r>
            <a:endParaRPr lang="zh-CN" altLang="en-US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6275" y="3490913"/>
            <a:ext cx="47148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T</a:t>
            </a:r>
            <a:endParaRPr lang="zh-CN" altLang="en-US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2150" y="2543175"/>
            <a:ext cx="455613" cy="6715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F</a:t>
            </a:r>
            <a:endParaRPr lang="zh-CN" altLang="en-US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76275" y="4325938"/>
            <a:ext cx="454025" cy="669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F</a:t>
            </a:r>
            <a:endParaRPr lang="zh-CN" altLang="en-US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2150" y="5232400"/>
            <a:ext cx="455613" cy="669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F</a:t>
            </a:r>
            <a:endParaRPr lang="zh-CN" altLang="en-US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84688" y="1762125"/>
            <a:ext cx="774700" cy="492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MS PMincho" panose="02020600040205080304" pitchFamily="18" charset="-128"/>
                <a:ea typeface="MS PMincho" panose="02020600040205080304" pitchFamily="18" charset="-128"/>
              </a:rPr>
              <a:t>had</a:t>
            </a:r>
            <a:endParaRPr lang="zh-CN" altLang="en-US" sz="2800" b="1" dirty="0">
              <a:solidFill>
                <a:schemeClr val="tx1"/>
              </a:solidFill>
              <a:latin typeface="MS PMincho" panose="02020600040205080304" pitchFamily="18" charset="-128"/>
              <a:ea typeface="MS PMincho" panose="02020600040205080304" pitchFamily="18" charset="-128"/>
            </a:endParaRPr>
          </a:p>
        </p:txBody>
      </p:sp>
      <p:sp>
        <p:nvSpPr>
          <p:cNvPr id="59405" name="文本框 19"/>
          <p:cNvSpPr txBox="1">
            <a:spLocks noChangeArrowheads="1"/>
          </p:cNvSpPr>
          <p:nvPr/>
        </p:nvSpPr>
        <p:spPr bwMode="auto">
          <a:xfrm>
            <a:off x="654050" y="360363"/>
            <a:ext cx="1657350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Practice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 animBg="1"/>
      <p:bldP spid="12" grpId="0" animBg="1"/>
      <p:bldP spid="2" grpId="0"/>
      <p:bldP spid="3" grpId="0"/>
      <p:bldP spid="16" grpId="0"/>
      <p:bldP spid="17" grpId="0"/>
      <p:bldP spid="18" grpId="0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图片 6"/>
          <p:cNvPicPr>
            <a:picLocks noChangeAspect="1"/>
          </p:cNvPicPr>
          <p:nvPr/>
        </p:nvPicPr>
        <p:blipFill>
          <a:blip r:embed="rId1"/>
          <a:srcRect t="54170"/>
          <a:stretch>
            <a:fillRect/>
          </a:stretch>
        </p:blipFill>
        <p:spPr bwMode="auto">
          <a:xfrm>
            <a:off x="2128838" y="3570288"/>
            <a:ext cx="7872412" cy="311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云形标注 7"/>
          <p:cNvSpPr/>
          <p:nvPr/>
        </p:nvSpPr>
        <p:spPr>
          <a:xfrm>
            <a:off x="3856038" y="528638"/>
            <a:ext cx="4418012" cy="1960562"/>
          </a:xfrm>
          <a:prstGeom prst="cloudCallout">
            <a:avLst>
              <a:gd name="adj1" fmla="val -69559"/>
              <a:gd name="adj2" fmla="val 103406"/>
            </a:avLst>
          </a:prstGeom>
          <a:solidFill>
            <a:srgbClr val="005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/>
          </a:p>
        </p:txBody>
      </p:sp>
      <p:sp>
        <p:nvSpPr>
          <p:cNvPr id="9" name="云形标注 8"/>
          <p:cNvSpPr/>
          <p:nvPr/>
        </p:nvSpPr>
        <p:spPr>
          <a:xfrm>
            <a:off x="3856038" y="547688"/>
            <a:ext cx="4418012" cy="1958975"/>
          </a:xfrm>
          <a:prstGeom prst="cloudCallout">
            <a:avLst>
              <a:gd name="adj1" fmla="val 61969"/>
              <a:gd name="adj2" fmla="val 107712"/>
            </a:avLst>
          </a:prstGeom>
          <a:solidFill>
            <a:srgbClr val="005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/>
          </a:p>
        </p:txBody>
      </p:sp>
      <p:sp>
        <p:nvSpPr>
          <p:cNvPr id="10" name="云形标注 9"/>
          <p:cNvSpPr/>
          <p:nvPr/>
        </p:nvSpPr>
        <p:spPr>
          <a:xfrm>
            <a:off x="3856038" y="560388"/>
            <a:ext cx="4418012" cy="1960562"/>
          </a:xfrm>
          <a:prstGeom prst="cloudCallout">
            <a:avLst>
              <a:gd name="adj1" fmla="val 22798"/>
              <a:gd name="adj2" fmla="val 104124"/>
            </a:avLst>
          </a:prstGeom>
          <a:solidFill>
            <a:srgbClr val="005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/>
          </a:p>
        </p:txBody>
      </p:sp>
      <p:sp>
        <p:nvSpPr>
          <p:cNvPr id="11" name="云形标注 10"/>
          <p:cNvSpPr/>
          <p:nvPr/>
        </p:nvSpPr>
        <p:spPr>
          <a:xfrm>
            <a:off x="2859088" y="560388"/>
            <a:ext cx="6594475" cy="1960562"/>
          </a:xfrm>
          <a:prstGeom prst="cloudCallout">
            <a:avLst>
              <a:gd name="adj1" fmla="val -20149"/>
              <a:gd name="adj2" fmla="val 107712"/>
            </a:avLst>
          </a:prstGeom>
          <a:solidFill>
            <a:srgbClr val="005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 the correct tense and voice to complete each sentence.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6" name="文本框 11"/>
          <p:cNvSpPr txBox="1">
            <a:spLocks noChangeArrowheads="1"/>
          </p:cNvSpPr>
          <p:nvPr/>
        </p:nvSpPr>
        <p:spPr bwMode="auto">
          <a:xfrm>
            <a:off x="654050" y="360363"/>
            <a:ext cx="1657350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Practice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89" name="组合 21"/>
          <p:cNvGrpSpPr/>
          <p:nvPr/>
        </p:nvGrpSpPr>
        <p:grpSpPr bwMode="auto">
          <a:xfrm>
            <a:off x="704850" y="1379538"/>
            <a:ext cx="10782300" cy="5124450"/>
            <a:chOff x="542228" y="1379196"/>
            <a:chExt cx="10782264" cy="5124480"/>
          </a:xfrm>
        </p:grpSpPr>
        <p:sp>
          <p:nvSpPr>
            <p:cNvPr id="5" name="文本框 4"/>
            <p:cNvSpPr txBox="1"/>
            <p:nvPr/>
          </p:nvSpPr>
          <p:spPr>
            <a:xfrm>
              <a:off x="542228" y="1379196"/>
              <a:ext cx="10782264" cy="51244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indent="-457200"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Example:</a:t>
              </a:r>
              <a:r>
                <a:rPr lang="en-US" altLang="zh-CN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 the survivors of the earthquake were the ones who </a:t>
              </a:r>
              <a:r>
                <a:rPr lang="en-US" altLang="zh-CN" sz="2800" u="sng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stayed</a:t>
              </a:r>
              <a:r>
                <a:rPr lang="en-US" altLang="zh-CN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                      </a:t>
              </a:r>
              <a:r>
                <a:rPr lang="en-US" altLang="zh-CN" sz="2800" kern="0" dirty="0">
                  <a:solidFill>
                    <a:schemeClr val="bg1"/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s</a:t>
              </a:r>
              <a:r>
                <a:rPr lang="en-US" altLang="zh-CN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              (stay) in the village until the earthquake </a:t>
              </a:r>
              <a:r>
                <a:rPr lang="en-US" altLang="zh-CN" sz="2800" u="sng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had finished </a:t>
              </a:r>
              <a:r>
                <a:rPr lang="en-US" altLang="zh-CN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(finish).</a:t>
              </a:r>
              <a:endPara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endParaRPr>
            </a:p>
            <a:p>
              <a:pPr indent="-457200"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</a:t>
              </a:r>
              <a:r>
                <a:rPr lang="zh-CN" altLang="en-US" sz="28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 </a:t>
              </a:r>
              <a:r>
                <a:rPr lang="en-US" altLang="zh-CN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After the hurricane, Mary       (see) that the roof of her house </a:t>
              </a:r>
              <a:r>
                <a:rPr lang="en-US" altLang="zh-CN" sz="2800" kern="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disappeared</a:t>
              </a:r>
              <a:r>
                <a:rPr lang="en-US" altLang="zh-CN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 (disappear).</a:t>
              </a:r>
              <a:endPara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endParaRPr>
            </a:p>
            <a:p>
              <a:pPr indent="-457200"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</a:t>
              </a:r>
              <a:r>
                <a:rPr lang="zh-CN" altLang="en-US" sz="28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 </a:t>
              </a:r>
              <a:r>
                <a:rPr lang="en-US" altLang="zh-CN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She             (home) and          (find) all her furniture              </a:t>
              </a:r>
              <a:r>
                <a:rPr lang="en-US" altLang="zh-CN" sz="2800" kern="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ruined</a:t>
              </a:r>
              <a:r>
                <a:rPr lang="en-US" altLang="zh-CN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 (ruin) by the flood.</a:t>
              </a:r>
              <a:endPara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endParaRPr>
            </a:p>
            <a:p>
              <a:pPr indent="-457200"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 </a:t>
              </a:r>
              <a:r>
                <a:rPr lang="en-US" altLang="zh-CN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Arthur was surprised when he            (arrive) home because the </a:t>
              </a:r>
              <a:r>
                <a:rPr lang="en-US" altLang="zh-CN" sz="2800" kern="0" dirty="0" err="1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tornade</a:t>
              </a:r>
              <a:r>
                <a:rPr lang="en-US" altLang="zh-CN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               </a:t>
              </a:r>
              <a:r>
                <a:rPr lang="zh-CN" altLang="en-US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（</a:t>
              </a:r>
              <a:r>
                <a:rPr lang="en-US" altLang="zh-CN" sz="2800" kern="0" dirty="0">
                  <a:latin typeface="MS PMincho" panose="02020600040205080304" pitchFamily="18" charset="-128"/>
                  <a:ea typeface="MS PMincho" panose="02020600040205080304" pitchFamily="18" charset="-128"/>
                  <a:cs typeface="+mn-ea"/>
                  <a:sym typeface="+mn-lt"/>
                </a:rPr>
                <a:t>take) the feathers off his chickens.</a:t>
              </a:r>
              <a:endParaRPr lang="en-US" altLang="zh-CN" sz="2800" kern="0" dirty="0"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4895138" y="3222294"/>
              <a:ext cx="703261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0210071" y="3219119"/>
              <a:ext cx="704848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700977" y="3830310"/>
              <a:ext cx="1557333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766187" y="4466901"/>
              <a:ext cx="1230308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8881338" y="4481189"/>
              <a:ext cx="144462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542228" y="5024117"/>
              <a:ext cx="1055684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657014" y="4481189"/>
              <a:ext cx="941385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1874137" y="6335400"/>
              <a:ext cx="1443032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598399" y="5721033"/>
              <a:ext cx="1041397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矩形 23"/>
          <p:cNvSpPr/>
          <p:nvPr/>
        </p:nvSpPr>
        <p:spPr>
          <a:xfrm>
            <a:off x="5051425" y="2757488"/>
            <a:ext cx="714375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saw</a:t>
            </a:r>
            <a:endParaRPr lang="zh-CN" altLang="en-US" sz="2800" b="1" kern="0" dirty="0">
              <a:solidFill>
                <a:srgbClr val="FF0000"/>
              </a:solidFill>
              <a:latin typeface="MS PMincho" panose="02020600040205080304" pitchFamily="18" charset="-128"/>
              <a:ea typeface="MS PMincho" panose="02020600040205080304" pitchFamily="18" charset="-128"/>
              <a:cs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309225" y="2747963"/>
            <a:ext cx="709613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had</a:t>
            </a:r>
            <a:endParaRPr lang="zh-CN" altLang="en-US" sz="2800" b="1" kern="0" dirty="0">
              <a:solidFill>
                <a:srgbClr val="FF0000"/>
              </a:solidFill>
              <a:latin typeface="MS PMincho" panose="02020600040205080304" pitchFamily="18" charset="-128"/>
              <a:ea typeface="MS PMincho" panose="02020600040205080304" pitchFamily="18" charset="-128"/>
              <a:cs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2300" y="3330575"/>
            <a:ext cx="1951038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disappeared</a:t>
            </a:r>
            <a:endParaRPr lang="zh-CN" altLang="en-US" sz="2800" b="1" kern="0" dirty="0">
              <a:solidFill>
                <a:srgbClr val="FF0000"/>
              </a:solidFill>
              <a:latin typeface="MS PMincho" panose="02020600040205080304" pitchFamily="18" charset="-128"/>
              <a:ea typeface="MS PMincho" panose="02020600040205080304" pitchFamily="18" charset="-128"/>
              <a:cs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760538" y="4022725"/>
            <a:ext cx="1465262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returned</a:t>
            </a:r>
            <a:endParaRPr lang="zh-CN" altLang="en-US" sz="2800" b="1" kern="0" dirty="0">
              <a:solidFill>
                <a:srgbClr val="FF0000"/>
              </a:solidFill>
              <a:latin typeface="MS PMincho" panose="02020600040205080304" pitchFamily="18" charset="-128"/>
              <a:ea typeface="MS PMincho" panose="02020600040205080304" pitchFamily="18" charset="-128"/>
              <a:cs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819650" y="4017963"/>
            <a:ext cx="100171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found</a:t>
            </a:r>
            <a:endParaRPr lang="zh-CN" altLang="en-US" sz="2800" b="1" kern="0" dirty="0">
              <a:solidFill>
                <a:srgbClr val="FF0000"/>
              </a:solidFill>
              <a:latin typeface="MS PMincho" panose="02020600040205080304" pitchFamily="18" charset="-128"/>
              <a:ea typeface="MS PMincho" panose="02020600040205080304" pitchFamily="18" charset="-128"/>
              <a:cs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947150" y="4022725"/>
            <a:ext cx="163830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had been </a:t>
            </a:r>
            <a:endParaRPr lang="zh-CN" altLang="en-US" sz="2800" b="1" kern="0" dirty="0">
              <a:solidFill>
                <a:srgbClr val="FF0000"/>
              </a:solidFill>
              <a:latin typeface="MS PMincho" panose="02020600040205080304" pitchFamily="18" charset="-128"/>
              <a:ea typeface="MS PMincho" panose="02020600040205080304" pitchFamily="18" charset="-128"/>
              <a:cs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22300" y="4551363"/>
            <a:ext cx="123031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ruined </a:t>
            </a:r>
            <a:endParaRPr lang="zh-CN" altLang="en-US" sz="2800" b="1" kern="0" dirty="0">
              <a:solidFill>
                <a:srgbClr val="FF0000"/>
              </a:solidFill>
              <a:latin typeface="MS PMincho" panose="02020600040205080304" pitchFamily="18" charset="-128"/>
              <a:ea typeface="MS PMincho" panose="02020600040205080304" pitchFamily="18" charset="-128"/>
              <a:cs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613400" y="5260975"/>
            <a:ext cx="133826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arrived </a:t>
            </a:r>
            <a:endParaRPr lang="zh-CN" altLang="en-US" sz="2800" b="1" kern="0" dirty="0">
              <a:solidFill>
                <a:srgbClr val="FF0000"/>
              </a:solidFill>
              <a:latin typeface="MS PMincho" panose="02020600040205080304" pitchFamily="18" charset="-128"/>
              <a:ea typeface="MS PMincho" panose="02020600040205080304" pitchFamily="18" charset="-128"/>
              <a:cs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928813" y="5830888"/>
            <a:ext cx="1752600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MS PMincho" panose="02020600040205080304" pitchFamily="18" charset="-128"/>
                <a:ea typeface="MS PMincho" panose="02020600040205080304" pitchFamily="18" charset="-128"/>
                <a:cs typeface="+mn-ea"/>
                <a:sym typeface="+mn-lt"/>
              </a:rPr>
              <a:t>had taken </a:t>
            </a:r>
            <a:endParaRPr lang="zh-CN" altLang="en-US" sz="2800" b="1" kern="0" dirty="0">
              <a:solidFill>
                <a:srgbClr val="FF0000"/>
              </a:solidFill>
              <a:latin typeface="MS PMincho" panose="02020600040205080304" pitchFamily="18" charset="-128"/>
              <a:ea typeface="MS PMincho" panose="02020600040205080304" pitchFamily="18" charset="-128"/>
              <a:cs typeface="+mn-ea"/>
            </a:endParaRPr>
          </a:p>
        </p:txBody>
      </p:sp>
      <p:sp>
        <p:nvSpPr>
          <p:cNvPr id="63499" name="文本框 22"/>
          <p:cNvSpPr txBox="1">
            <a:spLocks noChangeArrowheads="1"/>
          </p:cNvSpPr>
          <p:nvPr/>
        </p:nvSpPr>
        <p:spPr bwMode="auto">
          <a:xfrm>
            <a:off x="654050" y="360363"/>
            <a:ext cx="1657350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Practice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7" name="组合 8"/>
          <p:cNvGrpSpPr/>
          <p:nvPr/>
        </p:nvGrpSpPr>
        <p:grpSpPr bwMode="auto">
          <a:xfrm>
            <a:off x="2306638" y="754063"/>
            <a:ext cx="8234362" cy="5429250"/>
            <a:chOff x="2307102" y="753306"/>
            <a:chExt cx="8233298" cy="5430260"/>
          </a:xfrm>
        </p:grpSpPr>
        <p:pic>
          <p:nvPicPr>
            <p:cNvPr id="65539" name="图片 4"/>
            <p:cNvPicPr>
              <a:picLocks noChangeAspect="1"/>
            </p:cNvPicPr>
            <p:nvPr/>
          </p:nvPicPr>
          <p:blipFill>
            <a:blip r:embed="rId1"/>
            <a:srcRect l="600" t="25267" b="38225"/>
            <a:stretch>
              <a:fillRect/>
            </a:stretch>
          </p:blipFill>
          <p:spPr bwMode="auto">
            <a:xfrm>
              <a:off x="2307102" y="753306"/>
              <a:ext cx="8233298" cy="30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圆角矩形 6"/>
            <p:cNvSpPr/>
            <p:nvPr/>
          </p:nvSpPr>
          <p:spPr>
            <a:xfrm>
              <a:off x="3230908" y="2258536"/>
              <a:ext cx="6385687" cy="3925030"/>
            </a:xfrm>
            <a:prstGeom prst="roundRect">
              <a:avLst/>
            </a:prstGeom>
            <a:solidFill>
              <a:srgbClr val="005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Complete these sentences with the verbs from the box. Use the past perfect passive, if necessary.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5538" name="文本框 5"/>
          <p:cNvSpPr txBox="1">
            <a:spLocks noChangeArrowheads="1"/>
          </p:cNvSpPr>
          <p:nvPr/>
        </p:nvSpPr>
        <p:spPr bwMode="auto">
          <a:xfrm>
            <a:off x="654050" y="360363"/>
            <a:ext cx="1657350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Practice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962150" y="1682750"/>
            <a:ext cx="7962900" cy="66675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2"/>
                </a:solidFill>
              </a:rPr>
              <a:t>destroy      die      fall      flood      kill</a:t>
            </a:r>
            <a:endParaRPr lang="zh-CN" altLang="en-US" sz="3200" dirty="0">
              <a:solidFill>
                <a:schemeClr val="tx2"/>
              </a:solidFill>
            </a:endParaRPr>
          </a:p>
        </p:txBody>
      </p:sp>
      <p:grpSp>
        <p:nvGrpSpPr>
          <p:cNvPr id="67586" name="组合 10"/>
          <p:cNvGrpSpPr/>
          <p:nvPr/>
        </p:nvGrpSpPr>
        <p:grpSpPr bwMode="auto">
          <a:xfrm>
            <a:off x="549275" y="2708275"/>
            <a:ext cx="10788650" cy="3308350"/>
            <a:chOff x="548640" y="2707829"/>
            <a:chExt cx="10789920" cy="3308598"/>
          </a:xfrm>
        </p:grpSpPr>
        <p:sp>
          <p:nvSpPr>
            <p:cNvPr id="6" name="文本框 5"/>
            <p:cNvSpPr txBox="1"/>
            <p:nvPr/>
          </p:nvSpPr>
          <p:spPr>
            <a:xfrm>
              <a:off x="548640" y="2707829"/>
              <a:ext cx="10789920" cy="33085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400" fontAlgn="auto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36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</a:t>
              </a: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After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the earthquake, they discovered that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several  people </a:t>
              </a:r>
              <a:r>
                <a:rPr lang="en-US" altLang="zh-CN" sz="32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had been killed / had died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.</a:t>
              </a:r>
              <a:endPara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  <a:sym typeface="+mn-lt"/>
              </a:endParaRPr>
            </a:p>
            <a:p>
              <a:pPr defTabSz="914400" fontAlgn="auto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36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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When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the hurricane ended, several buildings in the town </a:t>
              </a:r>
              <a:r>
                <a:rPr lang="en-US" altLang="zh-CN" sz="32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had been destroyed / had fallen down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.</a:t>
              </a:r>
              <a:endPara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  <a:sym typeface="+mn-lt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548640" y="4217655"/>
              <a:ext cx="4628108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548640" y="5860840"/>
              <a:ext cx="6457123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49275" y="3679825"/>
            <a:ext cx="4608513" cy="585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MS PMincho"/>
                <a:ea typeface="MS PMincho"/>
                <a:cs typeface="MS PMincho"/>
                <a:sym typeface="+mn-lt"/>
              </a:rPr>
              <a:t>had been killed / had died</a:t>
            </a:r>
            <a:endParaRPr lang="zh-CN" altLang="en-US" sz="3200" b="1">
              <a:latin typeface="MS PMincho"/>
              <a:ea typeface="MS PMincho"/>
              <a:cs typeface="MS PMincho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460375" y="5299075"/>
            <a:ext cx="6545263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MS PMincho"/>
                <a:ea typeface="MS PMincho"/>
                <a:cs typeface="MS PMincho"/>
                <a:sym typeface="+mn-lt"/>
              </a:rPr>
              <a:t>had been destroyed / had fallen down</a:t>
            </a:r>
            <a:endParaRPr lang="zh-CN" altLang="en-US" sz="3200" b="1">
              <a:latin typeface="MS PMincho"/>
              <a:ea typeface="MS PMincho"/>
              <a:cs typeface="MS PMincho"/>
            </a:endParaRPr>
          </a:p>
        </p:txBody>
      </p:sp>
      <p:sp>
        <p:nvSpPr>
          <p:cNvPr id="67589" name="文本框 9"/>
          <p:cNvSpPr txBox="1">
            <a:spLocks noChangeArrowheads="1"/>
          </p:cNvSpPr>
          <p:nvPr/>
        </p:nvSpPr>
        <p:spPr bwMode="auto">
          <a:xfrm>
            <a:off x="654050" y="360363"/>
            <a:ext cx="1657350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Practice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058400" y="1239838"/>
            <a:ext cx="1773238" cy="4606925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2"/>
                </a:solidFill>
              </a:rPr>
              <a:t>destroy    </a:t>
            </a:r>
            <a:endParaRPr lang="en-US" altLang="zh-CN" sz="3200" dirty="0">
              <a:solidFill>
                <a:schemeClr val="tx2"/>
              </a:solidFill>
            </a:endParaRPr>
          </a:p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2"/>
                </a:solidFill>
              </a:rPr>
              <a:t>  die    </a:t>
            </a:r>
            <a:endParaRPr lang="en-US" altLang="zh-CN" sz="3200" dirty="0">
              <a:solidFill>
                <a:schemeClr val="tx2"/>
              </a:solidFill>
            </a:endParaRPr>
          </a:p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2"/>
                </a:solidFill>
              </a:rPr>
              <a:t>  fall     </a:t>
            </a:r>
            <a:endParaRPr lang="en-US" altLang="zh-CN" sz="3200" dirty="0">
              <a:solidFill>
                <a:schemeClr val="tx2"/>
              </a:solidFill>
            </a:endParaRPr>
          </a:p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2"/>
                </a:solidFill>
              </a:rPr>
              <a:t> flood   </a:t>
            </a:r>
            <a:endParaRPr lang="en-US" altLang="zh-CN" sz="3200" dirty="0">
              <a:solidFill>
                <a:schemeClr val="tx2"/>
              </a:solidFill>
            </a:endParaRPr>
          </a:p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2"/>
                </a:solidFill>
              </a:rPr>
              <a:t>   kill</a:t>
            </a:r>
            <a:endParaRPr lang="zh-CN" altLang="en-US" sz="3200" dirty="0">
              <a:solidFill>
                <a:schemeClr val="tx2"/>
              </a:solidFill>
            </a:endParaRPr>
          </a:p>
        </p:txBody>
      </p:sp>
      <p:grpSp>
        <p:nvGrpSpPr>
          <p:cNvPr id="69634" name="组合 17"/>
          <p:cNvGrpSpPr/>
          <p:nvPr/>
        </p:nvGrpSpPr>
        <p:grpSpPr bwMode="auto">
          <a:xfrm>
            <a:off x="749300" y="1379538"/>
            <a:ext cx="8732838" cy="4954587"/>
            <a:chOff x="749820" y="1379196"/>
            <a:chExt cx="8733071" cy="4955203"/>
          </a:xfrm>
        </p:grpSpPr>
        <p:sp>
          <p:nvSpPr>
            <p:cNvPr id="5" name="矩形 4"/>
            <p:cNvSpPr/>
            <p:nvPr/>
          </p:nvSpPr>
          <p:spPr>
            <a:xfrm>
              <a:off x="749820" y="1379196"/>
              <a:ext cx="8733071" cy="495520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914400" fontAlgn="auto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36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</a:t>
              </a: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His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village </a:t>
              </a:r>
              <a:r>
                <a:rPr lang="en-US" altLang="zh-CN" sz="32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had been flooded / destroyed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in the heavy rain, so he moved to his parents’ house.</a:t>
              </a:r>
              <a:endPara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  <a:sym typeface="+mn-lt"/>
              </a:endParaRPr>
            </a:p>
            <a:p>
              <a:pPr defTabSz="914400" fontAlgn="auto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36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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When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she woke up, she found that her house </a:t>
              </a:r>
              <a:r>
                <a:rPr lang="en-US" altLang="zh-CN" sz="32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had been destroyed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by the thunderstorm.</a:t>
              </a:r>
              <a:endParaRPr lang="en-US" altLang="zh-CN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  <a:sym typeface="+mn-lt"/>
              </a:endParaRPr>
            </a:p>
            <a:p>
              <a:pPr defTabSz="914400" fontAlgn="auto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3600" dirty="0">
                  <a:solidFill>
                    <a:schemeClr val="accent1">
                      <a:lumMod val="5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Wingdings" panose="05000000000000000000" pitchFamily="2" charset="2"/>
                </a:rPr>
                <a:t>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Arthur 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was unhappy because of his animals </a:t>
              </a:r>
              <a:r>
                <a:rPr lang="en-US" altLang="zh-CN" sz="32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had </a:t>
              </a:r>
              <a:r>
                <a:rPr lang="en-US" altLang="zh-CN" sz="32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  died </a:t>
              </a:r>
              <a:r>
                <a:rPr lang="en-US" altLang="zh-CN" sz="32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/ had been killed</a:t>
              </a:r>
              <a:r>
                <a:rPr lang="en-US" altLang="zh-CN" sz="3200" dirty="0">
                  <a:latin typeface="MS PMincho" panose="02020600040205080304" pitchFamily="18" charset="-128"/>
                  <a:ea typeface="MS PMincho" panose="02020600040205080304" pitchFamily="18" charset="-128"/>
                  <a:cs typeface="+mn-cs"/>
                  <a:sym typeface="+mn-lt"/>
                </a:rPr>
                <a:t>.</a:t>
              </a:r>
              <a:endParaRPr lang="zh-CN" altLang="en-US" sz="3200" dirty="0">
                <a:latin typeface="MS PMincho" panose="02020600040205080304" pitchFamily="18" charset="-128"/>
                <a:ea typeface="MS PMincho" panose="02020600040205080304" pitchFamily="18" charset="-128"/>
                <a:cs typeface="+mn-cs"/>
                <a:sym typeface="+mn-lt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167648" y="2079370"/>
              <a:ext cx="5062672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853011" y="6131174"/>
              <a:ext cx="3676748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76823" y="4513311"/>
              <a:ext cx="3289388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8595454" y="5353202"/>
              <a:ext cx="674706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3167063" y="1565275"/>
            <a:ext cx="5167312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MS PMincho"/>
                <a:ea typeface="MS PMincho"/>
                <a:cs typeface="MS PMincho"/>
                <a:sym typeface="+mn-lt"/>
              </a:rPr>
              <a:t>had been flooded / destroyed</a:t>
            </a:r>
            <a:endParaRPr lang="zh-CN" altLang="en-US" sz="3200" b="1">
              <a:latin typeface="MS PMincho"/>
              <a:ea typeface="MS PMincho"/>
              <a:cs typeface="MS PMincho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777875" y="3949700"/>
            <a:ext cx="3617913" cy="585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MS PMincho"/>
                <a:ea typeface="MS PMincho"/>
                <a:cs typeface="MS PMincho"/>
                <a:sym typeface="+mn-lt"/>
              </a:rPr>
              <a:t>had been destroyed </a:t>
            </a:r>
            <a:endParaRPr lang="zh-CN" altLang="en-US" sz="3200" b="1">
              <a:latin typeface="MS PMincho"/>
              <a:ea typeface="MS PMincho"/>
              <a:cs typeface="MS PMincho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8596313" y="4802188"/>
            <a:ext cx="78105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MS PMincho"/>
                <a:ea typeface="MS PMincho"/>
                <a:cs typeface="MS PMincho"/>
                <a:sym typeface="+mn-lt"/>
              </a:rPr>
              <a:t>had</a:t>
            </a:r>
            <a:endParaRPr lang="zh-CN" altLang="en-US" sz="3200" b="1">
              <a:latin typeface="MS PMincho"/>
              <a:ea typeface="MS PMincho"/>
              <a:cs typeface="MS PMincho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747713" y="5553075"/>
            <a:ext cx="3887787" cy="585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MS PMincho"/>
                <a:ea typeface="MS PMincho"/>
                <a:cs typeface="MS PMincho"/>
                <a:sym typeface="+mn-lt"/>
              </a:rPr>
              <a:t>died / had been killed</a:t>
            </a:r>
            <a:endParaRPr lang="zh-CN" altLang="en-US" sz="3200" b="1">
              <a:latin typeface="MS PMincho"/>
              <a:ea typeface="MS PMincho"/>
              <a:cs typeface="MS PMincho"/>
            </a:endParaRPr>
          </a:p>
        </p:txBody>
      </p:sp>
      <p:sp>
        <p:nvSpPr>
          <p:cNvPr id="69639" name="文本框 13"/>
          <p:cNvSpPr txBox="1">
            <a:spLocks noChangeArrowheads="1"/>
          </p:cNvSpPr>
          <p:nvPr/>
        </p:nvSpPr>
        <p:spPr bwMode="auto">
          <a:xfrm>
            <a:off x="654050" y="360363"/>
            <a:ext cx="1657350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Practice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1" name="组合 23"/>
          <p:cNvGrpSpPr/>
          <p:nvPr/>
        </p:nvGrpSpPr>
        <p:grpSpPr bwMode="auto">
          <a:xfrm>
            <a:off x="1296988" y="1784350"/>
            <a:ext cx="9790112" cy="3933825"/>
            <a:chOff x="1209823" y="1702190"/>
            <a:chExt cx="9791112" cy="3933384"/>
          </a:xfrm>
        </p:grpSpPr>
        <p:sp>
          <p:nvSpPr>
            <p:cNvPr id="8" name="文本框 7"/>
            <p:cNvSpPr txBox="1"/>
            <p:nvPr/>
          </p:nvSpPr>
          <p:spPr>
            <a:xfrm>
              <a:off x="1209823" y="1702190"/>
              <a:ext cx="9791112" cy="39333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en-US" altLang="zh-CN" sz="32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      There were many natural disasters all over the world, which caused a large number of losses. Many buildings </a:t>
              </a:r>
              <a:r>
                <a:rPr lang="en-US" altLang="zh-CN" sz="3200" kern="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had</a:t>
              </a:r>
              <a:r>
                <a:rPr lang="en-US" altLang="zh-CN" sz="32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 </a:t>
              </a:r>
              <a:r>
                <a:rPr lang="en-US" altLang="zh-CN" sz="3200" kern="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been destroyed </a:t>
              </a:r>
              <a:r>
                <a:rPr lang="en-US" altLang="zh-CN" sz="32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(destroy) by flood, earthquake, and so on. Tens of thousands of people </a:t>
              </a:r>
              <a:r>
                <a:rPr lang="en-US" altLang="zh-CN" sz="3200" kern="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had been injured </a:t>
              </a:r>
              <a:r>
                <a:rPr lang="en-US" altLang="zh-CN" sz="32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even </a:t>
              </a:r>
              <a:r>
                <a:rPr lang="en-US" altLang="zh-CN" sz="3200" kern="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killed</a:t>
              </a:r>
              <a:r>
                <a:rPr lang="en-US" altLang="zh-CN" sz="32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 (injure, kill) in the disasters. Some villages </a:t>
              </a:r>
              <a:r>
                <a:rPr lang="en-US" altLang="zh-CN" sz="3200" kern="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had been flooded </a:t>
              </a:r>
              <a:r>
                <a:rPr lang="en-US" altLang="zh-CN" sz="32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(flood). Some of crops </a:t>
              </a:r>
              <a:r>
                <a:rPr lang="en-US" altLang="zh-CN" sz="3200" kern="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had been ruined </a:t>
              </a:r>
              <a:r>
                <a:rPr lang="en-US" altLang="zh-CN" sz="32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(ruin) in the flood.</a:t>
              </a:r>
              <a:endParaRPr lang="zh-CN" altLang="en-US" sz="32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9959429" y="2926016"/>
              <a:ext cx="647766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465666" y="4175238"/>
              <a:ext cx="887503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317784" y="3554595"/>
              <a:ext cx="2381493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948767" y="5470493"/>
              <a:ext cx="2576776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887530" y="4806992"/>
              <a:ext cx="287208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929942" y="4175238"/>
              <a:ext cx="2721253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/>
          <p:nvPr/>
        </p:nvSpPr>
        <p:spPr>
          <a:xfrm>
            <a:off x="10031413" y="2606675"/>
            <a:ext cx="766762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had</a:t>
            </a:r>
            <a:endParaRPr lang="zh-CN" altLang="en-US" sz="3200" b="1" kern="0" dirty="0">
              <a:latin typeface="华文仿宋" panose="02010600040101010101" pitchFamily="2" charset="-122"/>
              <a:ea typeface="华文仿宋" panose="02010600040101010101" pitchFamily="2" charset="-122"/>
              <a:cs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96988" y="3154363"/>
            <a:ext cx="260350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华文仿宋"/>
                <a:ea typeface="华文仿宋"/>
                <a:cs typeface="华文仿宋"/>
                <a:sym typeface="+mn-lt"/>
              </a:rPr>
              <a:t>been</a:t>
            </a:r>
            <a:r>
              <a:rPr lang="en-US" altLang="zh-CN">
                <a:latin typeface="华文仿宋"/>
                <a:ea typeface="华文仿宋"/>
                <a:cs typeface="华文仿宋"/>
                <a:sym typeface="+mn-lt"/>
              </a:rPr>
              <a:t> </a:t>
            </a:r>
            <a:r>
              <a:rPr lang="en-US" altLang="zh-CN" sz="3200" b="1">
                <a:latin typeface="华文仿宋"/>
                <a:ea typeface="华文仿宋"/>
                <a:cs typeface="华文仿宋"/>
                <a:sym typeface="+mn-lt"/>
              </a:rPr>
              <a:t>destroyed</a:t>
            </a:r>
            <a:r>
              <a:rPr lang="en-US" altLang="zh-CN">
                <a:latin typeface="华文仿宋"/>
                <a:ea typeface="华文仿宋"/>
                <a:cs typeface="华文仿宋"/>
                <a:sym typeface="+mn-lt"/>
              </a:rPr>
              <a:t> </a:t>
            </a:r>
            <a:endParaRPr lang="zh-CN" altLang="en-US">
              <a:latin typeface="微软雅黑" panose="020B0503020204020204" charset="-122"/>
              <a:ea typeface="华文仿宋"/>
              <a:cs typeface="华文仿宋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969000" y="3797300"/>
            <a:ext cx="281622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华文仿宋"/>
                <a:ea typeface="华文仿宋"/>
                <a:cs typeface="华文仿宋"/>
                <a:sym typeface="+mn-lt"/>
              </a:rPr>
              <a:t>had</a:t>
            </a:r>
            <a:r>
              <a:rPr lang="en-US" altLang="zh-CN">
                <a:latin typeface="华文仿宋"/>
                <a:ea typeface="华文仿宋"/>
                <a:cs typeface="华文仿宋"/>
                <a:sym typeface="+mn-lt"/>
              </a:rPr>
              <a:t> </a:t>
            </a:r>
            <a:r>
              <a:rPr lang="en-US" altLang="zh-CN" sz="3200" b="1">
                <a:latin typeface="华文仿宋"/>
                <a:ea typeface="华文仿宋"/>
                <a:cs typeface="华文仿宋"/>
                <a:sym typeface="+mn-lt"/>
              </a:rPr>
              <a:t>been</a:t>
            </a:r>
            <a:r>
              <a:rPr lang="en-US" altLang="zh-CN">
                <a:latin typeface="华文仿宋"/>
                <a:ea typeface="华文仿宋"/>
                <a:cs typeface="华文仿宋"/>
                <a:sym typeface="+mn-lt"/>
              </a:rPr>
              <a:t> </a:t>
            </a:r>
            <a:r>
              <a:rPr lang="en-US" altLang="zh-CN" sz="3200" b="1">
                <a:latin typeface="华文仿宋"/>
                <a:ea typeface="华文仿宋"/>
                <a:cs typeface="华文仿宋"/>
                <a:sym typeface="+mn-lt"/>
              </a:rPr>
              <a:t>injured</a:t>
            </a:r>
            <a:r>
              <a:rPr lang="en-US" altLang="zh-CN">
                <a:latin typeface="华文仿宋"/>
                <a:ea typeface="华文仿宋"/>
                <a:cs typeface="华文仿宋"/>
                <a:sym typeface="+mn-lt"/>
              </a:rPr>
              <a:t> </a:t>
            </a:r>
            <a:endParaRPr lang="zh-CN" altLang="en-US">
              <a:latin typeface="微软雅黑" panose="020B0503020204020204" charset="-122"/>
              <a:ea typeface="华文仿宋"/>
              <a:cs typeface="华文仿宋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528175" y="3776663"/>
            <a:ext cx="103663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killed</a:t>
            </a:r>
            <a:endParaRPr lang="zh-CN" altLang="en-US" sz="3200" b="1" kern="0" dirty="0">
              <a:latin typeface="华文仿宋" panose="02010600040101010101" pitchFamily="2" charset="-122"/>
              <a:ea typeface="华文仿宋" panose="02010600040101010101" pitchFamily="2" charset="-122"/>
              <a:cs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032750" y="4381500"/>
            <a:ext cx="293211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华文仿宋"/>
                <a:ea typeface="华文仿宋"/>
                <a:cs typeface="华文仿宋"/>
                <a:sym typeface="+mn-lt"/>
              </a:rPr>
              <a:t>had</a:t>
            </a:r>
            <a:r>
              <a:rPr lang="en-US" altLang="zh-CN">
                <a:latin typeface="华文仿宋"/>
                <a:ea typeface="华文仿宋"/>
                <a:cs typeface="华文仿宋"/>
                <a:sym typeface="+mn-lt"/>
              </a:rPr>
              <a:t> </a:t>
            </a:r>
            <a:r>
              <a:rPr lang="en-US" altLang="zh-CN" sz="3200" b="1">
                <a:latin typeface="华文仿宋"/>
                <a:ea typeface="华文仿宋"/>
                <a:cs typeface="华文仿宋"/>
                <a:sym typeface="+mn-lt"/>
              </a:rPr>
              <a:t>been</a:t>
            </a:r>
            <a:r>
              <a:rPr lang="en-US" altLang="zh-CN">
                <a:latin typeface="华文仿宋"/>
                <a:ea typeface="华文仿宋"/>
                <a:cs typeface="华文仿宋"/>
                <a:sym typeface="+mn-lt"/>
              </a:rPr>
              <a:t> </a:t>
            </a:r>
            <a:r>
              <a:rPr lang="en-US" altLang="zh-CN" sz="3200" b="1">
                <a:latin typeface="华文仿宋"/>
                <a:ea typeface="华文仿宋"/>
                <a:cs typeface="华文仿宋"/>
                <a:sym typeface="+mn-lt"/>
              </a:rPr>
              <a:t>flooded</a:t>
            </a:r>
            <a:r>
              <a:rPr lang="en-US" altLang="zh-CN">
                <a:latin typeface="华文仿宋"/>
                <a:ea typeface="华文仿宋"/>
                <a:cs typeface="华文仿宋"/>
                <a:sym typeface="+mn-lt"/>
              </a:rPr>
              <a:t> </a:t>
            </a:r>
            <a:endParaRPr lang="zh-CN" altLang="en-US">
              <a:latin typeface="微软雅黑" panose="020B0503020204020204" charset="-122"/>
              <a:ea typeface="华文仿宋"/>
              <a:cs typeface="华文仿宋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35550" y="5065713"/>
            <a:ext cx="2724150" cy="58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华文仿宋"/>
                <a:ea typeface="华文仿宋"/>
                <a:cs typeface="华文仿宋"/>
                <a:sym typeface="+mn-lt"/>
              </a:rPr>
              <a:t>had</a:t>
            </a:r>
            <a:r>
              <a:rPr lang="en-US" altLang="zh-CN">
                <a:latin typeface="华文仿宋"/>
                <a:ea typeface="华文仿宋"/>
                <a:cs typeface="华文仿宋"/>
                <a:sym typeface="+mn-lt"/>
              </a:rPr>
              <a:t> </a:t>
            </a:r>
            <a:r>
              <a:rPr lang="en-US" altLang="zh-CN" sz="3200" b="1">
                <a:latin typeface="华文仿宋"/>
                <a:ea typeface="华文仿宋"/>
                <a:cs typeface="华文仿宋"/>
                <a:sym typeface="+mn-lt"/>
              </a:rPr>
              <a:t>been</a:t>
            </a:r>
            <a:r>
              <a:rPr lang="en-US" altLang="zh-CN">
                <a:latin typeface="华文仿宋"/>
                <a:ea typeface="华文仿宋"/>
                <a:cs typeface="华文仿宋"/>
                <a:sym typeface="+mn-lt"/>
              </a:rPr>
              <a:t> </a:t>
            </a:r>
            <a:r>
              <a:rPr lang="en-US" altLang="zh-CN" sz="3200" b="1">
                <a:latin typeface="华文仿宋"/>
                <a:ea typeface="华文仿宋"/>
                <a:cs typeface="华文仿宋"/>
                <a:sym typeface="+mn-lt"/>
              </a:rPr>
              <a:t>ruined</a:t>
            </a:r>
            <a:r>
              <a:rPr lang="en-US" altLang="zh-CN">
                <a:latin typeface="华文仿宋"/>
                <a:ea typeface="华文仿宋"/>
                <a:cs typeface="华文仿宋"/>
                <a:sym typeface="+mn-lt"/>
              </a:rPr>
              <a:t> </a:t>
            </a:r>
            <a:endParaRPr lang="zh-CN" altLang="en-US">
              <a:latin typeface="微软雅黑" panose="020B0503020204020204" charset="-122"/>
              <a:ea typeface="华文仿宋"/>
              <a:cs typeface="华文仿宋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11400" y="260350"/>
            <a:ext cx="5202238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Complete the context</a:t>
            </a:r>
            <a:r>
              <a:rPr lang="en-US" altLang="zh-CN" sz="4000" kern="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</a:t>
            </a:r>
            <a:endParaRPr lang="zh-CN" altLang="en-US" sz="4000" kern="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1689" name="文本框 20"/>
          <p:cNvSpPr txBox="1">
            <a:spLocks noChangeArrowheads="1"/>
          </p:cNvSpPr>
          <p:nvPr/>
        </p:nvSpPr>
        <p:spPr bwMode="auto">
          <a:xfrm>
            <a:off x="654050" y="360363"/>
            <a:ext cx="1657350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Practice</a:t>
            </a:r>
            <a:endParaRPr lang="zh-CN" altLang="en-US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文本占位符 1"/>
          <p:cNvSpPr>
            <a:spLocks noGrp="1"/>
          </p:cNvSpPr>
          <p:nvPr>
            <p:ph type="body" sz="quarter" idx="10"/>
          </p:nvPr>
        </p:nvSpPr>
        <p:spPr bwMode="auto">
          <a:xfrm>
            <a:off x="931863" y="3114675"/>
            <a:ext cx="5786437" cy="822325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lang="en-US" altLang="zh-CN" smtClean="0">
                <a:solidFill>
                  <a:srgbClr val="FFFFFF"/>
                </a:solidFill>
              </a:rPr>
              <a:t>Part Three</a:t>
            </a:r>
            <a:endParaRPr kumimoji="1" lang="zh-CN" altLang="en-US" smtClean="0"/>
          </a:p>
        </p:txBody>
      </p:sp>
      <p:sp>
        <p:nvSpPr>
          <p:cNvPr id="72706" name="文本占位符 2"/>
          <p:cNvSpPr>
            <a:spLocks noGrp="1"/>
          </p:cNvSpPr>
          <p:nvPr>
            <p:ph type="body" sz="quarter" idx="11"/>
          </p:nvPr>
        </p:nvSpPr>
        <p:spPr bwMode="auto">
          <a:xfrm>
            <a:off x="939800" y="3937000"/>
            <a:ext cx="5784850" cy="822325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lang="en-US" altLang="zh-CN" sz="5400" smtClean="0">
                <a:solidFill>
                  <a:srgbClr val="FFFFFF"/>
                </a:solidFill>
              </a:rPr>
              <a:t>Production</a:t>
            </a:r>
            <a:endParaRPr lang="en-US" altLang="zh-CN" sz="5400" smtClean="0">
              <a:solidFill>
                <a:srgbClr val="FFFFFF"/>
              </a:solidFill>
            </a:endParaRPr>
          </a:p>
        </p:txBody>
      </p:sp>
      <p:cxnSp>
        <p:nvCxnSpPr>
          <p:cNvPr id="72707" name="直接连接符 3"/>
          <p:cNvCxnSpPr>
            <a:cxnSpLocks noChangeShapeType="1"/>
          </p:cNvCxnSpPr>
          <p:nvPr/>
        </p:nvCxnSpPr>
        <p:spPr bwMode="auto">
          <a:xfrm>
            <a:off x="854075" y="3189288"/>
            <a:ext cx="0" cy="1493837"/>
          </a:xfrm>
          <a:prstGeom prst="line">
            <a:avLst/>
          </a:prstGeom>
          <a:noFill/>
          <a:ln w="76200" algn="ctr">
            <a:solidFill>
              <a:srgbClr val="FFFFFF"/>
            </a:solidFill>
            <a:miter lim="800000"/>
          </a:ln>
        </p:spPr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云形 5"/>
          <p:cNvSpPr/>
          <p:nvPr/>
        </p:nvSpPr>
        <p:spPr>
          <a:xfrm>
            <a:off x="1173163" y="1354138"/>
            <a:ext cx="9890125" cy="4578350"/>
          </a:xfrm>
          <a:prstGeom prst="cloud">
            <a:avLst/>
          </a:prstGeom>
          <a:solidFill>
            <a:srgbClr val="005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Supposing you  are a reporter, now look at the following chart and report it.</a:t>
            </a:r>
            <a:endParaRPr lang="zh-CN" alt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4" name="文本框 3"/>
          <p:cNvSpPr txBox="1">
            <a:spLocks noChangeArrowheads="1"/>
          </p:cNvSpPr>
          <p:nvPr/>
        </p:nvSpPr>
        <p:spPr bwMode="auto">
          <a:xfrm>
            <a:off x="654050" y="360363"/>
            <a:ext cx="2089150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Production</a:t>
            </a:r>
            <a:endParaRPr lang="en-US" altLang="zh-CN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图片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9429750" y="2408238"/>
            <a:ext cx="2762250" cy="431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2" name="文本框 7"/>
          <p:cNvSpPr txBox="1">
            <a:spLocks noChangeArrowheads="1"/>
          </p:cNvSpPr>
          <p:nvPr/>
        </p:nvSpPr>
        <p:spPr bwMode="auto">
          <a:xfrm>
            <a:off x="654050" y="360363"/>
            <a:ext cx="2089150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Production</a:t>
            </a:r>
            <a:endParaRPr lang="en-US" altLang="zh-CN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9163" y="1241425"/>
            <a:ext cx="3924300" cy="23336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zh-CN" altLang="en-US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在这</a:t>
            </a:r>
            <a:r>
              <a:rPr lang="zh-CN" altLang="en-US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次洪水事故中，伤亡人数达</a:t>
            </a:r>
            <a:r>
              <a:rPr lang="en-US" altLang="zh-CN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15</a:t>
            </a:r>
            <a:r>
              <a:rPr lang="zh-CN" altLang="en-US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人，众多建筑被摧毁，</a:t>
            </a:r>
            <a:r>
              <a:rPr lang="en-US" altLang="zh-CN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80</a:t>
            </a:r>
            <a:r>
              <a:rPr lang="zh-CN" altLang="en-US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人下落不明。</a:t>
            </a:r>
            <a:endParaRPr lang="zh-CN" altLang="en-US" sz="2800" kern="0" dirty="0">
              <a:latin typeface="华文仿宋" panose="02010600040101010101" pitchFamily="2" charset="-122"/>
              <a:ea typeface="华文仿宋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838825" y="752475"/>
            <a:ext cx="3840163" cy="48196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</a:ln>
        </p:spPr>
        <p:txBody>
          <a:bodyPr>
            <a:spAutoFit/>
          </a:bodyPr>
          <a:lstStyle/>
          <a:p>
            <a:pPr fontAlgn="ctr">
              <a:lnSpc>
                <a:spcPct val="120000"/>
              </a:lnSpc>
            </a:pPr>
            <a:r>
              <a:rPr lang="en-US" altLang="zh-CN" sz="3200" u="sng">
                <a:solidFill>
                  <a:schemeClr val="tx2"/>
                </a:solidFill>
                <a:latin typeface="Bradley Hand ITC"/>
                <a:ea typeface="微软雅黑" panose="020B0503020204020204" charset="-122"/>
              </a:rPr>
              <a:t>In the flood accident, 15 people had been killed, and many</a:t>
            </a:r>
            <a:r>
              <a:rPr lang="zh-CN" altLang="zh-CN" sz="3200" u="sng">
                <a:solidFill>
                  <a:schemeClr val="tx2"/>
                </a:solidFill>
                <a:latin typeface="Bradley Hand ITC"/>
                <a:ea typeface="Monotype Corsiva"/>
                <a:cs typeface="Monotype Corsiva"/>
              </a:rPr>
              <a:t> </a:t>
            </a:r>
            <a:r>
              <a:rPr lang="en-US" altLang="zh-CN" sz="3200" u="sng">
                <a:solidFill>
                  <a:schemeClr val="tx2"/>
                </a:solidFill>
                <a:latin typeface="Bradley Hand ITC"/>
                <a:ea typeface="微软雅黑" panose="020B0503020204020204" charset="-122"/>
              </a:rPr>
              <a:t>buildings had been also destroyed by the flood. However, 80 people had still </a:t>
            </a:r>
            <a:endParaRPr lang="zh-CN" altLang="zh-CN" sz="3200" u="sng">
              <a:solidFill>
                <a:schemeClr val="tx2"/>
              </a:solidFill>
              <a:latin typeface="Bradley Hand ITC"/>
              <a:ea typeface="微软雅黑" panose="020B0503020204020204" charset="-122"/>
            </a:endParaRPr>
          </a:p>
          <a:p>
            <a:pPr fontAlgn="ctr">
              <a:lnSpc>
                <a:spcPct val="120000"/>
              </a:lnSpc>
            </a:pPr>
            <a:r>
              <a:rPr lang="en-US" altLang="zh-CN" sz="3200" u="sng">
                <a:solidFill>
                  <a:schemeClr val="tx2"/>
                </a:solidFill>
                <a:latin typeface="Bradley Hand ITC"/>
                <a:ea typeface="微软雅黑" panose="020B0503020204020204" charset="-122"/>
              </a:rPr>
              <a:t>Not found.</a:t>
            </a:r>
            <a:endParaRPr lang="zh-CN" altLang="zh-CN" sz="3200" u="sng">
              <a:solidFill>
                <a:schemeClr val="tx2"/>
              </a:solidFill>
              <a:latin typeface="Bradley Hand ITC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9163" y="2833688"/>
            <a:ext cx="3924300" cy="173196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zh-CN" altLang="en-US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本次地震中，伤亡人数总计达</a:t>
            </a:r>
            <a:r>
              <a:rPr lang="en-US" altLang="zh-CN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120</a:t>
            </a:r>
            <a:r>
              <a:rPr lang="zh-CN" altLang="en-US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人，多地道路被毁</a:t>
            </a:r>
            <a:r>
              <a:rPr lang="en-US" altLang="zh-CN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rPr>
              <a:t>.....</a:t>
            </a:r>
            <a:endParaRPr lang="zh-CN" altLang="en-US" sz="2800" kern="0" dirty="0">
              <a:latin typeface="华文仿宋" panose="02010600040101010101" pitchFamily="2" charset="-122"/>
              <a:ea typeface="华文仿宋" panose="0201060004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文本占位符 1"/>
          <p:cNvSpPr>
            <a:spLocks noGrp="1"/>
          </p:cNvSpPr>
          <p:nvPr>
            <p:ph type="body" sz="quarter" idx="10"/>
          </p:nvPr>
        </p:nvSpPr>
        <p:spPr bwMode="auto">
          <a:xfrm>
            <a:off x="931863" y="3114675"/>
            <a:ext cx="5786437" cy="822325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lang="en-US" altLang="zh-CN" smtClean="0">
                <a:solidFill>
                  <a:srgbClr val="FFFFFF"/>
                </a:solidFill>
              </a:rPr>
              <a:t>Part Four</a:t>
            </a:r>
            <a:endParaRPr kumimoji="1" lang="zh-CN" altLang="en-US" smtClean="0"/>
          </a:p>
        </p:txBody>
      </p:sp>
      <p:sp>
        <p:nvSpPr>
          <p:cNvPr id="77826" name="文本占位符 2"/>
          <p:cNvSpPr>
            <a:spLocks noGrp="1"/>
          </p:cNvSpPr>
          <p:nvPr>
            <p:ph type="body" sz="quarter" idx="11"/>
          </p:nvPr>
        </p:nvSpPr>
        <p:spPr bwMode="auto">
          <a:xfrm>
            <a:off x="939800" y="3937000"/>
            <a:ext cx="9132888" cy="822325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lang="en-US" altLang="zh-CN" sz="5400" smtClean="0">
                <a:solidFill>
                  <a:srgbClr val="FFFFFF"/>
                </a:solidFill>
              </a:rPr>
              <a:t>Summary &amp; Assignment</a:t>
            </a:r>
            <a:endParaRPr kumimoji="1" lang="zh-CN" altLang="en-US" sz="5400" smtClean="0"/>
          </a:p>
        </p:txBody>
      </p:sp>
      <p:cxnSp>
        <p:nvCxnSpPr>
          <p:cNvPr id="77827" name="直接连接符 3"/>
          <p:cNvCxnSpPr>
            <a:cxnSpLocks noChangeShapeType="1"/>
          </p:cNvCxnSpPr>
          <p:nvPr/>
        </p:nvCxnSpPr>
        <p:spPr bwMode="auto">
          <a:xfrm>
            <a:off x="854075" y="3189288"/>
            <a:ext cx="0" cy="1493837"/>
          </a:xfrm>
          <a:prstGeom prst="line">
            <a:avLst/>
          </a:prstGeom>
          <a:noFill/>
          <a:ln w="76200" algn="ctr">
            <a:solidFill>
              <a:srgbClr val="FFFFFF"/>
            </a:solidFill>
            <a:miter lim="800000"/>
          </a:ln>
        </p:spPr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73" name="组 8"/>
          <p:cNvGrpSpPr/>
          <p:nvPr/>
        </p:nvGrpSpPr>
        <p:grpSpPr bwMode="auto">
          <a:xfrm>
            <a:off x="4433888" y="1550988"/>
            <a:ext cx="3116262" cy="2892425"/>
            <a:chOff x="4537612" y="1551446"/>
            <a:chExt cx="3116776" cy="2892197"/>
          </a:xfrm>
        </p:grpSpPr>
        <p:grpSp>
          <p:nvGrpSpPr>
            <p:cNvPr id="79899" name="组 7"/>
            <p:cNvGrpSpPr/>
            <p:nvPr/>
          </p:nvGrpSpPr>
          <p:grpSpPr bwMode="auto">
            <a:xfrm>
              <a:off x="4537612" y="1551446"/>
              <a:ext cx="3116776" cy="2892197"/>
              <a:chOff x="4537612" y="1551446"/>
              <a:chExt cx="3116776" cy="2892197"/>
            </a:xfrm>
          </p:grpSpPr>
          <p:sp>
            <p:nvSpPr>
              <p:cNvPr id="61" name="等腰三角形 16"/>
              <p:cNvSpPr/>
              <p:nvPr/>
            </p:nvSpPr>
            <p:spPr>
              <a:xfrm flipH="1">
                <a:off x="4537612" y="1551446"/>
                <a:ext cx="3116776" cy="268742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cxnSp>
            <p:nvCxnSpPr>
              <p:cNvPr id="79902" name="直接连接符 17"/>
              <p:cNvCxnSpPr>
                <a:cxnSpLocks noChangeShapeType="1"/>
                <a:stCxn id="79904" idx="0"/>
              </p:cNvCxnSpPr>
              <p:nvPr/>
            </p:nvCxnSpPr>
            <p:spPr bwMode="auto">
              <a:xfrm rot="10296580" flipV="1">
                <a:off x="5966459" y="1560948"/>
                <a:ext cx="259082" cy="1756553"/>
              </a:xfrm>
              <a:prstGeom prst="line">
                <a:avLst/>
              </a:prstGeom>
              <a:noFill/>
              <a:ln w="76200" algn="ctr">
                <a:solidFill>
                  <a:schemeClr val="accent1"/>
                </a:solidFill>
                <a:miter lim="800000"/>
              </a:ln>
            </p:spPr>
          </p:cxnSp>
          <p:cxnSp>
            <p:nvCxnSpPr>
              <p:cNvPr id="79903" name="直接连接符 18"/>
              <p:cNvCxnSpPr>
                <a:cxnSpLocks noChangeShapeType="1"/>
              </p:cNvCxnSpPr>
              <p:nvPr/>
            </p:nvCxnSpPr>
            <p:spPr bwMode="auto">
              <a:xfrm flipV="1">
                <a:off x="4537612" y="3337833"/>
                <a:ext cx="1559695" cy="900491"/>
              </a:xfrm>
              <a:prstGeom prst="line">
                <a:avLst/>
              </a:prstGeom>
              <a:noFill/>
              <a:ln w="76200" algn="ctr">
                <a:solidFill>
                  <a:schemeClr val="accent1"/>
                </a:solidFill>
                <a:miter lim="800000"/>
              </a:ln>
            </p:spPr>
          </p:cxnSp>
          <p:cxnSp>
            <p:nvCxnSpPr>
              <p:cNvPr id="79904" name="直接连接符 19"/>
              <p:cNvCxnSpPr>
                <a:cxnSpLocks noChangeShapeType="1"/>
              </p:cNvCxnSpPr>
              <p:nvPr/>
            </p:nvCxnSpPr>
            <p:spPr bwMode="auto">
              <a:xfrm flipH="1" flipV="1">
                <a:off x="6090775" y="3335571"/>
                <a:ext cx="1563613" cy="902753"/>
              </a:xfrm>
              <a:prstGeom prst="line">
                <a:avLst/>
              </a:prstGeom>
              <a:noFill/>
              <a:ln w="76200" algn="ctr">
                <a:solidFill>
                  <a:schemeClr val="accent1"/>
                </a:solidFill>
                <a:miter lim="800000"/>
              </a:ln>
            </p:spPr>
          </p:cxnSp>
          <p:sp>
            <p:nvSpPr>
              <p:cNvPr id="59" name="等腰三角形 14"/>
              <p:cNvSpPr/>
              <p:nvPr/>
            </p:nvSpPr>
            <p:spPr>
              <a:xfrm flipH="1">
                <a:off x="5690327" y="3453121"/>
                <a:ext cx="811346" cy="246043"/>
              </a:xfrm>
              <a:prstGeom prst="triangl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等腰三角形 16"/>
              <p:cNvSpPr/>
              <p:nvPr/>
            </p:nvSpPr>
            <p:spPr>
              <a:xfrm rot="5400000" flipH="1">
                <a:off x="6082554" y="1862540"/>
                <a:ext cx="404780" cy="246104"/>
              </a:xfrm>
              <a:custGeom>
                <a:avLst/>
                <a:gdLst>
                  <a:gd name="connsiteX0" fmla="*/ 0 w 1485900"/>
                  <a:gd name="connsiteY0" fmla="*/ 451940 h 451940"/>
                  <a:gd name="connsiteX1" fmla="*/ 742950 w 1485900"/>
                  <a:gd name="connsiteY1" fmla="*/ 0 h 451940"/>
                  <a:gd name="connsiteX2" fmla="*/ 1485900 w 1485900"/>
                  <a:gd name="connsiteY2" fmla="*/ 451940 h 451940"/>
                  <a:gd name="connsiteX3" fmla="*/ 0 w 1485900"/>
                  <a:gd name="connsiteY3" fmla="*/ 451940 h 451940"/>
                  <a:gd name="connsiteX0-1" fmla="*/ 123324 w 742950"/>
                  <a:gd name="connsiteY0-2" fmla="*/ 432689 h 451940"/>
                  <a:gd name="connsiteX1-3" fmla="*/ 0 w 742950"/>
                  <a:gd name="connsiteY1-4" fmla="*/ 0 h 451940"/>
                  <a:gd name="connsiteX2-5" fmla="*/ 742950 w 742950"/>
                  <a:gd name="connsiteY2-6" fmla="*/ 451940 h 451940"/>
                  <a:gd name="connsiteX3-7" fmla="*/ 123324 w 742950"/>
                  <a:gd name="connsiteY3-8" fmla="*/ 432689 h 45194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742950" h="451940">
                    <a:moveTo>
                      <a:pt x="123324" y="432689"/>
                    </a:moveTo>
                    <a:lnTo>
                      <a:pt x="0" y="0"/>
                    </a:lnTo>
                    <a:lnTo>
                      <a:pt x="742950" y="451940"/>
                    </a:lnTo>
                    <a:lnTo>
                      <a:pt x="123324" y="43268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6" name="等腰三角形 16"/>
              <p:cNvSpPr/>
              <p:nvPr/>
            </p:nvSpPr>
            <p:spPr>
              <a:xfrm rot="10800000" flipH="1">
                <a:off x="4942491" y="2462599"/>
                <a:ext cx="2297492" cy="1981044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79900" name="文本框 73"/>
            <p:cNvSpPr txBox="1">
              <a:spLocks noChangeArrowheads="1"/>
            </p:cNvSpPr>
            <p:nvPr/>
          </p:nvSpPr>
          <p:spPr bwMode="auto">
            <a:xfrm>
              <a:off x="4758126" y="2580013"/>
              <a:ext cx="2570319" cy="1077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>
                  <a:solidFill>
                    <a:srgbClr val="262626"/>
                  </a:solidFill>
                  <a:latin typeface="微软雅黑" panose="020B0503020204020204" charset="-122"/>
                  <a:ea typeface="微软雅黑" panose="020B0503020204020204" charset="-122"/>
                </a:rPr>
                <a:t>The passive</a:t>
              </a:r>
              <a:endParaRPr lang="en-US" altLang="zh-CN" sz="3200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en-US" altLang="zh-CN" sz="3200" b="1">
                  <a:solidFill>
                    <a:srgbClr val="262626"/>
                  </a:solidFill>
                  <a:latin typeface="微软雅黑" panose="020B0503020204020204" charset="-122"/>
                  <a:ea typeface="微软雅黑" panose="020B0503020204020204" charset="-122"/>
                </a:rPr>
                <a:t> voice</a:t>
              </a:r>
              <a:endParaRPr lang="zh-CN" altLang="en-US" sz="3200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9874" name="组 109"/>
          <p:cNvGrpSpPr/>
          <p:nvPr/>
        </p:nvGrpSpPr>
        <p:grpSpPr bwMode="auto">
          <a:xfrm>
            <a:off x="361950" y="1550988"/>
            <a:ext cx="3117850" cy="2892425"/>
            <a:chOff x="4537612" y="1551446"/>
            <a:chExt cx="3116776" cy="2892197"/>
          </a:xfrm>
        </p:grpSpPr>
        <p:grpSp>
          <p:nvGrpSpPr>
            <p:cNvPr id="79890" name="组 110"/>
            <p:cNvGrpSpPr/>
            <p:nvPr/>
          </p:nvGrpSpPr>
          <p:grpSpPr bwMode="auto">
            <a:xfrm>
              <a:off x="4537612" y="1551446"/>
              <a:ext cx="3116776" cy="2892197"/>
              <a:chOff x="4537612" y="1551446"/>
              <a:chExt cx="3116776" cy="2892197"/>
            </a:xfrm>
          </p:grpSpPr>
          <p:sp>
            <p:nvSpPr>
              <p:cNvPr id="113" name="等腰三角形 16"/>
              <p:cNvSpPr/>
              <p:nvPr/>
            </p:nvSpPr>
            <p:spPr>
              <a:xfrm flipH="1">
                <a:off x="4537612" y="1551446"/>
                <a:ext cx="3116776" cy="268742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cxnSp>
            <p:nvCxnSpPr>
              <p:cNvPr id="79893" name="直接连接符 17"/>
              <p:cNvCxnSpPr>
                <a:cxnSpLocks noChangeShapeType="1"/>
              </p:cNvCxnSpPr>
              <p:nvPr/>
            </p:nvCxnSpPr>
            <p:spPr bwMode="auto">
              <a:xfrm rot="10296580" flipV="1">
                <a:off x="5966459" y="1560948"/>
                <a:ext cx="259082" cy="1756553"/>
              </a:xfrm>
              <a:prstGeom prst="line">
                <a:avLst/>
              </a:prstGeom>
              <a:noFill/>
              <a:ln w="76200" algn="ctr">
                <a:solidFill>
                  <a:schemeClr val="accent1"/>
                </a:solidFill>
                <a:miter lim="800000"/>
              </a:ln>
            </p:spPr>
          </p:cxnSp>
          <p:cxnSp>
            <p:nvCxnSpPr>
              <p:cNvPr id="79894" name="直接连接符 18"/>
              <p:cNvCxnSpPr>
                <a:cxnSpLocks noChangeShapeType="1"/>
              </p:cNvCxnSpPr>
              <p:nvPr/>
            </p:nvCxnSpPr>
            <p:spPr bwMode="auto">
              <a:xfrm flipV="1">
                <a:off x="4537612" y="3337833"/>
                <a:ext cx="1559695" cy="900491"/>
              </a:xfrm>
              <a:prstGeom prst="line">
                <a:avLst/>
              </a:prstGeom>
              <a:noFill/>
              <a:ln w="76200" algn="ctr">
                <a:solidFill>
                  <a:schemeClr val="accent1"/>
                </a:solidFill>
                <a:miter lim="800000"/>
              </a:ln>
            </p:spPr>
          </p:cxnSp>
          <p:cxnSp>
            <p:nvCxnSpPr>
              <p:cNvPr id="79895" name="直接连接符 19"/>
              <p:cNvCxnSpPr>
                <a:cxnSpLocks noChangeShapeType="1"/>
              </p:cNvCxnSpPr>
              <p:nvPr/>
            </p:nvCxnSpPr>
            <p:spPr bwMode="auto">
              <a:xfrm flipH="1" flipV="1">
                <a:off x="6090775" y="3335571"/>
                <a:ext cx="1563613" cy="902753"/>
              </a:xfrm>
              <a:prstGeom prst="line">
                <a:avLst/>
              </a:prstGeom>
              <a:noFill/>
              <a:ln w="76200" algn="ctr">
                <a:solidFill>
                  <a:schemeClr val="accent1"/>
                </a:solidFill>
                <a:miter lim="800000"/>
              </a:ln>
            </p:spPr>
          </p:cxnSp>
          <p:sp>
            <p:nvSpPr>
              <p:cNvPr id="117" name="等腰三角形 14"/>
              <p:cNvSpPr/>
              <p:nvPr/>
            </p:nvSpPr>
            <p:spPr>
              <a:xfrm flipH="1">
                <a:off x="5689740" y="3453121"/>
                <a:ext cx="812520" cy="246043"/>
              </a:xfrm>
              <a:prstGeom prst="triangl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8" name="等腰三角形 16"/>
              <p:cNvSpPr/>
              <p:nvPr/>
            </p:nvSpPr>
            <p:spPr>
              <a:xfrm rot="5400000" flipH="1">
                <a:off x="6083252" y="1862603"/>
                <a:ext cx="404780" cy="245978"/>
              </a:xfrm>
              <a:custGeom>
                <a:avLst/>
                <a:gdLst>
                  <a:gd name="connsiteX0" fmla="*/ 0 w 1485900"/>
                  <a:gd name="connsiteY0" fmla="*/ 451940 h 451940"/>
                  <a:gd name="connsiteX1" fmla="*/ 742950 w 1485900"/>
                  <a:gd name="connsiteY1" fmla="*/ 0 h 451940"/>
                  <a:gd name="connsiteX2" fmla="*/ 1485900 w 1485900"/>
                  <a:gd name="connsiteY2" fmla="*/ 451940 h 451940"/>
                  <a:gd name="connsiteX3" fmla="*/ 0 w 1485900"/>
                  <a:gd name="connsiteY3" fmla="*/ 451940 h 451940"/>
                  <a:gd name="connsiteX0-1" fmla="*/ 123324 w 742950"/>
                  <a:gd name="connsiteY0-2" fmla="*/ 432689 h 451940"/>
                  <a:gd name="connsiteX1-3" fmla="*/ 0 w 742950"/>
                  <a:gd name="connsiteY1-4" fmla="*/ 0 h 451940"/>
                  <a:gd name="connsiteX2-5" fmla="*/ 742950 w 742950"/>
                  <a:gd name="connsiteY2-6" fmla="*/ 451940 h 451940"/>
                  <a:gd name="connsiteX3-7" fmla="*/ 123324 w 742950"/>
                  <a:gd name="connsiteY3-8" fmla="*/ 432689 h 45194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742950" h="451940">
                    <a:moveTo>
                      <a:pt x="123324" y="432689"/>
                    </a:moveTo>
                    <a:lnTo>
                      <a:pt x="0" y="0"/>
                    </a:lnTo>
                    <a:lnTo>
                      <a:pt x="742950" y="451940"/>
                    </a:lnTo>
                    <a:lnTo>
                      <a:pt x="123324" y="43268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9" name="等腰三角形 16"/>
              <p:cNvSpPr/>
              <p:nvPr/>
            </p:nvSpPr>
            <p:spPr>
              <a:xfrm rot="10800000" flipH="1">
                <a:off x="4942286" y="2462599"/>
                <a:ext cx="2297908" cy="1981044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79891" name="文本框 111"/>
            <p:cNvSpPr txBox="1">
              <a:spLocks noChangeArrowheads="1"/>
            </p:cNvSpPr>
            <p:nvPr/>
          </p:nvSpPr>
          <p:spPr bwMode="auto">
            <a:xfrm>
              <a:off x="5062803" y="2565546"/>
              <a:ext cx="2066591" cy="1077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>
                  <a:solidFill>
                    <a:srgbClr val="262626"/>
                  </a:solidFill>
                  <a:latin typeface="微软雅黑" panose="020B0503020204020204" charset="-122"/>
                  <a:ea typeface="微软雅黑" panose="020B0503020204020204" charset="-122"/>
                </a:rPr>
                <a:t>The past </a:t>
              </a:r>
              <a:endParaRPr lang="en-US" altLang="zh-CN" sz="3200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en-US" altLang="zh-CN" sz="3200" b="1">
                  <a:solidFill>
                    <a:srgbClr val="262626"/>
                  </a:solidFill>
                  <a:latin typeface="微软雅黑" panose="020B0503020204020204" charset="-122"/>
                  <a:ea typeface="微软雅黑" panose="020B0503020204020204" charset="-122"/>
                </a:rPr>
                <a:t>perfect</a:t>
              </a:r>
              <a:endParaRPr lang="zh-CN" altLang="en-US" sz="3200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9875" name="组 122"/>
          <p:cNvGrpSpPr/>
          <p:nvPr/>
        </p:nvGrpSpPr>
        <p:grpSpPr bwMode="auto">
          <a:xfrm>
            <a:off x="8605838" y="1550988"/>
            <a:ext cx="3116262" cy="2892425"/>
            <a:chOff x="4537612" y="1551446"/>
            <a:chExt cx="3116776" cy="2892197"/>
          </a:xfrm>
        </p:grpSpPr>
        <p:grpSp>
          <p:nvGrpSpPr>
            <p:cNvPr id="79881" name="组 123"/>
            <p:cNvGrpSpPr/>
            <p:nvPr/>
          </p:nvGrpSpPr>
          <p:grpSpPr bwMode="auto">
            <a:xfrm>
              <a:off x="4537612" y="1551446"/>
              <a:ext cx="3116776" cy="2892197"/>
              <a:chOff x="4537612" y="1551446"/>
              <a:chExt cx="3116776" cy="2892197"/>
            </a:xfrm>
          </p:grpSpPr>
          <p:sp>
            <p:nvSpPr>
              <p:cNvPr id="126" name="等腰三角形 16"/>
              <p:cNvSpPr/>
              <p:nvPr/>
            </p:nvSpPr>
            <p:spPr>
              <a:xfrm flipH="1">
                <a:off x="4537612" y="1551446"/>
                <a:ext cx="3116776" cy="268742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571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cxnSp>
            <p:nvCxnSpPr>
              <p:cNvPr id="79884" name="直接连接符 17"/>
              <p:cNvCxnSpPr>
                <a:cxnSpLocks noChangeShapeType="1"/>
              </p:cNvCxnSpPr>
              <p:nvPr/>
            </p:nvCxnSpPr>
            <p:spPr bwMode="auto">
              <a:xfrm rot="10296580" flipV="1">
                <a:off x="5966459" y="1560948"/>
                <a:ext cx="259082" cy="1756553"/>
              </a:xfrm>
              <a:prstGeom prst="line">
                <a:avLst/>
              </a:prstGeom>
              <a:noFill/>
              <a:ln w="76200" algn="ctr">
                <a:solidFill>
                  <a:schemeClr val="accent1"/>
                </a:solidFill>
                <a:miter lim="800000"/>
              </a:ln>
            </p:spPr>
          </p:cxnSp>
          <p:cxnSp>
            <p:nvCxnSpPr>
              <p:cNvPr id="79885" name="直接连接符 18"/>
              <p:cNvCxnSpPr>
                <a:cxnSpLocks noChangeShapeType="1"/>
              </p:cNvCxnSpPr>
              <p:nvPr/>
            </p:nvCxnSpPr>
            <p:spPr bwMode="auto">
              <a:xfrm flipV="1">
                <a:off x="4537612" y="3337833"/>
                <a:ext cx="1559695" cy="900491"/>
              </a:xfrm>
              <a:prstGeom prst="line">
                <a:avLst/>
              </a:prstGeom>
              <a:noFill/>
              <a:ln w="76200" algn="ctr">
                <a:solidFill>
                  <a:schemeClr val="accent1"/>
                </a:solidFill>
                <a:miter lim="800000"/>
              </a:ln>
            </p:spPr>
          </p:cxnSp>
          <p:cxnSp>
            <p:nvCxnSpPr>
              <p:cNvPr id="79886" name="直接连接符 19"/>
              <p:cNvCxnSpPr>
                <a:cxnSpLocks noChangeShapeType="1"/>
              </p:cNvCxnSpPr>
              <p:nvPr/>
            </p:nvCxnSpPr>
            <p:spPr bwMode="auto">
              <a:xfrm flipH="1" flipV="1">
                <a:off x="6090775" y="3335571"/>
                <a:ext cx="1563613" cy="902753"/>
              </a:xfrm>
              <a:prstGeom prst="line">
                <a:avLst/>
              </a:prstGeom>
              <a:noFill/>
              <a:ln w="76200" algn="ctr">
                <a:solidFill>
                  <a:schemeClr val="accent1"/>
                </a:solidFill>
                <a:miter lim="800000"/>
              </a:ln>
            </p:spPr>
          </p:cxnSp>
          <p:sp>
            <p:nvSpPr>
              <p:cNvPr id="130" name="等腰三角形 14"/>
              <p:cNvSpPr/>
              <p:nvPr/>
            </p:nvSpPr>
            <p:spPr>
              <a:xfrm flipH="1">
                <a:off x="5690327" y="3453121"/>
                <a:ext cx="811346" cy="246043"/>
              </a:xfrm>
              <a:prstGeom prst="triangl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31" name="等腰三角形 16"/>
              <p:cNvSpPr/>
              <p:nvPr/>
            </p:nvSpPr>
            <p:spPr>
              <a:xfrm rot="5400000" flipH="1">
                <a:off x="6082554" y="1862540"/>
                <a:ext cx="404780" cy="246104"/>
              </a:xfrm>
              <a:custGeom>
                <a:avLst/>
                <a:gdLst>
                  <a:gd name="connsiteX0" fmla="*/ 0 w 1485900"/>
                  <a:gd name="connsiteY0" fmla="*/ 451940 h 451940"/>
                  <a:gd name="connsiteX1" fmla="*/ 742950 w 1485900"/>
                  <a:gd name="connsiteY1" fmla="*/ 0 h 451940"/>
                  <a:gd name="connsiteX2" fmla="*/ 1485900 w 1485900"/>
                  <a:gd name="connsiteY2" fmla="*/ 451940 h 451940"/>
                  <a:gd name="connsiteX3" fmla="*/ 0 w 1485900"/>
                  <a:gd name="connsiteY3" fmla="*/ 451940 h 451940"/>
                  <a:gd name="connsiteX0-1" fmla="*/ 123324 w 742950"/>
                  <a:gd name="connsiteY0-2" fmla="*/ 432689 h 451940"/>
                  <a:gd name="connsiteX1-3" fmla="*/ 0 w 742950"/>
                  <a:gd name="connsiteY1-4" fmla="*/ 0 h 451940"/>
                  <a:gd name="connsiteX2-5" fmla="*/ 742950 w 742950"/>
                  <a:gd name="connsiteY2-6" fmla="*/ 451940 h 451940"/>
                  <a:gd name="connsiteX3-7" fmla="*/ 123324 w 742950"/>
                  <a:gd name="connsiteY3-8" fmla="*/ 432689 h 45194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742950" h="451940">
                    <a:moveTo>
                      <a:pt x="123324" y="432689"/>
                    </a:moveTo>
                    <a:lnTo>
                      <a:pt x="0" y="0"/>
                    </a:lnTo>
                    <a:lnTo>
                      <a:pt x="742950" y="451940"/>
                    </a:lnTo>
                    <a:lnTo>
                      <a:pt x="123324" y="43268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32" name="等腰三角形 16"/>
              <p:cNvSpPr/>
              <p:nvPr/>
            </p:nvSpPr>
            <p:spPr>
              <a:xfrm rot="10800000" flipH="1">
                <a:off x="4942491" y="2462599"/>
                <a:ext cx="2297492" cy="1981044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79882" name="文本框 124"/>
            <p:cNvSpPr txBox="1">
              <a:spLocks noChangeArrowheads="1"/>
            </p:cNvSpPr>
            <p:nvPr/>
          </p:nvSpPr>
          <p:spPr bwMode="auto">
            <a:xfrm>
              <a:off x="5064012" y="2412927"/>
              <a:ext cx="2066591" cy="15696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>
                  <a:solidFill>
                    <a:srgbClr val="262626"/>
                  </a:solidFill>
                  <a:latin typeface="微软雅黑" panose="020B0503020204020204" charset="-122"/>
                  <a:ea typeface="微软雅黑" panose="020B0503020204020204" charset="-122"/>
                </a:rPr>
                <a:t>The past </a:t>
              </a:r>
              <a:endParaRPr lang="en-US" altLang="zh-CN" sz="3200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en-US" altLang="zh-CN" sz="3200" b="1">
                  <a:solidFill>
                    <a:srgbClr val="262626"/>
                  </a:solidFill>
                  <a:latin typeface="微软雅黑" panose="020B0503020204020204" charset="-122"/>
                  <a:ea typeface="微软雅黑" panose="020B0503020204020204" charset="-122"/>
                </a:rPr>
                <a:t>perfect </a:t>
              </a:r>
              <a:endParaRPr lang="en-US" altLang="zh-CN" sz="3200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en-US" altLang="zh-CN" sz="3200" b="1">
                  <a:solidFill>
                    <a:srgbClr val="262626"/>
                  </a:solidFill>
                  <a:latin typeface="微软雅黑" panose="020B0503020204020204" charset="-122"/>
                  <a:ea typeface="微软雅黑" panose="020B0503020204020204" charset="-122"/>
                </a:rPr>
                <a:t>passive</a:t>
              </a:r>
              <a:endParaRPr lang="zh-CN" altLang="en-US" sz="3200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7104063" y="909638"/>
            <a:ext cx="2027237" cy="3808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20000" b="1" kern="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  <a:sym typeface="+mn-lt"/>
              </a:rPr>
              <a:t>=</a:t>
            </a:r>
            <a:endParaRPr lang="zh-CN" altLang="en-US" sz="20000" b="1" kern="0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63850" y="779463"/>
            <a:ext cx="2066925" cy="3806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20000" b="1" kern="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  <a:sym typeface="+mn-lt"/>
              </a:rPr>
              <a:t>+</a:t>
            </a:r>
            <a:endParaRPr lang="zh-CN" altLang="en-US" sz="20000" b="1" kern="0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  <a:sym typeface="+mn-lt"/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0" y="4818063"/>
            <a:ext cx="3151188" cy="1584325"/>
          </a:xfrm>
          <a:prstGeom prst="wedgeRoundRectCallout">
            <a:avLst>
              <a:gd name="adj1" fmla="val -6994"/>
              <a:gd name="adj2" fmla="val -83980"/>
              <a:gd name="adj3" fmla="val 16667"/>
            </a:avLst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sz="4400">
                <a:solidFill>
                  <a:schemeClr val="tx2"/>
                </a:solidFill>
                <a:latin typeface="Segoe UI Black" panose="020B0A02040204020203"/>
                <a:ea typeface="Segoe UI Black" panose="020B0A02040204020203"/>
                <a:cs typeface="Segoe UI Black" panose="020B0A02040204020203"/>
              </a:rPr>
              <a:t>Had done</a:t>
            </a:r>
            <a:endParaRPr lang="zh-CN" altLang="en-US" sz="4400">
              <a:solidFill>
                <a:schemeClr val="tx2"/>
              </a:solidFill>
              <a:latin typeface="Segoe UI Black" panose="020B0A02040204020203"/>
              <a:ea typeface="Segoe UI Black" panose="020B0A02040204020203"/>
              <a:cs typeface="Segoe UI Black" panose="020B0A02040204020203"/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8605838" y="4816475"/>
            <a:ext cx="3378200" cy="1717675"/>
          </a:xfrm>
          <a:prstGeom prst="wedgeRoundRectCallout">
            <a:avLst>
              <a:gd name="adj1" fmla="val 6648"/>
              <a:gd name="adj2" fmla="val -83253"/>
              <a:gd name="adj3" fmla="val 16667"/>
            </a:avLst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tx2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Had been done</a:t>
            </a:r>
            <a:endParaRPr lang="zh-CN" altLang="en-US" sz="4400" dirty="0">
              <a:solidFill>
                <a:schemeClr val="tx2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79880" name="文本框 37"/>
          <p:cNvSpPr txBox="1">
            <a:spLocks noChangeArrowheads="1"/>
          </p:cNvSpPr>
          <p:nvPr/>
        </p:nvSpPr>
        <p:spPr bwMode="auto">
          <a:xfrm>
            <a:off x="654050" y="360363"/>
            <a:ext cx="1808163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Summary</a:t>
            </a:r>
            <a:endParaRPr lang="en-US" altLang="zh-CN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 形 20"/>
          <p:cNvSpPr/>
          <p:nvPr/>
        </p:nvSpPr>
        <p:spPr>
          <a:xfrm rot="2686645">
            <a:off x="4408488" y="2078038"/>
            <a:ext cx="1820862" cy="1838325"/>
          </a:xfrm>
          <a:prstGeom prst="corner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00" kern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2" name="L 形 21"/>
          <p:cNvSpPr/>
          <p:nvPr/>
        </p:nvSpPr>
        <p:spPr>
          <a:xfrm rot="8086645">
            <a:off x="5953126" y="2082800"/>
            <a:ext cx="1808162" cy="1773237"/>
          </a:xfrm>
          <a:prstGeom prst="corner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00" kern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3" name="L 形 22"/>
          <p:cNvSpPr/>
          <p:nvPr/>
        </p:nvSpPr>
        <p:spPr>
          <a:xfrm rot="13486645">
            <a:off x="5967413" y="3603625"/>
            <a:ext cx="1820862" cy="1819275"/>
          </a:xfrm>
          <a:prstGeom prst="corner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00" kern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4" name="L 形 23"/>
          <p:cNvSpPr/>
          <p:nvPr/>
        </p:nvSpPr>
        <p:spPr>
          <a:xfrm rot="18886645">
            <a:off x="4440238" y="3641725"/>
            <a:ext cx="1819275" cy="1819275"/>
          </a:xfrm>
          <a:prstGeom prst="corner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00" kern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1925" name="文本框 24"/>
          <p:cNvSpPr txBox="1">
            <a:spLocks noChangeArrowheads="1"/>
          </p:cNvSpPr>
          <p:nvPr/>
        </p:nvSpPr>
        <p:spPr bwMode="auto">
          <a:xfrm>
            <a:off x="4648200" y="2581275"/>
            <a:ext cx="565150" cy="830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4800" b="1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sz="4800" b="1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926" name="文本框 25"/>
          <p:cNvSpPr txBox="1">
            <a:spLocks noChangeArrowheads="1"/>
          </p:cNvSpPr>
          <p:nvPr/>
        </p:nvSpPr>
        <p:spPr bwMode="auto">
          <a:xfrm>
            <a:off x="5145088" y="4629150"/>
            <a:ext cx="563562" cy="831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4800" b="1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zh-CN" altLang="en-US" sz="4800" b="1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927" name="文本框 26"/>
          <p:cNvSpPr txBox="1">
            <a:spLocks noChangeArrowheads="1"/>
          </p:cNvSpPr>
          <p:nvPr/>
        </p:nvSpPr>
        <p:spPr bwMode="auto">
          <a:xfrm>
            <a:off x="7043738" y="4106863"/>
            <a:ext cx="565150" cy="831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4800" b="1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altLang="en-US" sz="4800" b="1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928" name="文本框 27"/>
          <p:cNvSpPr txBox="1">
            <a:spLocks noChangeArrowheads="1"/>
          </p:cNvSpPr>
          <p:nvPr/>
        </p:nvSpPr>
        <p:spPr bwMode="auto">
          <a:xfrm>
            <a:off x="6619875" y="2112963"/>
            <a:ext cx="565150" cy="831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4800" b="1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altLang="en-US" sz="4800" b="1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3263" y="1550988"/>
            <a:ext cx="340995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dirty="0">
                <a:latin typeface="Baskerville Old Face" panose="02020602080505020303" pitchFamily="18" charset="0"/>
                <a:ea typeface="+mn-ea"/>
                <a:cs typeface="+mn-cs"/>
              </a:rPr>
              <a:t>Finish </a:t>
            </a:r>
            <a:r>
              <a:rPr lang="en-US" altLang="zh-CN" sz="3200" dirty="0">
                <a:latin typeface="Baskerville Old Face" panose="02020602080505020303" pitchFamily="18" charset="0"/>
                <a:ea typeface="+mn-ea"/>
                <a:cs typeface="+mn-cs"/>
              </a:rPr>
              <a:t>the rest of the </a:t>
            </a:r>
            <a:r>
              <a:rPr lang="en-US" altLang="zh-CN" sz="3200" dirty="0">
                <a:latin typeface="Baskerville Old Face" panose="02020602080505020303" pitchFamily="18" charset="0"/>
                <a:ea typeface="+mn-ea"/>
                <a:cs typeface="+mn-cs"/>
              </a:rPr>
              <a:t>exercises in the textbook. (P24</a:t>
            </a:r>
            <a:r>
              <a:rPr lang="zh-CN" altLang="en-US" sz="3200" dirty="0">
                <a:latin typeface="Baskerville Old Face" panose="02020602080505020303" pitchFamily="18" charset="0"/>
                <a:ea typeface="+mn-ea"/>
                <a:cs typeface="+mn-cs"/>
              </a:rPr>
              <a:t>）</a:t>
            </a:r>
            <a:endParaRPr lang="zh-CN" altLang="en-US" sz="3200" kern="0" dirty="0">
              <a:latin typeface="Baskerville Old Face" panose="02020602080505020303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383588" y="1620838"/>
            <a:ext cx="340995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dirty="0">
                <a:latin typeface="Baskerville Old Face" panose="02020602080505020303" pitchFamily="18" charset="0"/>
                <a:ea typeface="+mn-ea"/>
                <a:cs typeface="+mn-cs"/>
              </a:rPr>
              <a:t>Review the knowledge what we’ve learned today.</a:t>
            </a:r>
            <a:endParaRPr lang="zh-CN" altLang="en-US" sz="3200" kern="0" dirty="0">
              <a:latin typeface="Baskerville Old Face" panose="02020602080505020303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383588" y="4121150"/>
            <a:ext cx="3722687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dirty="0">
                <a:latin typeface="Baskerville Old Face" panose="02020602080505020303" pitchFamily="18" charset="0"/>
                <a:ea typeface="+mn-ea"/>
                <a:cs typeface="+mn-cs"/>
              </a:rPr>
              <a:t>Preview the listening and vocabulary, grammar 2.</a:t>
            </a:r>
            <a:endParaRPr lang="zh-CN" altLang="en-US" sz="3200" kern="0" dirty="0">
              <a:latin typeface="Baskerville Old Face" panose="02020602080505020303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92113" y="4121150"/>
            <a:ext cx="3716337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dirty="0">
                <a:latin typeface="Baskerville Old Face" panose="02020602080505020303" pitchFamily="18" charset="0"/>
                <a:ea typeface="+mn-ea"/>
                <a:cs typeface="+mn-cs"/>
              </a:rPr>
              <a:t>Ignore it</a:t>
            </a:r>
            <a:r>
              <a:rPr lang="en-US" altLang="zh-CN" sz="3200" dirty="0">
                <a:latin typeface="Baskerville Old Face" panose="02020602080505020303" pitchFamily="18" charset="0"/>
                <a:ea typeface="+mn-ea"/>
                <a:cs typeface="+mn-cs"/>
              </a:rPr>
              <a:t>. </a:t>
            </a:r>
            <a:r>
              <a:rPr lang="en-US" altLang="zh-CN" sz="3200" dirty="0">
                <a:latin typeface="Baskerville Old Face" panose="02020602080505020303" pitchFamily="18" charset="0"/>
                <a:ea typeface="+mn-ea"/>
                <a:cs typeface="+mn-cs"/>
              </a:rPr>
              <a:t>Just obsessive-compulsive </a:t>
            </a:r>
            <a:r>
              <a:rPr lang="en-US" altLang="zh-CN" sz="3200" dirty="0">
                <a:latin typeface="Baskerville Old Face" panose="02020602080505020303" pitchFamily="18" charset="0"/>
                <a:ea typeface="+mn-ea"/>
                <a:cs typeface="+mn-cs"/>
              </a:rPr>
              <a:t>disorder (OCD</a:t>
            </a:r>
            <a:r>
              <a:rPr lang="en-US" altLang="zh-CN" sz="3200" dirty="0">
                <a:latin typeface="Baskerville Old Face" panose="02020602080505020303" pitchFamily="18" charset="0"/>
                <a:ea typeface="+mn-ea"/>
                <a:cs typeface="+mn-cs"/>
              </a:rPr>
              <a:t>). </a:t>
            </a:r>
            <a:endParaRPr lang="zh-CN" altLang="en-US" sz="3200" kern="0" dirty="0">
              <a:latin typeface="Baskerville Old Face" panose="02020602080505020303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1933" name="文本框 14"/>
          <p:cNvSpPr txBox="1">
            <a:spLocks noChangeArrowheads="1"/>
          </p:cNvSpPr>
          <p:nvPr/>
        </p:nvSpPr>
        <p:spPr bwMode="auto">
          <a:xfrm>
            <a:off x="654050" y="360363"/>
            <a:ext cx="2089150" cy="692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3000" b="1">
                <a:solidFill>
                  <a:schemeClr val="accent1"/>
                </a:solidFill>
                <a:latin typeface="Cambria Math" panose="02040503050406030204" pitchFamily="18" charset="0"/>
                <a:ea typeface="微软雅黑" panose="020B0503020204020204" charset="-122"/>
              </a:rPr>
              <a:t>Assignment </a:t>
            </a:r>
            <a:endParaRPr lang="en-US" altLang="zh-CN" sz="3000" b="1">
              <a:solidFill>
                <a:schemeClr val="accent1"/>
              </a:solidFill>
              <a:latin typeface="Cambria Math" panose="020405030504060302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5" grpId="0"/>
      <p:bldP spid="37" grpId="0"/>
      <p:bldP spid="39" grpId="0"/>
      <p:bldP spid="4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文本占位符 1"/>
          <p:cNvSpPr>
            <a:spLocks noGrp="1"/>
          </p:cNvSpPr>
          <p:nvPr>
            <p:ph type="body" sz="quarter" idx="10"/>
          </p:nvPr>
        </p:nvSpPr>
        <p:spPr bwMode="auto">
          <a:xfrm>
            <a:off x="3203575" y="2701925"/>
            <a:ext cx="5784850" cy="1231900"/>
          </a:xfrm>
          <a:noFill/>
          <a:ln>
            <a:miter lim="800000"/>
          </a:ln>
        </p:spPr>
        <p:txBody>
          <a:bodyPr vert="horz" wrap="square" lIns="91440" tIns="45720" rIns="91440" bIns="45720" numCol="1" anchorCtr="0" compatLnSpc="1"/>
          <a:lstStyle/>
          <a:p>
            <a:r>
              <a:rPr lang="en-US" altLang="zh-CN" smtClean="0">
                <a:solidFill>
                  <a:srgbClr val="262626"/>
                </a:solidFill>
              </a:rPr>
              <a:t>THANK YOU </a:t>
            </a:r>
            <a:endParaRPr lang="en-US" altLang="zh-CN" smtClean="0">
              <a:solidFill>
                <a:srgbClr val="262626"/>
              </a:solidFill>
            </a:endParaRPr>
          </a:p>
          <a:p>
            <a:r>
              <a:rPr lang="en-US" altLang="zh-CN" smtClean="0">
                <a:solidFill>
                  <a:srgbClr val="262626"/>
                </a:solidFill>
              </a:rPr>
              <a:t>FOR WATCHING</a:t>
            </a:r>
            <a:endParaRPr lang="en-US" altLang="zh-CN" smtClean="0">
              <a:solidFill>
                <a:srgbClr val="262626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 bwMode="auto">
          <a:xfrm>
            <a:off x="2724150" y="3798888"/>
            <a:ext cx="7516813" cy="2089150"/>
            <a:chOff x="2723832" y="3798277"/>
            <a:chExt cx="7517448" cy="2089803"/>
          </a:xfrm>
        </p:grpSpPr>
        <p:sp>
          <p:nvSpPr>
            <p:cNvPr id="3" name="文本框 2"/>
            <p:cNvSpPr txBox="1"/>
            <p:nvPr/>
          </p:nvSpPr>
          <p:spPr>
            <a:xfrm>
              <a:off x="2723832" y="3798277"/>
              <a:ext cx="7517448" cy="20898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schemeClr val="bg2">
                      <a:lumMod val="50000"/>
                    </a:schemeClr>
                  </a:solidFill>
                  <a:latin typeface="Bradley Hand ITC" panose="03070402050302030203" pitchFamily="66" charset="0"/>
                  <a:ea typeface="微软雅黑" panose="020B0503020204020204" charset="-122"/>
                  <a:cs typeface="Arabic Typesetting" panose="03020402040406030203" pitchFamily="66" charset="-78"/>
                  <a:sym typeface="+mn-lt"/>
                </a:rPr>
                <a:t>E.g</a:t>
              </a:r>
              <a:r>
                <a:rPr lang="en-US" altLang="zh-CN" sz="3200" b="1" kern="0" dirty="0">
                  <a:solidFill>
                    <a:schemeClr val="bg2">
                      <a:lumMod val="50000"/>
                    </a:schemeClr>
                  </a:solidFill>
                  <a:latin typeface="Bradley Hand ITC" panose="03070402050302030203" pitchFamily="66" charset="0"/>
                  <a:ea typeface="微软雅黑" panose="020B0503020204020204" charset="-122"/>
                  <a:cs typeface="Arabic Typesetting" panose="03020402040406030203" pitchFamily="66" charset="-78"/>
                  <a:sym typeface="+mn-lt"/>
                </a:rPr>
                <a:t>. </a:t>
              </a:r>
              <a:r>
                <a:rPr lang="en-US" altLang="zh-CN" sz="3200" b="1" kern="0" dirty="0">
                  <a:latin typeface="Bradley Hand ITC" panose="03070402050302030203" pitchFamily="66" charset="0"/>
                  <a:ea typeface="微软雅黑" panose="020B0503020204020204" charset="-122"/>
                  <a:cs typeface="+mn-ea"/>
                  <a:sym typeface="+mn-lt"/>
                </a:rPr>
                <a:t>He heard that the tickets                      </a:t>
              </a:r>
              <a:r>
                <a:rPr lang="en-US" altLang="zh-CN" sz="3200" b="1" kern="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Bradley Hand ITC" panose="03070402050302030203" pitchFamily="66" charset="0"/>
                  <a:ea typeface="微软雅黑" panose="020B0503020204020204" charset="-122"/>
                  <a:cs typeface="+mn-ea"/>
                  <a:sym typeface="+mn-lt"/>
                </a:rPr>
                <a:t>been sold out</a:t>
              </a:r>
              <a:r>
                <a:rPr lang="en-US" altLang="zh-CN" sz="3200" b="1" kern="0" dirty="0">
                  <a:latin typeface="Bradley Hand ITC" panose="03070402050302030203" pitchFamily="66" charset="0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zh-CN" altLang="en-US" sz="3200" b="1" kern="0" dirty="0">
                  <a:latin typeface="Bradley Hand ITC" panose="03070402050302030203" pitchFamily="66" charset="0"/>
                  <a:ea typeface="微软雅黑" panose="020B0503020204020204" charset="-122"/>
                  <a:cs typeface="+mn-ea"/>
                  <a:sym typeface="+mn-lt"/>
                </a:rPr>
                <a:t>           （</a:t>
              </a:r>
              <a:r>
                <a:rPr lang="en-US" altLang="zh-CN" sz="3200" b="1" kern="0" dirty="0">
                  <a:latin typeface="Bradley Hand ITC" panose="03070402050302030203" pitchFamily="66" charset="0"/>
                  <a:ea typeface="微软雅黑" panose="020B0503020204020204" charset="-122"/>
                  <a:cs typeface="+mn-ea"/>
                  <a:sym typeface="+mn-lt"/>
                </a:rPr>
                <a:t>sell out</a:t>
              </a:r>
              <a:r>
                <a:rPr lang="zh-CN" altLang="en-US" sz="3200" b="1" kern="0" dirty="0">
                  <a:latin typeface="Bradley Hand ITC" panose="03070402050302030203" pitchFamily="66" charset="0"/>
                  <a:ea typeface="微软雅黑" panose="020B0503020204020204" charset="-122"/>
                  <a:cs typeface="+mn-ea"/>
                  <a:sym typeface="+mn-lt"/>
                </a:rPr>
                <a:t>）</a:t>
              </a:r>
              <a:endParaRPr lang="en-US" altLang="zh-CN" sz="3200" b="1" kern="0" dirty="0">
                <a:latin typeface="Bradley Hand ITC" panose="03070402050302030203" pitchFamily="66" charset="0"/>
                <a:ea typeface="微软雅黑" panose="020B0503020204020204" charset="-122"/>
                <a:cs typeface="+mn-ea"/>
                <a:sym typeface="+mn-lt"/>
              </a:endParaRPr>
            </a:p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2800" kern="0" dirty="0">
                  <a:latin typeface="华文仿宋" panose="02010600040101010101" pitchFamily="2" charset="-122"/>
                  <a:ea typeface="华文仿宋" panose="02010600040101010101" pitchFamily="2" charset="-122"/>
                  <a:cs typeface="+mn-ea"/>
                  <a:sym typeface="+mn-lt"/>
                </a:rPr>
                <a:t>他听说票已售完。</a:t>
              </a:r>
              <a:endParaRPr lang="zh-CN" altLang="en-US" sz="2800" kern="0" dirty="0">
                <a:latin typeface="华文仿宋" panose="02010600040101010101" pitchFamily="2" charset="-122"/>
                <a:ea typeface="华文仿宋" panose="02010600040101010101" pitchFamily="2" charset="-122"/>
                <a:cs typeface="+mn-ea"/>
                <a:sym typeface="+mn-lt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7843952" y="4473175"/>
              <a:ext cx="20369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3852640" y="5057557"/>
              <a:ext cx="2167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 bwMode="auto">
          <a:xfrm>
            <a:off x="936625" y="1689100"/>
            <a:ext cx="9474200" cy="1922463"/>
            <a:chOff x="936234" y="1688718"/>
            <a:chExt cx="9473858" cy="1922065"/>
          </a:xfrm>
        </p:grpSpPr>
        <p:pic>
          <p:nvPicPr>
            <p:cNvPr id="86024" name="图片 8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936234" y="1815327"/>
              <a:ext cx="1322141" cy="1322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文本框 1"/>
            <p:cNvSpPr txBox="1"/>
            <p:nvPr/>
          </p:nvSpPr>
          <p:spPr>
            <a:xfrm>
              <a:off x="2630036" y="1688718"/>
              <a:ext cx="7780056" cy="19220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400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zh-CN" altLang="en-US" sz="3200" kern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在</a:t>
              </a:r>
              <a:r>
                <a:rPr lang="en-US" altLang="zh-CN" sz="3200" kern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told, said, knew</a:t>
              </a:r>
              <a:r>
                <a:rPr lang="zh-CN" altLang="en-US" sz="3200" kern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等动词之后的宾语从句中，若表示某一被动动作时，用过去完成时的被动语态。</a:t>
              </a:r>
              <a:endPara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7737475" y="3894138"/>
            <a:ext cx="224948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Bradley Hand ITC" panose="03070402050302030203" pitchFamily="66" charset="0"/>
                <a:ea typeface="微软雅黑" panose="020B0503020204020204" charset="-122"/>
                <a:cs typeface="+mn-ea"/>
                <a:sym typeface="+mn-lt"/>
              </a:rPr>
              <a:t>had </a:t>
            </a:r>
            <a:r>
              <a:rPr lang="en-US" altLang="zh-CN" sz="3200" b="1" kern="0" dirty="0">
                <a:solidFill>
                  <a:srgbClr val="FF0000"/>
                </a:solidFill>
                <a:latin typeface="Bradley Hand ITC" panose="03070402050302030203" pitchFamily="66" charset="0"/>
                <a:ea typeface="微软雅黑" panose="020B0503020204020204" charset="-122"/>
                <a:cs typeface="+mn-ea"/>
                <a:sym typeface="+mn-lt"/>
              </a:rPr>
              <a:t>already</a:t>
            </a:r>
            <a:endParaRPr lang="zh-CN" altLang="en-US" sz="3200" b="1" kern="0" dirty="0">
              <a:solidFill>
                <a:srgbClr val="FF0000"/>
              </a:solidFill>
              <a:latin typeface="Bradley Hand ITC" panose="03070402050302030203" pitchFamily="66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52863" y="4478338"/>
            <a:ext cx="2446337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Bradley Hand ITC" panose="03070402050302030203" pitchFamily="66" charset="0"/>
                <a:ea typeface="微软雅黑" panose="020B0503020204020204" charset="-122"/>
                <a:cs typeface="+mn-ea"/>
                <a:sym typeface="+mn-lt"/>
              </a:rPr>
              <a:t>been </a:t>
            </a:r>
            <a:r>
              <a:rPr lang="en-US" altLang="zh-CN" sz="3200" b="1" kern="0" dirty="0">
                <a:solidFill>
                  <a:srgbClr val="FF0000"/>
                </a:solidFill>
                <a:latin typeface="Bradley Hand ITC" panose="03070402050302030203" pitchFamily="66" charset="0"/>
                <a:ea typeface="微软雅黑" panose="020B0503020204020204" charset="-122"/>
                <a:cs typeface="+mn-ea"/>
                <a:sym typeface="+mn-lt"/>
              </a:rPr>
              <a:t>sold out</a:t>
            </a:r>
            <a:r>
              <a:rPr lang="en-US" altLang="zh-CN" b="1" kern="0" dirty="0">
                <a:solidFill>
                  <a:srgbClr val="FF0000"/>
                </a:solidFill>
                <a:latin typeface="Bradley Hand ITC" panose="03070402050302030203" pitchFamily="66" charset="0"/>
                <a:ea typeface="微软雅黑" panose="020B0503020204020204" charset="-122"/>
                <a:cs typeface="+mn-ea"/>
                <a:sym typeface="+mn-lt"/>
              </a:rPr>
              <a:t>. </a:t>
            </a:r>
            <a:endParaRPr lang="zh-CN" altLang="en-US" b="1" kern="0" dirty="0">
              <a:solidFill>
                <a:srgbClr val="FF0000"/>
              </a:solidFill>
              <a:latin typeface="Bradley Hand ITC" panose="03070402050302030203" pitchFamily="66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86021" name="文本占位符 1"/>
          <p:cNvSpPr txBox="1"/>
          <p:nvPr/>
        </p:nvSpPr>
        <p:spPr bwMode="auto">
          <a:xfrm>
            <a:off x="749300" y="382588"/>
            <a:ext cx="1431925" cy="666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kumimoji="1" lang="en-US" altLang="zh-CN" sz="4000" b="1">
                <a:solidFill>
                  <a:schemeClr val="accent1"/>
                </a:solidFill>
                <a:latin typeface="Cooper Black"/>
                <a:ea typeface="微软雅黑" panose="020B0503020204020204" charset="-122"/>
              </a:rPr>
              <a:t>1.3.2</a:t>
            </a:r>
            <a:endParaRPr kumimoji="1" lang="zh-CN" altLang="en-US" sz="4000" b="1">
              <a:solidFill>
                <a:schemeClr val="accent1"/>
              </a:solidFill>
              <a:latin typeface="Cooper Black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59013" y="366713"/>
            <a:ext cx="2384425" cy="682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U</a:t>
            </a:r>
            <a:r>
              <a:rPr lang="en-US" altLang="zh-CN" sz="3200" kern="0" dirty="0">
                <a:latin typeface="Cooper Black" panose="0208090404030B020404" pitchFamily="18" charset="0"/>
                <a:ea typeface="微软雅黑" panose="020B0503020204020204" charset="-122"/>
                <a:cs typeface="+mn-ea"/>
                <a:sym typeface="+mn-lt"/>
              </a:rPr>
              <a:t>sage</a:t>
            </a:r>
            <a:endParaRPr lang="zh-CN" altLang="en-US" sz="3200" kern="0" dirty="0">
              <a:latin typeface="Cooper Black" panose="0208090404030B020404" pitchFamily="18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太阳形 5">
            <a:hlinkClick r:id="rId2" action="ppaction://hlinksldjump"/>
          </p:cNvPr>
          <p:cNvSpPr/>
          <p:nvPr/>
        </p:nvSpPr>
        <p:spPr>
          <a:xfrm>
            <a:off x="10410825" y="5646738"/>
            <a:ext cx="1403350" cy="1211262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theme/theme1.xml><?xml version="1.0" encoding="utf-8"?>
<a:theme xmlns:a="http://schemas.openxmlformats.org/drawingml/2006/main" name="模板页面">
  <a:themeElements>
    <a:clrScheme name="自定义 82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009FB1"/>
      </a:accent1>
      <a:accent2>
        <a:srgbClr val="9FD9DE"/>
      </a:accent2>
      <a:accent3>
        <a:srgbClr val="0C3553"/>
      </a:accent3>
      <a:accent4>
        <a:srgbClr val="FFCC00"/>
      </a:accent4>
      <a:accent5>
        <a:srgbClr val="FF8900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charset="-122"/>
            <a:ea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latin typeface="微软雅黑" panose="020B0503020204020204" charset="-122"/>
            <a:ea typeface="微软雅黑" panose="020B0503020204020204" charset="-122"/>
            <a:cs typeface="+mn-ea"/>
            <a:sym typeface="+mn-lt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6538</Words>
  <Application>WPS 演示</Application>
  <PresentationFormat>自定义</PresentationFormat>
  <Paragraphs>468</Paragraphs>
  <Slides>35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45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82" baseType="lpstr">
      <vt:lpstr>Arial</vt:lpstr>
      <vt:lpstr>宋体</vt:lpstr>
      <vt:lpstr>Wingdings</vt:lpstr>
      <vt:lpstr>微软雅黑</vt:lpstr>
      <vt:lpstr>Calibri Light</vt:lpstr>
      <vt:lpstr>Segoe UI Light</vt:lpstr>
      <vt:lpstr>Century Gothic</vt:lpstr>
      <vt:lpstr>Segoe Print</vt:lpstr>
      <vt:lpstr>Segoe UI Light</vt:lpstr>
      <vt:lpstr>Aparajita</vt:lpstr>
      <vt:lpstr>Nirmala UI</vt:lpstr>
      <vt:lpstr>Aharoni</vt:lpstr>
      <vt:lpstr>Matura MT Script Capitals</vt:lpstr>
      <vt:lpstr>Yu Mincho Light</vt:lpstr>
      <vt:lpstr>Calibri</vt:lpstr>
      <vt:lpstr>Castellar</vt:lpstr>
      <vt:lpstr>Chiller</vt:lpstr>
      <vt:lpstr>Cooper Black</vt:lpstr>
      <vt:lpstr>华文仿宋</vt:lpstr>
      <vt:lpstr>华文仿宋</vt:lpstr>
      <vt:lpstr>Book Antiqua</vt:lpstr>
      <vt:lpstr>Cambria Math</vt:lpstr>
      <vt:lpstr>仿宋</vt:lpstr>
      <vt:lpstr>Angsana New</vt:lpstr>
      <vt:lpstr>Arial Unicode MS</vt:lpstr>
      <vt:lpstr>Yu Mincho</vt:lpstr>
      <vt:lpstr>Yu Mincho</vt:lpstr>
      <vt:lpstr>Yu Gothic UI Semilight</vt:lpstr>
      <vt:lpstr>MS PMincho</vt:lpstr>
      <vt:lpstr>Yu Gothic UI</vt:lpstr>
      <vt:lpstr>Bradley Hand ITC</vt:lpstr>
      <vt:lpstr>Mongolian Baiti</vt:lpstr>
      <vt:lpstr>Arabic Typesetting</vt:lpstr>
      <vt:lpstr>Bradley Hand ITC</vt:lpstr>
      <vt:lpstr>Arabic Typesetting</vt:lpstr>
      <vt:lpstr>黑体</vt:lpstr>
      <vt:lpstr>Times New Roman</vt:lpstr>
      <vt:lpstr>MS PMincho</vt:lpstr>
      <vt:lpstr>Monotype Corsiva</vt:lpstr>
      <vt:lpstr>华文新魏</vt:lpstr>
      <vt:lpstr>Segoe UI Black</vt:lpstr>
      <vt:lpstr>Segoe UI Black</vt:lpstr>
      <vt:lpstr>Baskerville Old Face</vt:lpstr>
      <vt:lpstr>Cooper Black</vt:lpstr>
      <vt:lpstr>Gabriola</vt:lpstr>
      <vt:lpstr>模板页面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家长帮-帮帮</cp:lastModifiedBy>
  <cp:revision>154</cp:revision>
  <dcterms:created xsi:type="dcterms:W3CDTF">2015-08-18T02:51:00Z</dcterms:created>
  <dcterms:modified xsi:type="dcterms:W3CDTF">2019-08-19T06:37:35Z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2052-11.1.0.8894</vt:lpwstr>
  </property>
</Properties>
</file>